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1.xml" ContentType="application/vnd.openxmlformats-officedocument.presentationml.tags+xml"/>
  <Override PartName="/ppt/notesSlides/notesSlide52.xml" ContentType="application/vnd.openxmlformats-officedocument.presentationml.notesSlide+xml"/>
  <Override PartName="/ppt/tags/tag42.xml" ContentType="application/vnd.openxmlformats-officedocument.presentationml.tags+xml"/>
  <Override PartName="/ppt/notesSlides/notesSlide53.xml" ContentType="application/vnd.openxmlformats-officedocument.presentationml.notesSlide+xml"/>
  <Override PartName="/ppt/tags/tag4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5" r:id="rId2"/>
  </p:sldMasterIdLst>
  <p:notesMasterIdLst>
    <p:notesMasterId r:id="rId59"/>
  </p:notesMasterIdLst>
  <p:sldIdLst>
    <p:sldId id="256" r:id="rId3"/>
    <p:sldId id="257" r:id="rId4"/>
    <p:sldId id="258" r:id="rId5"/>
    <p:sldId id="259" r:id="rId6"/>
    <p:sldId id="260" r:id="rId7"/>
    <p:sldId id="261" r:id="rId8"/>
    <p:sldId id="262" r:id="rId9"/>
    <p:sldId id="263" r:id="rId10"/>
    <p:sldId id="264" r:id="rId11"/>
    <p:sldId id="265" r:id="rId12"/>
    <p:sldId id="266" r:id="rId13"/>
    <p:sldId id="2147376505" r:id="rId14"/>
    <p:sldId id="2147376507" r:id="rId15"/>
    <p:sldId id="2147376506" r:id="rId16"/>
    <p:sldId id="2147376508" r:id="rId17"/>
    <p:sldId id="2147376509" r:id="rId18"/>
    <p:sldId id="2147376510" r:id="rId19"/>
    <p:sldId id="2147376511" r:id="rId20"/>
    <p:sldId id="2147376512" r:id="rId21"/>
    <p:sldId id="2147376513" r:id="rId22"/>
    <p:sldId id="2147376514" r:id="rId23"/>
    <p:sldId id="2147376516" r:id="rId24"/>
    <p:sldId id="2147376515" r:id="rId25"/>
    <p:sldId id="2147376517" r:id="rId26"/>
    <p:sldId id="2147376518" r:id="rId27"/>
    <p:sldId id="2147376519" r:id="rId28"/>
    <p:sldId id="2147376520" r:id="rId29"/>
    <p:sldId id="2147376521" r:id="rId30"/>
    <p:sldId id="2147376522" r:id="rId31"/>
    <p:sldId id="2147375401" r:id="rId32"/>
    <p:sldId id="2147376523" r:id="rId33"/>
    <p:sldId id="2147376550" r:id="rId34"/>
    <p:sldId id="2147376524" r:id="rId35"/>
    <p:sldId id="2147376551" r:id="rId36"/>
    <p:sldId id="2147376552" r:id="rId37"/>
    <p:sldId id="2147376527" r:id="rId38"/>
    <p:sldId id="2147376528" r:id="rId39"/>
    <p:sldId id="2147376529" r:id="rId40"/>
    <p:sldId id="2147376530" r:id="rId41"/>
    <p:sldId id="2147376531" r:id="rId42"/>
    <p:sldId id="2147376532" r:id="rId43"/>
    <p:sldId id="2147376533" r:id="rId44"/>
    <p:sldId id="2147376534" r:id="rId45"/>
    <p:sldId id="2147376549" r:id="rId46"/>
    <p:sldId id="2147376535" r:id="rId47"/>
    <p:sldId id="2147376536" r:id="rId48"/>
    <p:sldId id="2147376537" r:id="rId49"/>
    <p:sldId id="2147376538" r:id="rId50"/>
    <p:sldId id="2147376539" r:id="rId51"/>
    <p:sldId id="2147376540" r:id="rId52"/>
    <p:sldId id="2147376541" r:id="rId53"/>
    <p:sldId id="2147376543" r:id="rId54"/>
    <p:sldId id="2147376542" r:id="rId55"/>
    <p:sldId id="2147376544" r:id="rId56"/>
    <p:sldId id="2147376545" r:id="rId57"/>
    <p:sldId id="2147376546"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F8A397BD-94D6-4D54-A6FC-75EBCC77FDC3}">
          <p14:sldIdLst>
            <p14:sldId id="256"/>
            <p14:sldId id="257"/>
          </p14:sldIdLst>
        </p14:section>
        <p14:section name="Understanding Social Security" id="{2004F127-CF52-45D0-9BD6-71F071CF8A79}">
          <p14:sldIdLst>
            <p14:sldId id="258"/>
            <p14:sldId id="259"/>
            <p14:sldId id="260"/>
            <p14:sldId id="261"/>
            <p14:sldId id="262"/>
            <p14:sldId id="263"/>
            <p14:sldId id="264"/>
            <p14:sldId id="265"/>
            <p14:sldId id="266"/>
            <p14:sldId id="2147376505"/>
          </p14:sldIdLst>
        </p14:section>
        <p14:section name="Claiming Social Security" id="{880215D2-1CE3-4B76-A508-8688C2E5B223}">
          <p14:sldIdLst>
            <p14:sldId id="2147376507"/>
            <p14:sldId id="2147376506"/>
            <p14:sldId id="2147376508"/>
            <p14:sldId id="2147376509"/>
            <p14:sldId id="2147376510"/>
            <p14:sldId id="2147376511"/>
            <p14:sldId id="2147376512"/>
            <p14:sldId id="2147376513"/>
            <p14:sldId id="2147376514"/>
          </p14:sldIdLst>
        </p14:section>
        <p14:section name="Spousal Benefits and Special Exceptions" id="{09465EC2-6012-48AA-8F75-5A90ACE4C442}">
          <p14:sldIdLst>
            <p14:sldId id="2147376516"/>
            <p14:sldId id="2147376515"/>
            <p14:sldId id="2147376517"/>
            <p14:sldId id="2147376518"/>
            <p14:sldId id="2147376519"/>
            <p14:sldId id="2147376520"/>
            <p14:sldId id="2147376521"/>
            <p14:sldId id="2147376522"/>
            <p14:sldId id="2147375401"/>
          </p14:sldIdLst>
        </p14:section>
        <p14:section name="Appendix: Medicare" id="{4B830B31-32F7-48C5-8F4A-366D22D82627}">
          <p14:sldIdLst>
            <p14:sldId id="2147376523"/>
            <p14:sldId id="2147376550"/>
            <p14:sldId id="2147376524"/>
            <p14:sldId id="2147376551"/>
            <p14:sldId id="2147376552"/>
            <p14:sldId id="2147376527"/>
            <p14:sldId id="2147376528"/>
            <p14:sldId id="2147376529"/>
            <p14:sldId id="2147376530"/>
            <p14:sldId id="2147376531"/>
            <p14:sldId id="2147376532"/>
            <p14:sldId id="2147376533"/>
            <p14:sldId id="2147376534"/>
            <p14:sldId id="2147376549"/>
          </p14:sldIdLst>
        </p14:section>
        <p14:section name="Appendix: Case Studies" id="{67A472EA-7029-4C69-9F93-DB7442D8BA73}">
          <p14:sldIdLst>
            <p14:sldId id="2147376535"/>
            <p14:sldId id="2147376536"/>
            <p14:sldId id="2147376537"/>
            <p14:sldId id="2147376538"/>
            <p14:sldId id="2147376539"/>
            <p14:sldId id="2147376540"/>
            <p14:sldId id="2147376541"/>
          </p14:sldIdLst>
        </p14:section>
        <p14:section name="Appendix: Social Security" id="{31A38514-E0DE-4FAF-8C34-1F0C630B4245}">
          <p14:sldIdLst>
            <p14:sldId id="2147376543"/>
            <p14:sldId id="2147376542"/>
            <p14:sldId id="2147376544"/>
            <p14:sldId id="2147376545"/>
            <p14:sldId id="214737654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E2CAA-A15D-478C-9A14-CA89F0744DC1}" v="98" dt="2026-02-02T19:57:40.639"/>
    <p1510:client id="{90054716-C51A-8280-E2E3-27DC60BB0D8F}" v="8" dt="2026-02-02T20:05:39.888"/>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908"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an, Savannah" userId="7ab7726c-988b-4d76-b4b5-608f643e70c5" providerId="ADAL" clId="{9B44AB09-89CC-42D9-B767-FAF6E2767A83}"/>
    <pc:docChg chg="undo redo custSel addSld delSld modSld delMainMaster modMainMaster addSection modSection">
      <pc:chgData name="Behan, Savannah" userId="7ab7726c-988b-4d76-b4b5-608f643e70c5" providerId="ADAL" clId="{9B44AB09-89CC-42D9-B767-FAF6E2767A83}" dt="2026-02-02T19:57:43.576" v="5219" actId="47"/>
      <pc:docMkLst>
        <pc:docMk/>
      </pc:docMkLst>
      <pc:sldChg chg="addSp delSp modSp mod modClrScheme chgLayout modNotes">
        <pc:chgData name="Behan, Savannah" userId="7ab7726c-988b-4d76-b4b5-608f643e70c5" providerId="ADAL" clId="{9B44AB09-89CC-42D9-B767-FAF6E2767A83}" dt="2026-01-16T15:59:42.480" v="5163"/>
        <pc:sldMkLst>
          <pc:docMk/>
          <pc:sldMk cId="4142184127" sldId="256"/>
        </pc:sldMkLst>
        <pc:spChg chg="add mod">
          <ac:chgData name="Behan, Savannah" userId="7ab7726c-988b-4d76-b4b5-608f643e70c5" providerId="ADAL" clId="{9B44AB09-89CC-42D9-B767-FAF6E2767A83}" dt="2026-01-16T15:59:42.480" v="5163"/>
          <ac:spMkLst>
            <pc:docMk/>
            <pc:sldMk cId="4142184127" sldId="256"/>
            <ac:spMk id="2" creationId="{F479D437-5E8E-49DC-31F6-2B5DF2A03106}"/>
          </ac:spMkLst>
        </pc:spChg>
        <pc:spChg chg="mod ord">
          <ac:chgData name="Behan, Savannah" userId="7ab7726c-988b-4d76-b4b5-608f643e70c5" providerId="ADAL" clId="{9B44AB09-89CC-42D9-B767-FAF6E2767A83}" dt="2026-01-12T16:15:39.700" v="2372" actId="700"/>
          <ac:spMkLst>
            <pc:docMk/>
            <pc:sldMk cId="4142184127" sldId="256"/>
            <ac:spMk id="10" creationId="{1756938B-F9C3-C3DE-2B06-A754752D67C5}"/>
          </ac:spMkLst>
        </pc:spChg>
        <pc:spChg chg="mod ord">
          <ac:chgData name="Behan, Savannah" userId="7ab7726c-988b-4d76-b4b5-608f643e70c5" providerId="ADAL" clId="{9B44AB09-89CC-42D9-B767-FAF6E2767A83}" dt="2026-01-12T16:15:39.700" v="2372" actId="700"/>
          <ac:spMkLst>
            <pc:docMk/>
            <pc:sldMk cId="4142184127" sldId="256"/>
            <ac:spMk id="11" creationId="{6A912149-1167-0FA8-E6F2-E07D5E2EC3BF}"/>
          </ac:spMkLst>
        </pc:spChg>
      </pc:sldChg>
      <pc:sldChg chg="addSp delSp modSp mod modClrScheme chgLayout modNotes modNotesTx">
        <pc:chgData name="Behan, Savannah" userId="7ab7726c-988b-4d76-b4b5-608f643e70c5" providerId="ADAL" clId="{9B44AB09-89CC-42D9-B767-FAF6E2767A83}" dt="2026-01-15T16:48:11.341" v="4759" actId="20577"/>
        <pc:sldMkLst>
          <pc:docMk/>
          <pc:sldMk cId="330957681" sldId="257"/>
        </pc:sldMkLst>
      </pc:sldChg>
      <pc:sldChg chg="addSp delSp modSp mod modClrScheme chgLayout modNotes modNotesTx">
        <pc:chgData name="Behan, Savannah" userId="7ab7726c-988b-4d76-b4b5-608f643e70c5" providerId="ADAL" clId="{9B44AB09-89CC-42D9-B767-FAF6E2767A83}" dt="2026-01-15T16:48:27.444" v="4766" actId="20577"/>
        <pc:sldMkLst>
          <pc:docMk/>
          <pc:sldMk cId="595358294" sldId="258"/>
        </pc:sldMkLst>
        <pc:spChg chg="mod ord">
          <ac:chgData name="Behan, Savannah" userId="7ab7726c-988b-4d76-b4b5-608f643e70c5" providerId="ADAL" clId="{9B44AB09-89CC-42D9-B767-FAF6E2767A83}" dt="2026-01-12T16:16:26.380" v="2377" actId="700"/>
          <ac:spMkLst>
            <pc:docMk/>
            <pc:sldMk cId="595358294" sldId="258"/>
            <ac:spMk id="13" creationId="{4F32F744-5BE6-E263-847B-5587E3615DEA}"/>
          </ac:spMkLst>
        </pc:spChg>
      </pc:sldChg>
      <pc:sldChg chg="addSp delSp modSp mod modClrScheme chgLayout modNotes modNotesTx">
        <pc:chgData name="Behan, Savannah" userId="7ab7726c-988b-4d76-b4b5-608f643e70c5" providerId="ADAL" clId="{9B44AB09-89CC-42D9-B767-FAF6E2767A83}" dt="2026-01-15T16:51:22.704" v="4797" actId="20577"/>
        <pc:sldMkLst>
          <pc:docMk/>
          <pc:sldMk cId="319539126" sldId="259"/>
        </pc:sldMkLst>
        <pc:spChg chg="mod ord">
          <ac:chgData name="Behan, Savannah" userId="7ab7726c-988b-4d76-b4b5-608f643e70c5" providerId="ADAL" clId="{9B44AB09-89CC-42D9-B767-FAF6E2767A83}" dt="2026-01-12T16:16:44.716" v="2379" actId="700"/>
          <ac:spMkLst>
            <pc:docMk/>
            <pc:sldMk cId="319539126" sldId="259"/>
            <ac:spMk id="5" creationId="{8216A340-206F-5695-6DB4-0F37F0274333}"/>
          </ac:spMkLst>
        </pc:spChg>
        <pc:spChg chg="mod ord">
          <ac:chgData name="Behan, Savannah" userId="7ab7726c-988b-4d76-b4b5-608f643e70c5" providerId="ADAL" clId="{9B44AB09-89CC-42D9-B767-FAF6E2767A83}" dt="2026-01-12T16:33:51.387" v="2469" actId="13244"/>
          <ac:spMkLst>
            <pc:docMk/>
            <pc:sldMk cId="319539126" sldId="259"/>
            <ac:spMk id="6" creationId="{C29B1723-73B0-96A3-44E6-1ED5EFF2AFE8}"/>
          </ac:spMkLst>
        </pc:spChg>
        <pc:spChg chg="mod">
          <ac:chgData name="Behan, Savannah" userId="7ab7726c-988b-4d76-b4b5-608f643e70c5" providerId="ADAL" clId="{9B44AB09-89CC-42D9-B767-FAF6E2767A83}" dt="2026-01-12T16:27:10.327" v="2463" actId="207"/>
          <ac:spMkLst>
            <pc:docMk/>
            <pc:sldMk cId="319539126" sldId="259"/>
            <ac:spMk id="7" creationId="{7387D94C-7259-4CFD-D5EB-D75AD3F588DB}"/>
          </ac:spMkLst>
        </pc:spChg>
      </pc:sldChg>
      <pc:sldChg chg="addSp delSp modSp mod modClrScheme chgLayout modNotes">
        <pc:chgData name="Behan, Savannah" userId="7ab7726c-988b-4d76-b4b5-608f643e70c5" providerId="ADAL" clId="{9B44AB09-89CC-42D9-B767-FAF6E2767A83}" dt="2026-01-15T16:47:08.318" v="3771" actId="948"/>
        <pc:sldMkLst>
          <pc:docMk/>
          <pc:sldMk cId="3277213366" sldId="260"/>
        </pc:sldMkLst>
        <pc:spChg chg="mod">
          <ac:chgData name="Behan, Savannah" userId="7ab7726c-988b-4d76-b4b5-608f643e70c5" providerId="ADAL" clId="{9B44AB09-89CC-42D9-B767-FAF6E2767A83}" dt="2026-01-12T16:27:17.678" v="2464" actId="207"/>
          <ac:spMkLst>
            <pc:docMk/>
            <pc:sldMk cId="3277213366" sldId="260"/>
            <ac:spMk id="13" creationId="{C86B7BA8-A533-0691-C69D-64FD6E9CB512}"/>
          </ac:spMkLst>
        </pc:spChg>
        <pc:spChg chg="mod ord">
          <ac:chgData name="Behan, Savannah" userId="7ab7726c-988b-4d76-b4b5-608f643e70c5" providerId="ADAL" clId="{9B44AB09-89CC-42D9-B767-FAF6E2767A83}" dt="2026-01-12T16:16:56.720" v="2381" actId="700"/>
          <ac:spMkLst>
            <pc:docMk/>
            <pc:sldMk cId="3277213366" sldId="260"/>
            <ac:spMk id="15" creationId="{F7E780A8-1270-1297-6452-B3FA43FBE0DB}"/>
          </ac:spMkLst>
        </pc:spChg>
      </pc:sldChg>
      <pc:sldChg chg="addSp delSp modSp mod modClrScheme chgLayout modNotes">
        <pc:chgData name="Behan, Savannah" userId="7ab7726c-988b-4d76-b4b5-608f643e70c5" providerId="ADAL" clId="{9B44AB09-89CC-42D9-B767-FAF6E2767A83}" dt="2026-01-15T16:47:08.366" v="3791" actId="948"/>
        <pc:sldMkLst>
          <pc:docMk/>
          <pc:sldMk cId="1471181666" sldId="261"/>
        </pc:sldMkLst>
        <pc:spChg chg="mod ord">
          <ac:chgData name="Behan, Savannah" userId="7ab7726c-988b-4d76-b4b5-608f643e70c5" providerId="ADAL" clId="{9B44AB09-89CC-42D9-B767-FAF6E2767A83}" dt="2026-01-12T16:17:08.571" v="2383" actId="700"/>
          <ac:spMkLst>
            <pc:docMk/>
            <pc:sldMk cId="1471181666" sldId="261"/>
            <ac:spMk id="29" creationId="{1427DBA6-BB59-1A93-2A53-0B78779D3B0C}"/>
          </ac:spMkLst>
        </pc:spChg>
      </pc:sldChg>
      <pc:sldChg chg="addSp delSp modSp mod modClrScheme chgLayout modNotes modNotesTx">
        <pc:chgData name="Behan, Savannah" userId="7ab7726c-988b-4d76-b4b5-608f643e70c5" providerId="ADAL" clId="{9B44AB09-89CC-42D9-B767-FAF6E2767A83}" dt="2026-01-15T16:52:19.712" v="4823" actId="20577"/>
        <pc:sldMkLst>
          <pc:docMk/>
          <pc:sldMk cId="379016448" sldId="262"/>
        </pc:sldMkLst>
        <pc:spChg chg="mod ord">
          <ac:chgData name="Behan, Savannah" userId="7ab7726c-988b-4d76-b4b5-608f643e70c5" providerId="ADAL" clId="{9B44AB09-89CC-42D9-B767-FAF6E2767A83}" dt="2026-01-12T16:34:45.553" v="2470" actId="13244"/>
          <ac:spMkLst>
            <pc:docMk/>
            <pc:sldMk cId="379016448" sldId="262"/>
            <ac:spMk id="5" creationId="{672B1F19-E78C-A064-4AE7-E21D4B3D38BC}"/>
          </ac:spMkLst>
        </pc:spChg>
        <pc:grpChg chg="mod ord">
          <ac:chgData name="Behan, Savannah" userId="7ab7726c-988b-4d76-b4b5-608f643e70c5" providerId="ADAL" clId="{9B44AB09-89CC-42D9-B767-FAF6E2767A83}" dt="2026-01-12T16:35:07.754" v="2474" actId="962"/>
          <ac:grpSpMkLst>
            <pc:docMk/>
            <pc:sldMk cId="379016448" sldId="262"/>
            <ac:grpSpMk id="8" creationId="{999BDBFA-E8F9-2027-B59B-5FC55EDAD098}"/>
          </ac:grpSpMkLst>
        </pc:grpChg>
      </pc:sldChg>
      <pc:sldChg chg="addSp delSp modSp new mod modClrScheme modAnim chgLayout modNotes">
        <pc:chgData name="Behan, Savannah" userId="7ab7726c-988b-4d76-b4b5-608f643e70c5" providerId="ADAL" clId="{9B44AB09-89CC-42D9-B767-FAF6E2767A83}" dt="2026-01-15T16:47:08.455" v="3829" actId="948"/>
        <pc:sldMkLst>
          <pc:docMk/>
          <pc:sldMk cId="1257908415" sldId="263"/>
        </pc:sldMkLst>
        <pc:spChg chg="mod">
          <ac:chgData name="Behan, Savannah" userId="7ab7726c-988b-4d76-b4b5-608f643e70c5" providerId="ADAL" clId="{9B44AB09-89CC-42D9-B767-FAF6E2767A83}" dt="2026-01-12T16:44:28.317" v="2496" actId="164"/>
          <ac:spMkLst>
            <pc:docMk/>
            <pc:sldMk cId="1257908415" sldId="263"/>
            <ac:spMk id="5" creationId="{79DB9086-507E-A347-B98C-28D0D83C14F1}"/>
          </ac:spMkLst>
        </pc:spChg>
        <pc:spChg chg="add mod">
          <ac:chgData name="Behan, Savannah" userId="7ab7726c-988b-4d76-b4b5-608f643e70c5" providerId="ADAL" clId="{9B44AB09-89CC-42D9-B767-FAF6E2767A83}" dt="2026-01-12T16:44:28.317" v="2496" actId="164"/>
          <ac:spMkLst>
            <pc:docMk/>
            <pc:sldMk cId="1257908415" sldId="263"/>
            <ac:spMk id="6" creationId="{39C7DF52-8B19-F511-69F4-C5DD1F18F6DC}"/>
          </ac:spMkLst>
        </pc:spChg>
        <pc:spChg chg="mod">
          <ac:chgData name="Behan, Savannah" userId="7ab7726c-988b-4d76-b4b5-608f643e70c5" providerId="ADAL" clId="{9B44AB09-89CC-42D9-B767-FAF6E2767A83}" dt="2026-01-12T16:44:28.317" v="2496" actId="164"/>
          <ac:spMkLst>
            <pc:docMk/>
            <pc:sldMk cId="1257908415" sldId="263"/>
            <ac:spMk id="7" creationId="{3D7DF80B-AB19-C558-9B4F-8B0036C8924D}"/>
          </ac:spMkLst>
        </pc:spChg>
        <pc:spChg chg="add mod">
          <ac:chgData name="Behan, Savannah" userId="7ab7726c-988b-4d76-b4b5-608f643e70c5" providerId="ADAL" clId="{9B44AB09-89CC-42D9-B767-FAF6E2767A83}" dt="2026-01-12T16:44:28.317" v="2496" actId="164"/>
          <ac:spMkLst>
            <pc:docMk/>
            <pc:sldMk cId="1257908415" sldId="263"/>
            <ac:spMk id="8" creationId="{BDC80A72-75D3-61B1-9D9E-91A84E58DF88}"/>
          </ac:spMkLst>
        </pc:spChg>
        <pc:spChg chg="mod">
          <ac:chgData name="Behan, Savannah" userId="7ab7726c-988b-4d76-b4b5-608f643e70c5" providerId="ADAL" clId="{9B44AB09-89CC-42D9-B767-FAF6E2767A83}" dt="2026-01-12T16:44:28.317" v="2496" actId="164"/>
          <ac:spMkLst>
            <pc:docMk/>
            <pc:sldMk cId="1257908415" sldId="263"/>
            <ac:spMk id="9" creationId="{6EB2FEFD-49B7-9A2A-18C6-A58118F2827F}"/>
          </ac:spMkLst>
        </pc:spChg>
        <pc:spChg chg="mod">
          <ac:chgData name="Behan, Savannah" userId="7ab7726c-988b-4d76-b4b5-608f643e70c5" providerId="ADAL" clId="{9B44AB09-89CC-42D9-B767-FAF6E2767A83}" dt="2026-01-08T21:34:09.390" v="1"/>
          <ac:spMkLst>
            <pc:docMk/>
            <pc:sldMk cId="1257908415" sldId="263"/>
            <ac:spMk id="13" creationId="{583CB8E4-9DFD-16E7-30A7-F897CB7976E7}"/>
          </ac:spMkLst>
        </pc:spChg>
        <pc:spChg chg="mod">
          <ac:chgData name="Behan, Savannah" userId="7ab7726c-988b-4d76-b4b5-608f643e70c5" providerId="ADAL" clId="{9B44AB09-89CC-42D9-B767-FAF6E2767A83}" dt="2026-01-08T21:34:09.390" v="1"/>
          <ac:spMkLst>
            <pc:docMk/>
            <pc:sldMk cId="1257908415" sldId="263"/>
            <ac:spMk id="15" creationId="{3E5FCB4B-2F66-082A-572F-F79B8ADD7F04}"/>
          </ac:spMkLst>
        </pc:spChg>
        <pc:spChg chg="mod">
          <ac:chgData name="Behan, Savannah" userId="7ab7726c-988b-4d76-b4b5-608f643e70c5" providerId="ADAL" clId="{9B44AB09-89CC-42D9-B767-FAF6E2767A83}" dt="2026-01-08T21:34:09.390" v="1"/>
          <ac:spMkLst>
            <pc:docMk/>
            <pc:sldMk cId="1257908415" sldId="263"/>
            <ac:spMk id="20" creationId="{39C40AF1-0F72-4D55-9DE6-59956251708F}"/>
          </ac:spMkLst>
        </pc:spChg>
        <pc:spChg chg="mod">
          <ac:chgData name="Behan, Savannah" userId="7ab7726c-988b-4d76-b4b5-608f643e70c5" providerId="ADAL" clId="{9B44AB09-89CC-42D9-B767-FAF6E2767A83}" dt="2026-01-08T21:34:09.390" v="1"/>
          <ac:spMkLst>
            <pc:docMk/>
            <pc:sldMk cId="1257908415" sldId="263"/>
            <ac:spMk id="21" creationId="{8DF754D0-8468-B217-1969-07CBFAE56078}"/>
          </ac:spMkLst>
        </pc:spChg>
        <pc:spChg chg="mod">
          <ac:chgData name="Behan, Savannah" userId="7ab7726c-988b-4d76-b4b5-608f643e70c5" providerId="ADAL" clId="{9B44AB09-89CC-42D9-B767-FAF6E2767A83}" dt="2026-01-08T21:34:09.390" v="1"/>
          <ac:spMkLst>
            <pc:docMk/>
            <pc:sldMk cId="1257908415" sldId="263"/>
            <ac:spMk id="22" creationId="{B95D19B9-CC06-91E5-CFA7-273B7F21F3D6}"/>
          </ac:spMkLst>
        </pc:spChg>
        <pc:spChg chg="mod">
          <ac:chgData name="Behan, Savannah" userId="7ab7726c-988b-4d76-b4b5-608f643e70c5" providerId="ADAL" clId="{9B44AB09-89CC-42D9-B767-FAF6E2767A83}" dt="2026-01-08T21:34:09.390" v="1"/>
          <ac:spMkLst>
            <pc:docMk/>
            <pc:sldMk cId="1257908415" sldId="263"/>
            <ac:spMk id="30" creationId="{5010F55C-E025-5CAB-C838-79999500F02B}"/>
          </ac:spMkLst>
        </pc:spChg>
        <pc:spChg chg="mod">
          <ac:chgData name="Behan, Savannah" userId="7ab7726c-988b-4d76-b4b5-608f643e70c5" providerId="ADAL" clId="{9B44AB09-89CC-42D9-B767-FAF6E2767A83}" dt="2026-01-08T21:34:09.390" v="1"/>
          <ac:spMkLst>
            <pc:docMk/>
            <pc:sldMk cId="1257908415" sldId="263"/>
            <ac:spMk id="31" creationId="{C1E546B3-0B01-D4F4-7B55-60B1E557613D}"/>
          </ac:spMkLst>
        </pc:spChg>
        <pc:spChg chg="mod">
          <ac:chgData name="Behan, Savannah" userId="7ab7726c-988b-4d76-b4b5-608f643e70c5" providerId="ADAL" clId="{9B44AB09-89CC-42D9-B767-FAF6E2767A83}" dt="2026-01-08T21:34:09.390" v="1"/>
          <ac:spMkLst>
            <pc:docMk/>
            <pc:sldMk cId="1257908415" sldId="263"/>
            <ac:spMk id="34" creationId="{039F517B-C577-0A6A-E35B-5E0105D86889}"/>
          </ac:spMkLst>
        </pc:spChg>
        <pc:spChg chg="add mod ord">
          <ac:chgData name="Behan, Savannah" userId="7ab7726c-988b-4d76-b4b5-608f643e70c5" providerId="ADAL" clId="{9B44AB09-89CC-42D9-B767-FAF6E2767A83}" dt="2026-01-12T16:38:19.871" v="2475" actId="13244"/>
          <ac:spMkLst>
            <pc:docMk/>
            <pc:sldMk cId="1257908415" sldId="263"/>
            <ac:spMk id="38" creationId="{91AB1697-8B8C-E912-5AAE-79E3D1C3E794}"/>
          </ac:spMkLst>
        </pc:spChg>
        <pc:spChg chg="add mod ord">
          <ac:chgData name="Behan, Savannah" userId="7ab7726c-988b-4d76-b4b5-608f643e70c5" providerId="ADAL" clId="{9B44AB09-89CC-42D9-B767-FAF6E2767A83}" dt="2026-01-12T16:17:35.047" v="2387" actId="700"/>
          <ac:spMkLst>
            <pc:docMk/>
            <pc:sldMk cId="1257908415" sldId="263"/>
            <ac:spMk id="39" creationId="{0708DF1C-BCA8-16A1-7B90-84A06109D06E}"/>
          </ac:spMkLst>
        </pc:spChg>
        <pc:grpChg chg="mod">
          <ac:chgData name="Behan, Savannah" userId="7ab7726c-988b-4d76-b4b5-608f643e70c5" providerId="ADAL" clId="{9B44AB09-89CC-42D9-B767-FAF6E2767A83}" dt="2026-01-12T16:44:28.317" v="2496" actId="164"/>
          <ac:grpSpMkLst>
            <pc:docMk/>
            <pc:sldMk cId="1257908415" sldId="263"/>
            <ac:grpSpMk id="12" creationId="{8B1A9568-E78E-A06B-A2AA-3BBFCF5D2A76}"/>
          </ac:grpSpMkLst>
        </pc:grpChg>
        <pc:grpChg chg="mod">
          <ac:chgData name="Behan, Savannah" userId="7ab7726c-988b-4d76-b4b5-608f643e70c5" providerId="ADAL" clId="{9B44AB09-89CC-42D9-B767-FAF6E2767A83}" dt="2026-01-12T16:44:28.317" v="2496" actId="164"/>
          <ac:grpSpMkLst>
            <pc:docMk/>
            <pc:sldMk cId="1257908415" sldId="263"/>
            <ac:grpSpMk id="17" creationId="{331A69E9-3EEE-0F5C-478A-B6E80CB38DD3}"/>
          </ac:grpSpMkLst>
        </pc:grpChg>
        <pc:grpChg chg="mod">
          <ac:chgData name="Behan, Savannah" userId="7ab7726c-988b-4d76-b4b5-608f643e70c5" providerId="ADAL" clId="{9B44AB09-89CC-42D9-B767-FAF6E2767A83}" dt="2026-01-12T16:44:28.317" v="2496" actId="164"/>
          <ac:grpSpMkLst>
            <pc:docMk/>
            <pc:sldMk cId="1257908415" sldId="263"/>
            <ac:grpSpMk id="28" creationId="{9B45DC72-24FE-69DC-7196-B5EC3AB408E9}"/>
          </ac:grpSpMkLst>
        </pc:grpChg>
        <pc:grpChg chg="mod">
          <ac:chgData name="Behan, Savannah" userId="7ab7726c-988b-4d76-b4b5-608f643e70c5" providerId="ADAL" clId="{9B44AB09-89CC-42D9-B767-FAF6E2767A83}" dt="2026-01-12T16:44:28.317" v="2496" actId="164"/>
          <ac:grpSpMkLst>
            <pc:docMk/>
            <pc:sldMk cId="1257908415" sldId="263"/>
            <ac:grpSpMk id="33" creationId="{0D3FD184-1C29-56B1-0347-B02F959F02A6}"/>
          </ac:grpSpMkLst>
        </pc:grpChg>
        <pc:grpChg chg="add mod">
          <ac:chgData name="Behan, Savannah" userId="7ab7726c-988b-4d76-b4b5-608f643e70c5" providerId="ADAL" clId="{9B44AB09-89CC-42D9-B767-FAF6E2767A83}" dt="2026-01-12T16:48:00.249" v="2498" actId="962"/>
          <ac:grpSpMkLst>
            <pc:docMk/>
            <pc:sldMk cId="1257908415" sldId="263"/>
            <ac:grpSpMk id="41" creationId="{DA8883F2-C77F-B9EE-697E-71490A8EE98D}"/>
          </ac:grpSpMkLst>
        </pc:grpChg>
      </pc:sldChg>
      <pc:sldChg chg="addSp delSp modSp new mod modClrScheme chgLayout modNotes modNotesTx">
        <pc:chgData name="Behan, Savannah" userId="7ab7726c-988b-4d76-b4b5-608f643e70c5" providerId="ADAL" clId="{9B44AB09-89CC-42D9-B767-FAF6E2767A83}" dt="2026-01-15T16:52:52.626" v="4827" actId="20577"/>
        <pc:sldMkLst>
          <pc:docMk/>
          <pc:sldMk cId="3140863994" sldId="264"/>
        </pc:sldMkLst>
        <pc:spChg chg="mod">
          <ac:chgData name="Behan, Savannah" userId="7ab7726c-988b-4d76-b4b5-608f643e70c5" providerId="ADAL" clId="{9B44AB09-89CC-42D9-B767-FAF6E2767A83}" dt="2026-01-08T21:35:19.395" v="6"/>
          <ac:spMkLst>
            <pc:docMk/>
            <pc:sldMk cId="3140863994" sldId="264"/>
            <ac:spMk id="6" creationId="{78E237EE-FC93-22D0-3A55-90A0A804F6F3}"/>
          </ac:spMkLst>
        </pc:spChg>
        <pc:spChg chg="mod">
          <ac:chgData name="Behan, Savannah" userId="7ab7726c-988b-4d76-b4b5-608f643e70c5" providerId="ADAL" clId="{9B44AB09-89CC-42D9-B767-FAF6E2767A83}" dt="2026-01-08T21:35:19.395" v="6"/>
          <ac:spMkLst>
            <pc:docMk/>
            <pc:sldMk cId="3140863994" sldId="264"/>
            <ac:spMk id="40" creationId="{743E6006-8200-F7FE-06F9-7AF5610B52C3}"/>
          </ac:spMkLst>
        </pc:spChg>
        <pc:spChg chg="mod">
          <ac:chgData name="Behan, Savannah" userId="7ab7726c-988b-4d76-b4b5-608f643e70c5" providerId="ADAL" clId="{9B44AB09-89CC-42D9-B767-FAF6E2767A83}" dt="2026-01-08T21:35:19.395" v="6"/>
          <ac:spMkLst>
            <pc:docMk/>
            <pc:sldMk cId="3140863994" sldId="264"/>
            <ac:spMk id="45" creationId="{2DD086AD-1C72-B973-43B8-2F4722C90AC5}"/>
          </ac:spMkLst>
        </pc:spChg>
        <pc:spChg chg="mod">
          <ac:chgData name="Behan, Savannah" userId="7ab7726c-988b-4d76-b4b5-608f643e70c5" providerId="ADAL" clId="{9B44AB09-89CC-42D9-B767-FAF6E2767A83}" dt="2026-01-08T21:35:19.395" v="6"/>
          <ac:spMkLst>
            <pc:docMk/>
            <pc:sldMk cId="3140863994" sldId="264"/>
            <ac:spMk id="56" creationId="{4EF10F33-F1C7-2B76-090B-F9E80FAAE628}"/>
          </ac:spMkLst>
        </pc:spChg>
        <pc:spChg chg="mod">
          <ac:chgData name="Behan, Savannah" userId="7ab7726c-988b-4d76-b4b5-608f643e70c5" providerId="ADAL" clId="{9B44AB09-89CC-42D9-B767-FAF6E2767A83}" dt="2026-01-08T21:35:19.395" v="6"/>
          <ac:spMkLst>
            <pc:docMk/>
            <pc:sldMk cId="3140863994" sldId="264"/>
            <ac:spMk id="85" creationId="{15EAFA29-9B89-727B-CCC1-7DA4F7B66B85}"/>
          </ac:spMkLst>
        </pc:spChg>
        <pc:spChg chg="mod">
          <ac:chgData name="Behan, Savannah" userId="7ab7726c-988b-4d76-b4b5-608f643e70c5" providerId="ADAL" clId="{9B44AB09-89CC-42D9-B767-FAF6E2767A83}" dt="2026-01-08T21:35:19.395" v="6"/>
          <ac:spMkLst>
            <pc:docMk/>
            <pc:sldMk cId="3140863994" sldId="264"/>
            <ac:spMk id="108" creationId="{4FF62EF0-7FBF-0502-909B-92CC122B6CC9}"/>
          </ac:spMkLst>
        </pc:spChg>
        <pc:spChg chg="mod">
          <ac:chgData name="Behan, Savannah" userId="7ab7726c-988b-4d76-b4b5-608f643e70c5" providerId="ADAL" clId="{9B44AB09-89CC-42D9-B767-FAF6E2767A83}" dt="2026-01-08T21:35:19.395" v="6"/>
          <ac:spMkLst>
            <pc:docMk/>
            <pc:sldMk cId="3140863994" sldId="264"/>
            <ac:spMk id="111" creationId="{092A9025-1C01-3EE4-D4F0-C3FC1352F6E0}"/>
          </ac:spMkLst>
        </pc:spChg>
        <pc:spChg chg="mod">
          <ac:chgData name="Behan, Savannah" userId="7ab7726c-988b-4d76-b4b5-608f643e70c5" providerId="ADAL" clId="{9B44AB09-89CC-42D9-B767-FAF6E2767A83}" dt="2026-01-08T21:35:19.395" v="6"/>
          <ac:spMkLst>
            <pc:docMk/>
            <pc:sldMk cId="3140863994" sldId="264"/>
            <ac:spMk id="147" creationId="{F850AB15-3AFB-0E1B-C40A-CBF00444A6BA}"/>
          </ac:spMkLst>
        </pc:spChg>
        <pc:spChg chg="mod">
          <ac:chgData name="Behan, Savannah" userId="7ab7726c-988b-4d76-b4b5-608f643e70c5" providerId="ADAL" clId="{9B44AB09-89CC-42D9-B767-FAF6E2767A83}" dt="2026-01-08T21:35:19.395" v="6"/>
          <ac:spMkLst>
            <pc:docMk/>
            <pc:sldMk cId="3140863994" sldId="264"/>
            <ac:spMk id="148" creationId="{55651E06-EC70-AF7D-E376-F5DEA09EB895}"/>
          </ac:spMkLst>
        </pc:spChg>
        <pc:spChg chg="mod">
          <ac:chgData name="Behan, Savannah" userId="7ab7726c-988b-4d76-b4b5-608f643e70c5" providerId="ADAL" clId="{9B44AB09-89CC-42D9-B767-FAF6E2767A83}" dt="2026-01-08T21:35:19.395" v="6"/>
          <ac:spMkLst>
            <pc:docMk/>
            <pc:sldMk cId="3140863994" sldId="264"/>
            <ac:spMk id="157" creationId="{0055360A-3B8F-6DD3-DCFA-47CE370D3410}"/>
          </ac:spMkLst>
        </pc:spChg>
        <pc:spChg chg="add mod ord">
          <ac:chgData name="Behan, Savannah" userId="7ab7726c-988b-4d76-b4b5-608f643e70c5" providerId="ADAL" clId="{9B44AB09-89CC-42D9-B767-FAF6E2767A83}" dt="2026-01-12T16:38:33.032" v="2478" actId="20577"/>
          <ac:spMkLst>
            <pc:docMk/>
            <pc:sldMk cId="3140863994" sldId="264"/>
            <ac:spMk id="159" creationId="{CD2B5441-FEFE-D224-A495-EB3A5B585038}"/>
          </ac:spMkLst>
        </pc:spChg>
        <pc:spChg chg="add mod ord">
          <ac:chgData name="Behan, Savannah" userId="7ab7726c-988b-4d76-b4b5-608f643e70c5" providerId="ADAL" clId="{9B44AB09-89CC-42D9-B767-FAF6E2767A83}" dt="2026-01-12T16:17:49.799" v="2389" actId="700"/>
          <ac:spMkLst>
            <pc:docMk/>
            <pc:sldMk cId="3140863994" sldId="264"/>
            <ac:spMk id="160" creationId="{BF421D32-FE05-288E-1BEF-71F446758887}"/>
          </ac:spMkLst>
        </pc:spChg>
        <pc:grpChg chg="mod">
          <ac:chgData name="Behan, Savannah" userId="7ab7726c-988b-4d76-b4b5-608f643e70c5" providerId="ADAL" clId="{9B44AB09-89CC-42D9-B767-FAF6E2767A83}" dt="2026-01-12T16:39:34.471" v="2479" actId="962"/>
          <ac:grpSpMkLst>
            <pc:docMk/>
            <pc:sldMk cId="3140863994" sldId="264"/>
            <ac:grpSpMk id="5" creationId="{D6301CCC-C399-44F1-AB80-67AF37E6047F}"/>
          </ac:grpSpMkLst>
        </pc:grpChg>
      </pc:sldChg>
      <pc:sldChg chg="addSp delSp modSp new mod modClrScheme chgLayout modNotes modNotesTx">
        <pc:chgData name="Behan, Savannah" userId="7ab7726c-988b-4d76-b4b5-608f643e70c5" providerId="ADAL" clId="{9B44AB09-89CC-42D9-B767-FAF6E2767A83}" dt="2026-01-15T16:56:59.299" v="4908" actId="20577"/>
        <pc:sldMkLst>
          <pc:docMk/>
          <pc:sldMk cId="1027081971" sldId="265"/>
        </pc:sldMkLst>
        <pc:spChg chg="add mod">
          <ac:chgData name="Behan, Savannah" userId="7ab7726c-988b-4d76-b4b5-608f643e70c5" providerId="ADAL" clId="{9B44AB09-89CC-42D9-B767-FAF6E2767A83}" dt="2026-01-12T16:40:07.229" v="2481" actId="164"/>
          <ac:spMkLst>
            <pc:docMk/>
            <pc:sldMk cId="1027081971" sldId="265"/>
            <ac:spMk id="5" creationId="{5AC5DE03-EE4D-B609-B2EE-67DBC0FF2C8F}"/>
          </ac:spMkLst>
        </pc:spChg>
        <pc:spChg chg="add mod">
          <ac:chgData name="Behan, Savannah" userId="7ab7726c-988b-4d76-b4b5-608f643e70c5" providerId="ADAL" clId="{9B44AB09-89CC-42D9-B767-FAF6E2767A83}" dt="2026-01-12T16:40:07.229" v="2481" actId="164"/>
          <ac:spMkLst>
            <pc:docMk/>
            <pc:sldMk cId="1027081971" sldId="265"/>
            <ac:spMk id="6" creationId="{323BEA0F-149A-3676-AAE1-CF5140581138}"/>
          </ac:spMkLst>
        </pc:spChg>
        <pc:spChg chg="add mod">
          <ac:chgData name="Behan, Savannah" userId="7ab7726c-988b-4d76-b4b5-608f643e70c5" providerId="ADAL" clId="{9B44AB09-89CC-42D9-B767-FAF6E2767A83}" dt="2026-01-08T21:36:31.281" v="11"/>
          <ac:spMkLst>
            <pc:docMk/>
            <pc:sldMk cId="1027081971" sldId="265"/>
            <ac:spMk id="7" creationId="{D9B666B7-6911-8673-8E3F-AB02276D399F}"/>
          </ac:spMkLst>
        </pc:spChg>
        <pc:spChg chg="add mod">
          <ac:chgData name="Behan, Savannah" userId="7ab7726c-988b-4d76-b4b5-608f643e70c5" providerId="ADAL" clId="{9B44AB09-89CC-42D9-B767-FAF6E2767A83}" dt="2026-01-08T21:36:31.281" v="11"/>
          <ac:spMkLst>
            <pc:docMk/>
            <pc:sldMk cId="1027081971" sldId="265"/>
            <ac:spMk id="8" creationId="{51424DCB-934C-B86C-06C2-C618EDE7D1DD}"/>
          </ac:spMkLst>
        </pc:spChg>
        <pc:spChg chg="add mod">
          <ac:chgData name="Behan, Savannah" userId="7ab7726c-988b-4d76-b4b5-608f643e70c5" providerId="ADAL" clId="{9B44AB09-89CC-42D9-B767-FAF6E2767A83}" dt="2026-01-12T16:40:11.029" v="2482" actId="164"/>
          <ac:spMkLst>
            <pc:docMk/>
            <pc:sldMk cId="1027081971" sldId="265"/>
            <ac:spMk id="9" creationId="{7053847A-838A-68A2-C0F1-76AF8F82C192}"/>
          </ac:spMkLst>
        </pc:spChg>
        <pc:spChg chg="add mod">
          <ac:chgData name="Behan, Savannah" userId="7ab7726c-988b-4d76-b4b5-608f643e70c5" providerId="ADAL" clId="{9B44AB09-89CC-42D9-B767-FAF6E2767A83}" dt="2026-01-12T16:40:11.029" v="2482" actId="164"/>
          <ac:spMkLst>
            <pc:docMk/>
            <pc:sldMk cId="1027081971" sldId="265"/>
            <ac:spMk id="10" creationId="{D61FC8CF-7B4C-A77D-B495-F99C86480053}"/>
          </ac:spMkLst>
        </pc:spChg>
        <pc:spChg chg="add mod">
          <ac:chgData name="Behan, Savannah" userId="7ab7726c-988b-4d76-b4b5-608f643e70c5" providerId="ADAL" clId="{9B44AB09-89CC-42D9-B767-FAF6E2767A83}" dt="2026-01-08T21:36:31.281" v="11"/>
          <ac:spMkLst>
            <pc:docMk/>
            <pc:sldMk cId="1027081971" sldId="265"/>
            <ac:spMk id="11" creationId="{DCD19631-F69C-2ADA-FF5B-B2D52CFD7708}"/>
          </ac:spMkLst>
        </pc:spChg>
        <pc:spChg chg="add mod">
          <ac:chgData name="Behan, Savannah" userId="7ab7726c-988b-4d76-b4b5-608f643e70c5" providerId="ADAL" clId="{9B44AB09-89CC-42D9-B767-FAF6E2767A83}" dt="2026-01-08T21:36:31.281" v="11"/>
          <ac:spMkLst>
            <pc:docMk/>
            <pc:sldMk cId="1027081971" sldId="265"/>
            <ac:spMk id="12" creationId="{566A4796-AF79-9B5C-9CAA-41489B9D8BF8}"/>
          </ac:spMkLst>
        </pc:spChg>
        <pc:spChg chg="add mod">
          <ac:chgData name="Behan, Savannah" userId="7ab7726c-988b-4d76-b4b5-608f643e70c5" providerId="ADAL" clId="{9B44AB09-89CC-42D9-B767-FAF6E2767A83}" dt="2026-01-08T21:36:31.281" v="11"/>
          <ac:spMkLst>
            <pc:docMk/>
            <pc:sldMk cId="1027081971" sldId="265"/>
            <ac:spMk id="13" creationId="{88C1BA46-05D4-8F4C-EF7C-FFFB11B12DD1}"/>
          </ac:spMkLst>
        </pc:spChg>
        <pc:spChg chg="add mod ord">
          <ac:chgData name="Behan, Savannah" userId="7ab7726c-988b-4d76-b4b5-608f643e70c5" providerId="ADAL" clId="{9B44AB09-89CC-42D9-B767-FAF6E2767A83}" dt="2026-01-12T16:18:00.170" v="2391" actId="700"/>
          <ac:spMkLst>
            <pc:docMk/>
            <pc:sldMk cId="1027081971" sldId="265"/>
            <ac:spMk id="19" creationId="{174B58C9-D5D2-5293-8995-EF74332E1A63}"/>
          </ac:spMkLst>
        </pc:spChg>
        <pc:spChg chg="add mod ord">
          <ac:chgData name="Behan, Savannah" userId="7ab7726c-988b-4d76-b4b5-608f643e70c5" providerId="ADAL" clId="{9B44AB09-89CC-42D9-B767-FAF6E2767A83}" dt="2026-01-12T16:39:53.130" v="2480" actId="13244"/>
          <ac:spMkLst>
            <pc:docMk/>
            <pc:sldMk cId="1027081971" sldId="265"/>
            <ac:spMk id="20" creationId="{45BE73EC-DA4F-E617-034D-A56D3F6F6313}"/>
          </ac:spMkLst>
        </pc:spChg>
        <pc:grpChg chg="add mod">
          <ac:chgData name="Behan, Savannah" userId="7ab7726c-988b-4d76-b4b5-608f643e70c5" providerId="ADAL" clId="{9B44AB09-89CC-42D9-B767-FAF6E2767A83}" dt="2026-01-12T16:40:07.229" v="2481" actId="164"/>
          <ac:grpSpMkLst>
            <pc:docMk/>
            <pc:sldMk cId="1027081971" sldId="265"/>
            <ac:grpSpMk id="22" creationId="{964A9310-FF46-5DDE-AC4D-BAE99AA99BD7}"/>
          </ac:grpSpMkLst>
        </pc:grpChg>
        <pc:grpChg chg="add mod">
          <ac:chgData name="Behan, Savannah" userId="7ab7726c-988b-4d76-b4b5-608f643e70c5" providerId="ADAL" clId="{9B44AB09-89CC-42D9-B767-FAF6E2767A83}" dt="2026-01-12T16:40:11.029" v="2482" actId="164"/>
          <ac:grpSpMkLst>
            <pc:docMk/>
            <pc:sldMk cId="1027081971" sldId="265"/>
            <ac:grpSpMk id="23" creationId="{57574353-8A01-D874-DA77-3563BB27B9A5}"/>
          </ac:grpSpMkLst>
        </pc:grpChg>
        <pc:cxnChg chg="add mod">
          <ac:chgData name="Behan, Savannah" userId="7ab7726c-988b-4d76-b4b5-608f643e70c5" providerId="ADAL" clId="{9B44AB09-89CC-42D9-B767-FAF6E2767A83}" dt="2026-01-08T21:37:24.486" v="17" actId="208"/>
          <ac:cxnSpMkLst>
            <pc:docMk/>
            <pc:sldMk cId="1027081971" sldId="265"/>
            <ac:cxnSpMk id="16" creationId="{BFDFAF62-8CBB-D67B-ED77-3344B6FA97FF}"/>
          </ac:cxnSpMkLst>
        </pc:cxnChg>
        <pc:cxnChg chg="mod">
          <ac:chgData name="Behan, Savannah" userId="7ab7726c-988b-4d76-b4b5-608f643e70c5" providerId="ADAL" clId="{9B44AB09-89CC-42D9-B767-FAF6E2767A83}" dt="2026-01-08T21:37:24.486" v="17" actId="208"/>
          <ac:cxnSpMkLst>
            <pc:docMk/>
            <pc:sldMk cId="1027081971" sldId="265"/>
            <ac:cxnSpMk id="17" creationId="{993E247D-EFC8-6786-15C0-D2833ADF14DC}"/>
          </ac:cxnSpMkLst>
        </pc:cxnChg>
        <pc:cxnChg chg="mod">
          <ac:chgData name="Behan, Savannah" userId="7ab7726c-988b-4d76-b4b5-608f643e70c5" providerId="ADAL" clId="{9B44AB09-89CC-42D9-B767-FAF6E2767A83}" dt="2026-01-08T21:37:24.486" v="17" actId="208"/>
          <ac:cxnSpMkLst>
            <pc:docMk/>
            <pc:sldMk cId="1027081971" sldId="265"/>
            <ac:cxnSpMk id="18" creationId="{E252BA14-C563-B4C7-AAFF-AF35E373CFB6}"/>
          </ac:cxnSpMkLst>
        </pc:cxnChg>
      </pc:sldChg>
      <pc:sldChg chg="addSp delSp modSp new mod modClrScheme chgLayout modNotes modNotesTx">
        <pc:chgData name="Behan, Savannah" userId="7ab7726c-988b-4d76-b4b5-608f643e70c5" providerId="ADAL" clId="{9B44AB09-89CC-42D9-B767-FAF6E2767A83}" dt="2026-01-15T16:57:15.344" v="4911" actId="313"/>
        <pc:sldMkLst>
          <pc:docMk/>
          <pc:sldMk cId="3959937542" sldId="266"/>
        </pc:sldMkLst>
        <pc:spChg chg="add mod">
          <ac:chgData name="Behan, Savannah" userId="7ab7726c-988b-4d76-b4b5-608f643e70c5" providerId="ADAL" clId="{9B44AB09-89CC-42D9-B767-FAF6E2767A83}" dt="2026-01-08T21:38:10.886" v="23" actId="403"/>
          <ac:spMkLst>
            <pc:docMk/>
            <pc:sldMk cId="3959937542" sldId="266"/>
            <ac:spMk id="5" creationId="{BBA24F6D-2173-84DA-D75D-FD1D13D56B35}"/>
          </ac:spMkLst>
        </pc:spChg>
        <pc:spChg chg="add mod ord">
          <ac:chgData name="Behan, Savannah" userId="7ab7726c-988b-4d76-b4b5-608f643e70c5" providerId="ADAL" clId="{9B44AB09-89CC-42D9-B767-FAF6E2767A83}" dt="2026-01-08T21:38:50.896" v="29" actId="171"/>
          <ac:spMkLst>
            <pc:docMk/>
            <pc:sldMk cId="3959937542" sldId="266"/>
            <ac:spMk id="7" creationId="{80E0638F-4600-573A-68D4-1EEFB792631E}"/>
          </ac:spMkLst>
        </pc:spChg>
        <pc:spChg chg="add mod">
          <ac:chgData name="Behan, Savannah" userId="7ab7726c-988b-4d76-b4b5-608f643e70c5" providerId="ADAL" clId="{9B44AB09-89CC-42D9-B767-FAF6E2767A83}" dt="2026-01-08T21:38:19.636" v="25" actId="207"/>
          <ac:spMkLst>
            <pc:docMk/>
            <pc:sldMk cId="3959937542" sldId="266"/>
            <ac:spMk id="8" creationId="{F0BB74C1-CE5D-47B8-0401-71969ADB0360}"/>
          </ac:spMkLst>
        </pc:spChg>
        <pc:spChg chg="add mod">
          <ac:chgData name="Behan, Savannah" userId="7ab7726c-988b-4d76-b4b5-608f643e70c5" providerId="ADAL" clId="{9B44AB09-89CC-42D9-B767-FAF6E2767A83}" dt="2026-01-08T21:38:28.253" v="27" actId="207"/>
          <ac:spMkLst>
            <pc:docMk/>
            <pc:sldMk cId="3959937542" sldId="266"/>
            <ac:spMk id="9" creationId="{C5724782-C778-3F67-3BA7-4BDCE75A7B79}"/>
          </ac:spMkLst>
        </pc:spChg>
        <pc:spChg chg="add mod">
          <ac:chgData name="Behan, Savannah" userId="7ab7726c-988b-4d76-b4b5-608f643e70c5" providerId="ADAL" clId="{9B44AB09-89CC-42D9-B767-FAF6E2767A83}" dt="2026-01-08T21:37:52.973" v="19"/>
          <ac:spMkLst>
            <pc:docMk/>
            <pc:sldMk cId="3959937542" sldId="266"/>
            <ac:spMk id="11" creationId="{4D1BB486-0A53-1E10-88E1-21DCC340B09B}"/>
          </ac:spMkLst>
        </pc:spChg>
        <pc:spChg chg="add mod ord">
          <ac:chgData name="Behan, Savannah" userId="7ab7726c-988b-4d76-b4b5-608f643e70c5" providerId="ADAL" clId="{9B44AB09-89CC-42D9-B767-FAF6E2767A83}" dt="2026-01-12T16:18:11.752" v="2393" actId="700"/>
          <ac:spMkLst>
            <pc:docMk/>
            <pc:sldMk cId="3959937542" sldId="266"/>
            <ac:spMk id="12" creationId="{E0062E5D-A6A9-07AF-8B62-A021FD35A47C}"/>
          </ac:spMkLst>
        </pc:spChg>
        <pc:picChg chg="add mod ord">
          <ac:chgData name="Behan, Savannah" userId="7ab7726c-988b-4d76-b4b5-608f643e70c5" providerId="ADAL" clId="{9B44AB09-89CC-42D9-B767-FAF6E2767A83}" dt="2026-01-08T21:39:00.482" v="32" actId="1076"/>
          <ac:picMkLst>
            <pc:docMk/>
            <pc:sldMk cId="3959937542" sldId="266"/>
            <ac:picMk id="6" creationId="{05E23BBA-F94F-ED9C-C7E9-A39BDE223C6D}"/>
          </ac:picMkLst>
        </pc:picChg>
        <pc:cxnChg chg="add mod">
          <ac:chgData name="Behan, Savannah" userId="7ab7726c-988b-4d76-b4b5-608f643e70c5" providerId="ADAL" clId="{9B44AB09-89CC-42D9-B767-FAF6E2767A83}" dt="2026-01-08T21:37:52.973" v="19"/>
          <ac:cxnSpMkLst>
            <pc:docMk/>
            <pc:sldMk cId="3959937542" sldId="266"/>
            <ac:cxnSpMk id="10" creationId="{2AB479B7-AE98-6383-F138-39C6994012EB}"/>
          </ac:cxnSpMkLst>
        </pc:cxnChg>
      </pc:sldChg>
      <pc:sldChg chg="modSp add modNotes">
        <pc:chgData name="Behan, Savannah" userId="7ab7726c-988b-4d76-b4b5-608f643e70c5" providerId="ADAL" clId="{9B44AB09-89CC-42D9-B767-FAF6E2767A83}" dt="2026-01-15T16:47:09.667" v="4273" actId="947"/>
        <pc:sldMkLst>
          <pc:docMk/>
          <pc:sldMk cId="3108471131" sldId="2147375401"/>
        </pc:sldMkLst>
        <pc:spChg chg="mod">
          <ac:chgData name="Behan, Savannah" userId="7ab7726c-988b-4d76-b4b5-608f643e70c5" providerId="ADAL" clId="{9B44AB09-89CC-42D9-B767-FAF6E2767A83}" dt="2026-01-12T16:15:25.233" v="2370"/>
          <ac:spMkLst>
            <pc:docMk/>
            <pc:sldMk cId="3108471131" sldId="2147375401"/>
            <ac:spMk id="4" creationId="{4FADAF21-A401-4708-A48C-225A11CBBDE3}"/>
          </ac:spMkLst>
        </pc:spChg>
      </pc:sldChg>
      <pc:sldChg chg="addSp delSp modSp add mod modClrScheme delAnim modAnim chgLayout modNotes modNotesTx">
        <pc:chgData name="Behan, Savannah" userId="7ab7726c-988b-4d76-b4b5-608f643e70c5" providerId="ADAL" clId="{9B44AB09-89CC-42D9-B767-FAF6E2767A83}" dt="2026-01-21T15:28:51.168" v="5167" actId="20577"/>
        <pc:sldMkLst>
          <pc:docMk/>
          <pc:sldMk cId="1286011795" sldId="2147376505"/>
        </pc:sldMkLst>
        <pc:spChg chg="add mod">
          <ac:chgData name="Behan, Savannah" userId="7ab7726c-988b-4d76-b4b5-608f643e70c5" providerId="ADAL" clId="{9B44AB09-89CC-42D9-B767-FAF6E2767A83}" dt="2026-01-08T21:40:24.561" v="42"/>
          <ac:spMkLst>
            <pc:docMk/>
            <pc:sldMk cId="1286011795" sldId="2147376505"/>
            <ac:spMk id="6" creationId="{67955D21-2CB8-606A-6BC9-371FA6EDF024}"/>
          </ac:spMkLst>
        </pc:spChg>
        <pc:spChg chg="mod">
          <ac:chgData name="Behan, Savannah" userId="7ab7726c-988b-4d76-b4b5-608f643e70c5" providerId="ADAL" clId="{9B44AB09-89CC-42D9-B767-FAF6E2767A83}" dt="2026-01-15T16:57:25.772" v="4915" actId="20577"/>
          <ac:spMkLst>
            <pc:docMk/>
            <pc:sldMk cId="1286011795" sldId="2147376505"/>
            <ac:spMk id="9" creationId="{0764A1EA-EA45-0D4F-4E1E-7E6EFEEF018B}"/>
          </ac:spMkLst>
        </pc:spChg>
        <pc:spChg chg="mod">
          <ac:chgData name="Behan, Savannah" userId="7ab7726c-988b-4d76-b4b5-608f643e70c5" providerId="ADAL" clId="{9B44AB09-89CC-42D9-B767-FAF6E2767A83}" dt="2026-01-15T16:58:39.901" v="4951" actId="20577"/>
          <ac:spMkLst>
            <pc:docMk/>
            <pc:sldMk cId="1286011795" sldId="2147376505"/>
            <ac:spMk id="10" creationId="{CB72288C-702A-EF6A-6973-9A1CD1C5DB8E}"/>
          </ac:spMkLst>
        </pc:spChg>
        <pc:spChg chg="mod">
          <ac:chgData name="Behan, Savannah" userId="7ab7726c-988b-4d76-b4b5-608f643e70c5" providerId="ADAL" clId="{9B44AB09-89CC-42D9-B767-FAF6E2767A83}" dt="2026-01-21T15:28:51.168" v="5167" actId="20577"/>
          <ac:spMkLst>
            <pc:docMk/>
            <pc:sldMk cId="1286011795" sldId="2147376505"/>
            <ac:spMk id="11" creationId="{D2FFB957-F967-7C49-D34F-E248969C2D96}"/>
          </ac:spMkLst>
        </pc:spChg>
        <pc:spChg chg="mod">
          <ac:chgData name="Behan, Savannah" userId="7ab7726c-988b-4d76-b4b5-608f643e70c5" providerId="ADAL" clId="{9B44AB09-89CC-42D9-B767-FAF6E2767A83}" dt="2026-01-15T16:58:09.119" v="4931" actId="20577"/>
          <ac:spMkLst>
            <pc:docMk/>
            <pc:sldMk cId="1286011795" sldId="2147376505"/>
            <ac:spMk id="12" creationId="{685F642D-1914-EBC2-49D9-E2AB5CF3FFC9}"/>
          </ac:spMkLst>
        </pc:spChg>
        <pc:spChg chg="mod">
          <ac:chgData name="Behan, Savannah" userId="7ab7726c-988b-4d76-b4b5-608f643e70c5" providerId="ADAL" clId="{9B44AB09-89CC-42D9-B767-FAF6E2767A83}" dt="2026-01-08T21:40:56.073" v="49" actId="207"/>
          <ac:spMkLst>
            <pc:docMk/>
            <pc:sldMk cId="1286011795" sldId="2147376505"/>
            <ac:spMk id="13" creationId="{0C76CDA1-CDCE-964E-FBDD-77D6A95999C7}"/>
          </ac:spMkLst>
        </pc:spChg>
        <pc:spChg chg="mod">
          <ac:chgData name="Behan, Savannah" userId="7ab7726c-988b-4d76-b4b5-608f643e70c5" providerId="ADAL" clId="{9B44AB09-89CC-42D9-B767-FAF6E2767A83}" dt="2026-01-15T16:57:33.389" v="4919" actId="20577"/>
          <ac:spMkLst>
            <pc:docMk/>
            <pc:sldMk cId="1286011795" sldId="2147376505"/>
            <ac:spMk id="14" creationId="{58F888E1-D4A5-25CF-853F-94BE670FF8BF}"/>
          </ac:spMkLst>
        </pc:spChg>
        <pc:spChg chg="mod">
          <ac:chgData name="Behan, Savannah" userId="7ab7726c-988b-4d76-b4b5-608f643e70c5" providerId="ADAL" clId="{9B44AB09-89CC-42D9-B767-FAF6E2767A83}" dt="2026-01-15T16:57:56.822" v="4929" actId="20577"/>
          <ac:spMkLst>
            <pc:docMk/>
            <pc:sldMk cId="1286011795" sldId="2147376505"/>
            <ac:spMk id="16" creationId="{B630005E-27D6-6431-4C8A-721165C873BA}"/>
          </ac:spMkLst>
        </pc:spChg>
        <pc:spChg chg="mod">
          <ac:chgData name="Behan, Savannah" userId="7ab7726c-988b-4d76-b4b5-608f643e70c5" providerId="ADAL" clId="{9B44AB09-89CC-42D9-B767-FAF6E2767A83}" dt="2026-01-15T16:57:38.701" v="4921" actId="20577"/>
          <ac:spMkLst>
            <pc:docMk/>
            <pc:sldMk cId="1286011795" sldId="2147376505"/>
            <ac:spMk id="17" creationId="{46458454-C021-23C3-CCBA-246D587F0CDE}"/>
          </ac:spMkLst>
        </pc:spChg>
        <pc:spChg chg="mod">
          <ac:chgData name="Behan, Savannah" userId="7ab7726c-988b-4d76-b4b5-608f643e70c5" providerId="ADAL" clId="{9B44AB09-89CC-42D9-B767-FAF6E2767A83}" dt="2026-01-15T16:57:45.495" v="4923" actId="20577"/>
          <ac:spMkLst>
            <pc:docMk/>
            <pc:sldMk cId="1286011795" sldId="2147376505"/>
            <ac:spMk id="18" creationId="{6EE9C8D6-AA8F-328B-7738-4E8821C86F67}"/>
          </ac:spMkLst>
        </pc:spChg>
        <pc:spChg chg="mod">
          <ac:chgData name="Behan, Savannah" userId="7ab7726c-988b-4d76-b4b5-608f643e70c5" providerId="ADAL" clId="{9B44AB09-89CC-42D9-B767-FAF6E2767A83}" dt="2026-01-08T21:41:11.551" v="52" actId="207"/>
          <ac:spMkLst>
            <pc:docMk/>
            <pc:sldMk cId="1286011795" sldId="2147376505"/>
            <ac:spMk id="32" creationId="{8E3A354E-4005-51E2-D4A0-6A2B1BE7533A}"/>
          </ac:spMkLst>
        </pc:spChg>
        <pc:spChg chg="mod">
          <ac:chgData name="Behan, Savannah" userId="7ab7726c-988b-4d76-b4b5-608f643e70c5" providerId="ADAL" clId="{9B44AB09-89CC-42D9-B767-FAF6E2767A83}" dt="2026-01-08T21:41:11.551" v="52" actId="207"/>
          <ac:spMkLst>
            <pc:docMk/>
            <pc:sldMk cId="1286011795" sldId="2147376505"/>
            <ac:spMk id="36" creationId="{8DA5D25B-2D46-2CB8-897A-E15802548FCB}"/>
          </ac:spMkLst>
        </pc:spChg>
        <pc:spChg chg="mod">
          <ac:chgData name="Behan, Savannah" userId="7ab7726c-988b-4d76-b4b5-608f643e70c5" providerId="ADAL" clId="{9B44AB09-89CC-42D9-B767-FAF6E2767A83}" dt="2026-01-08T21:41:11.551" v="52" actId="207"/>
          <ac:spMkLst>
            <pc:docMk/>
            <pc:sldMk cId="1286011795" sldId="2147376505"/>
            <ac:spMk id="37" creationId="{DD54073A-0D3B-0AC2-93F6-F6BDFED1BDD9}"/>
          </ac:spMkLst>
        </pc:spChg>
        <pc:spChg chg="mod">
          <ac:chgData name="Behan, Savannah" userId="7ab7726c-988b-4d76-b4b5-608f643e70c5" providerId="ADAL" clId="{9B44AB09-89CC-42D9-B767-FAF6E2767A83}" dt="2026-01-08T21:41:11.551" v="52" actId="207"/>
          <ac:spMkLst>
            <pc:docMk/>
            <pc:sldMk cId="1286011795" sldId="2147376505"/>
            <ac:spMk id="39" creationId="{9AFA7F14-34A3-C5FC-B604-37B363360F7E}"/>
          </ac:spMkLst>
        </pc:spChg>
        <pc:spChg chg="mod">
          <ac:chgData name="Behan, Savannah" userId="7ab7726c-988b-4d76-b4b5-608f643e70c5" providerId="ADAL" clId="{9B44AB09-89CC-42D9-B767-FAF6E2767A83}" dt="2026-01-08T21:41:11.551" v="52" actId="207"/>
          <ac:spMkLst>
            <pc:docMk/>
            <pc:sldMk cId="1286011795" sldId="2147376505"/>
            <ac:spMk id="42" creationId="{D5FAAE96-F3D8-076C-3695-D18986992719}"/>
          </ac:spMkLst>
        </pc:spChg>
        <pc:spChg chg="mod">
          <ac:chgData name="Behan, Savannah" userId="7ab7726c-988b-4d76-b4b5-608f643e70c5" providerId="ADAL" clId="{9B44AB09-89CC-42D9-B767-FAF6E2767A83}" dt="2026-01-08T21:41:11.551" v="52" actId="207"/>
          <ac:spMkLst>
            <pc:docMk/>
            <pc:sldMk cId="1286011795" sldId="2147376505"/>
            <ac:spMk id="43" creationId="{90D7409F-463F-EE75-B66F-CD63A6B465C4}"/>
          </ac:spMkLst>
        </pc:spChg>
        <pc:spChg chg="mod">
          <ac:chgData name="Behan, Savannah" userId="7ab7726c-988b-4d76-b4b5-608f643e70c5" providerId="ADAL" clId="{9B44AB09-89CC-42D9-B767-FAF6E2767A83}" dt="2026-01-08T21:41:11.551" v="52" actId="207"/>
          <ac:spMkLst>
            <pc:docMk/>
            <pc:sldMk cId="1286011795" sldId="2147376505"/>
            <ac:spMk id="44" creationId="{3BDEECD5-9207-7BCB-F3B0-1183F90B7F9D}"/>
          </ac:spMkLst>
        </pc:spChg>
        <pc:spChg chg="mod">
          <ac:chgData name="Behan, Savannah" userId="7ab7726c-988b-4d76-b4b5-608f643e70c5" providerId="ADAL" clId="{9B44AB09-89CC-42D9-B767-FAF6E2767A83}" dt="2026-01-08T21:41:11.551" v="52" actId="207"/>
          <ac:spMkLst>
            <pc:docMk/>
            <pc:sldMk cId="1286011795" sldId="2147376505"/>
            <ac:spMk id="47" creationId="{13B70D1A-3625-22E4-0951-9EB52F6710C0}"/>
          </ac:spMkLst>
        </pc:spChg>
        <pc:spChg chg="mod">
          <ac:chgData name="Behan, Savannah" userId="7ab7726c-988b-4d76-b4b5-608f643e70c5" providerId="ADAL" clId="{9B44AB09-89CC-42D9-B767-FAF6E2767A83}" dt="2026-01-08T21:41:11.551" v="52" actId="207"/>
          <ac:spMkLst>
            <pc:docMk/>
            <pc:sldMk cId="1286011795" sldId="2147376505"/>
            <ac:spMk id="48" creationId="{C86E4ACC-01D6-EE4C-737C-03A327F914C5}"/>
          </ac:spMkLst>
        </pc:spChg>
        <pc:spChg chg="mod">
          <ac:chgData name="Behan, Savannah" userId="7ab7726c-988b-4d76-b4b5-608f643e70c5" providerId="ADAL" clId="{9B44AB09-89CC-42D9-B767-FAF6E2767A83}" dt="2026-01-08T21:41:11.551" v="52" actId="207"/>
          <ac:spMkLst>
            <pc:docMk/>
            <pc:sldMk cId="1286011795" sldId="2147376505"/>
            <ac:spMk id="50" creationId="{DFAED131-F792-5E2F-8090-B5CD93FFEDBC}"/>
          </ac:spMkLst>
        </pc:spChg>
        <pc:spChg chg="add mod ord">
          <ac:chgData name="Behan, Savannah" userId="7ab7726c-988b-4d76-b4b5-608f643e70c5" providerId="ADAL" clId="{9B44AB09-89CC-42D9-B767-FAF6E2767A83}" dt="2026-01-12T16:41:12.268" v="2485" actId="13244"/>
          <ac:spMkLst>
            <pc:docMk/>
            <pc:sldMk cId="1286011795" sldId="2147376505"/>
            <ac:spMk id="51" creationId="{1BF3BA5C-0140-EB2D-2C15-2B94CC7D2AD3}"/>
          </ac:spMkLst>
        </pc:spChg>
      </pc:sldChg>
      <pc:sldChg chg="addSp delSp modSp new mod modClrScheme chgLayout modNotes modNotesTx">
        <pc:chgData name="Behan, Savannah" userId="7ab7726c-988b-4d76-b4b5-608f643e70c5" providerId="ADAL" clId="{9B44AB09-89CC-42D9-B767-FAF6E2767A83}" dt="2026-01-15T16:59:55.771" v="4976" actId="20577"/>
        <pc:sldMkLst>
          <pc:docMk/>
          <pc:sldMk cId="3887146426" sldId="2147376506"/>
        </pc:sldMkLst>
        <pc:spChg chg="mod ord">
          <ac:chgData name="Behan, Savannah" userId="7ab7726c-988b-4d76-b4b5-608f643e70c5" providerId="ADAL" clId="{9B44AB09-89CC-42D9-B767-FAF6E2767A83}" dt="2026-01-12T16:19:16.649" v="2399" actId="700"/>
          <ac:spMkLst>
            <pc:docMk/>
            <pc:sldMk cId="3887146426" sldId="2147376506"/>
            <ac:spMk id="2" creationId="{B1C50B81-9A14-060F-FC87-3230C2FE2EE1}"/>
          </ac:spMkLst>
        </pc:spChg>
        <pc:spChg chg="mod ord">
          <ac:chgData name="Behan, Savannah" userId="7ab7726c-988b-4d76-b4b5-608f643e70c5" providerId="ADAL" clId="{9B44AB09-89CC-42D9-B767-FAF6E2767A83}" dt="2026-01-12T16:19:16.649" v="2399" actId="700"/>
          <ac:spMkLst>
            <pc:docMk/>
            <pc:sldMk cId="3887146426" sldId="2147376506"/>
            <ac:spMk id="3" creationId="{E23A4980-5784-9DC0-3729-887C0A459559}"/>
          </ac:spMkLst>
        </pc:spChg>
        <pc:spChg chg="add mod ord">
          <ac:chgData name="Behan, Savannah" userId="7ab7726c-988b-4d76-b4b5-608f643e70c5" providerId="ADAL" clId="{9B44AB09-89CC-42D9-B767-FAF6E2767A83}" dt="2026-01-12T16:41:36.737" v="2488" actId="13244"/>
          <ac:spMkLst>
            <pc:docMk/>
            <pc:sldMk cId="3887146426" sldId="2147376506"/>
            <ac:spMk id="5" creationId="{B3E24E43-9F6F-9C70-C4BF-78F13FCFF82B}"/>
          </ac:spMkLst>
        </pc:spChg>
        <pc:spChg chg="mod">
          <ac:chgData name="Behan, Savannah" userId="7ab7726c-988b-4d76-b4b5-608f643e70c5" providerId="ADAL" clId="{9B44AB09-89CC-42D9-B767-FAF6E2767A83}" dt="2026-01-09T17:21:13.835" v="323"/>
          <ac:spMkLst>
            <pc:docMk/>
            <pc:sldMk cId="3887146426" sldId="2147376506"/>
            <ac:spMk id="7" creationId="{7FCE5FBE-3E43-A48A-CD95-34C02EAA9B17}"/>
          </ac:spMkLst>
        </pc:spChg>
        <pc:spChg chg="mod">
          <ac:chgData name="Behan, Savannah" userId="7ab7726c-988b-4d76-b4b5-608f643e70c5" providerId="ADAL" clId="{9B44AB09-89CC-42D9-B767-FAF6E2767A83}" dt="2026-01-09T17:21:13.835" v="323"/>
          <ac:spMkLst>
            <pc:docMk/>
            <pc:sldMk cId="3887146426" sldId="2147376506"/>
            <ac:spMk id="8" creationId="{59C10548-E3CC-FE29-6E82-995FAE5D50FF}"/>
          </ac:spMkLst>
        </pc:spChg>
        <pc:spChg chg="mod">
          <ac:chgData name="Behan, Savannah" userId="7ab7726c-988b-4d76-b4b5-608f643e70c5" providerId="ADAL" clId="{9B44AB09-89CC-42D9-B767-FAF6E2767A83}" dt="2026-01-09T17:21:55.634" v="328" actId="208"/>
          <ac:spMkLst>
            <pc:docMk/>
            <pc:sldMk cId="3887146426" sldId="2147376506"/>
            <ac:spMk id="11" creationId="{508C95FD-7674-DB18-89A0-7F666E87A5D4}"/>
          </ac:spMkLst>
        </pc:spChg>
        <pc:spChg chg="mod">
          <ac:chgData name="Behan, Savannah" userId="7ab7726c-988b-4d76-b4b5-608f643e70c5" providerId="ADAL" clId="{9B44AB09-89CC-42D9-B767-FAF6E2767A83}" dt="2026-01-09T17:22:13.830" v="330" actId="207"/>
          <ac:spMkLst>
            <pc:docMk/>
            <pc:sldMk cId="3887146426" sldId="2147376506"/>
            <ac:spMk id="12" creationId="{79909851-23D8-EAB0-B73A-C6A9310B069D}"/>
          </ac:spMkLst>
        </pc:spChg>
        <pc:spChg chg="mod">
          <ac:chgData name="Behan, Savannah" userId="7ab7726c-988b-4d76-b4b5-608f643e70c5" providerId="ADAL" clId="{9B44AB09-89CC-42D9-B767-FAF6E2767A83}" dt="2026-01-09T17:22:05.042" v="329" actId="208"/>
          <ac:spMkLst>
            <pc:docMk/>
            <pc:sldMk cId="3887146426" sldId="2147376506"/>
            <ac:spMk id="15" creationId="{EEBAD463-3B03-E915-1257-49A56EF920D5}"/>
          </ac:spMkLst>
        </pc:spChg>
        <pc:spChg chg="mod">
          <ac:chgData name="Behan, Savannah" userId="7ab7726c-988b-4d76-b4b5-608f643e70c5" providerId="ADAL" clId="{9B44AB09-89CC-42D9-B767-FAF6E2767A83}" dt="2026-01-09T17:21:31.033" v="326" actId="207"/>
          <ac:spMkLst>
            <pc:docMk/>
            <pc:sldMk cId="3887146426" sldId="2147376506"/>
            <ac:spMk id="16" creationId="{41311247-9144-4F17-01FD-CCC59443B2FB}"/>
          </ac:spMkLst>
        </pc:spChg>
        <pc:grpChg chg="add mod">
          <ac:chgData name="Behan, Savannah" userId="7ab7726c-988b-4d76-b4b5-608f643e70c5" providerId="ADAL" clId="{9B44AB09-89CC-42D9-B767-FAF6E2767A83}" dt="2026-01-09T17:21:13.835" v="323"/>
          <ac:grpSpMkLst>
            <pc:docMk/>
            <pc:sldMk cId="3887146426" sldId="2147376506"/>
            <ac:grpSpMk id="10" creationId="{DE730449-E22B-E6B7-B6B7-F47556D3F6BA}"/>
          </ac:grpSpMkLst>
        </pc:grpChg>
        <pc:grpChg chg="mod">
          <ac:chgData name="Behan, Savannah" userId="7ab7726c-988b-4d76-b4b5-608f643e70c5" providerId="ADAL" clId="{9B44AB09-89CC-42D9-B767-FAF6E2767A83}" dt="2026-01-09T17:21:31.033" v="326" actId="207"/>
          <ac:grpSpMkLst>
            <pc:docMk/>
            <pc:sldMk cId="3887146426" sldId="2147376506"/>
            <ac:grpSpMk id="14" creationId="{6FF21C12-0455-264D-F9F8-146C05A2CF04}"/>
          </ac:grpSpMkLst>
        </pc:grpChg>
        <pc:picChg chg="mod">
          <ac:chgData name="Behan, Savannah" userId="7ab7726c-988b-4d76-b4b5-608f643e70c5" providerId="ADAL" clId="{9B44AB09-89CC-42D9-B767-FAF6E2767A83}" dt="2026-01-09T17:21:13.835" v="323"/>
          <ac:picMkLst>
            <pc:docMk/>
            <pc:sldMk cId="3887146426" sldId="2147376506"/>
            <ac:picMk id="9" creationId="{5EB8520C-1094-8567-B465-853D4A9F4403}"/>
          </ac:picMkLst>
        </pc:picChg>
        <pc:picChg chg="mod">
          <ac:chgData name="Behan, Savannah" userId="7ab7726c-988b-4d76-b4b5-608f643e70c5" providerId="ADAL" clId="{9B44AB09-89CC-42D9-B767-FAF6E2767A83}" dt="2026-01-09T17:21:13.835" v="323"/>
          <ac:picMkLst>
            <pc:docMk/>
            <pc:sldMk cId="3887146426" sldId="2147376506"/>
            <ac:picMk id="13" creationId="{26774B4D-0DB1-5758-FDB4-1E9EDC7C9DCB}"/>
          </ac:picMkLst>
        </pc:picChg>
        <pc:picChg chg="mod">
          <ac:chgData name="Behan, Savannah" userId="7ab7726c-988b-4d76-b4b5-608f643e70c5" providerId="ADAL" clId="{9B44AB09-89CC-42D9-B767-FAF6E2767A83}" dt="2026-01-09T17:21:31.033" v="326" actId="207"/>
          <ac:picMkLst>
            <pc:docMk/>
            <pc:sldMk cId="3887146426" sldId="2147376506"/>
            <ac:picMk id="17" creationId="{20C7CFA0-B605-B8E4-E694-AB6126196A07}"/>
          </ac:picMkLst>
        </pc:picChg>
      </pc:sldChg>
      <pc:sldChg chg="addSp delSp modSp new mod modClrScheme chgLayout modNotes">
        <pc:chgData name="Behan, Savannah" userId="7ab7726c-988b-4d76-b4b5-608f643e70c5" providerId="ADAL" clId="{9B44AB09-89CC-42D9-B767-FAF6E2767A83}" dt="2026-01-15T16:47:08.822" v="3951" actId="947"/>
        <pc:sldMkLst>
          <pc:docMk/>
          <pc:sldMk cId="2225399937" sldId="2147376507"/>
        </pc:sldMkLst>
        <pc:spChg chg="add mod ord">
          <ac:chgData name="Behan, Savannah" userId="7ab7726c-988b-4d76-b4b5-608f643e70c5" providerId="ADAL" clId="{9B44AB09-89CC-42D9-B767-FAF6E2767A83}" dt="2026-01-12T16:18:36.044" v="2397" actId="700"/>
          <ac:spMkLst>
            <pc:docMk/>
            <pc:sldMk cId="2225399937" sldId="2147376507"/>
            <ac:spMk id="5" creationId="{FFD64165-4BD0-B2DC-33CA-EE1A0840F1F0}"/>
          </ac:spMkLst>
        </pc:spChg>
      </pc:sldChg>
      <pc:sldChg chg="addSp delSp modSp new mod modClrScheme chgLayout modNotes modNotesTx">
        <pc:chgData name="Behan, Savannah" userId="7ab7726c-988b-4d76-b4b5-608f643e70c5" providerId="ADAL" clId="{9B44AB09-89CC-42D9-B767-FAF6E2767A83}" dt="2026-01-15T19:07:24.735" v="5048" actId="20577"/>
        <pc:sldMkLst>
          <pc:docMk/>
          <pc:sldMk cId="1310003435" sldId="2147376508"/>
        </pc:sldMkLst>
        <pc:spChg chg="mod ord">
          <ac:chgData name="Behan, Savannah" userId="7ab7726c-988b-4d76-b4b5-608f643e70c5" providerId="ADAL" clId="{9B44AB09-89CC-42D9-B767-FAF6E2767A83}" dt="2026-01-12T16:19:26.609" v="2400" actId="700"/>
          <ac:spMkLst>
            <pc:docMk/>
            <pc:sldMk cId="1310003435" sldId="2147376508"/>
            <ac:spMk id="2" creationId="{A5EBAB0B-89FE-14F3-C395-A18703FED7E0}"/>
          </ac:spMkLst>
        </pc:spChg>
        <pc:spChg chg="mod ord">
          <ac:chgData name="Behan, Savannah" userId="7ab7726c-988b-4d76-b4b5-608f643e70c5" providerId="ADAL" clId="{9B44AB09-89CC-42D9-B767-FAF6E2767A83}" dt="2026-01-12T16:19:26.609" v="2400" actId="700"/>
          <ac:spMkLst>
            <pc:docMk/>
            <pc:sldMk cId="1310003435" sldId="2147376508"/>
            <ac:spMk id="3" creationId="{898E0693-3056-4A46-49D9-8A5337B740DF}"/>
          </ac:spMkLst>
        </pc:spChg>
        <pc:spChg chg="add mod ord">
          <ac:chgData name="Behan, Savannah" userId="7ab7726c-988b-4d76-b4b5-608f643e70c5" providerId="ADAL" clId="{9B44AB09-89CC-42D9-B767-FAF6E2767A83}" dt="2026-01-12T16:41:46.493" v="2489" actId="13244"/>
          <ac:spMkLst>
            <pc:docMk/>
            <pc:sldMk cId="1310003435" sldId="2147376508"/>
            <ac:spMk id="5" creationId="{5174D540-6C57-D6D5-4B88-4AD108D2C8F0}"/>
          </ac:spMkLst>
        </pc:spChg>
        <pc:graphicFrameChg chg="add mod modGraphic">
          <ac:chgData name="Behan, Savannah" userId="7ab7726c-988b-4d76-b4b5-608f643e70c5" providerId="ADAL" clId="{9B44AB09-89CC-42D9-B767-FAF6E2767A83}" dt="2026-01-15T19:06:02.851" v="4992" actId="20577"/>
          <ac:graphicFrameMkLst>
            <pc:docMk/>
            <pc:sldMk cId="1310003435" sldId="2147376508"/>
            <ac:graphicFrameMk id="6" creationId="{B7DA8AEE-0AFC-A4E7-5B1F-3B274A288E52}"/>
          </ac:graphicFrameMkLst>
        </pc:graphicFrameChg>
        <pc:cxnChg chg="add mod">
          <ac:chgData name="Behan, Savannah" userId="7ab7726c-988b-4d76-b4b5-608f643e70c5" providerId="ADAL" clId="{9B44AB09-89CC-42D9-B767-FAF6E2767A83}" dt="2026-01-09T17:28:35.085" v="401" actId="208"/>
          <ac:cxnSpMkLst>
            <pc:docMk/>
            <pc:sldMk cId="1310003435" sldId="2147376508"/>
            <ac:cxnSpMk id="7" creationId="{0F116856-DB90-7A34-F426-D1C94AEC6411}"/>
          </ac:cxnSpMkLst>
        </pc:cxnChg>
        <pc:cxnChg chg="add mod">
          <ac:chgData name="Behan, Savannah" userId="7ab7726c-988b-4d76-b4b5-608f643e70c5" providerId="ADAL" clId="{9B44AB09-89CC-42D9-B767-FAF6E2767A83}" dt="2026-01-09T17:28:35.085" v="401" actId="208"/>
          <ac:cxnSpMkLst>
            <pc:docMk/>
            <pc:sldMk cId="1310003435" sldId="2147376508"/>
            <ac:cxnSpMk id="8" creationId="{24F37A17-2BAC-7DC7-C831-966FF5E1E0C6}"/>
          </ac:cxnSpMkLst>
        </pc:cxnChg>
      </pc:sldChg>
      <pc:sldChg chg="addSp delSp modSp new mod modClrScheme modAnim chgLayout modNotes">
        <pc:chgData name="Behan, Savannah" userId="7ab7726c-988b-4d76-b4b5-608f643e70c5" providerId="ADAL" clId="{9B44AB09-89CC-42D9-B767-FAF6E2767A83}" dt="2026-01-15T16:47:09.054" v="4017" actId="948"/>
        <pc:sldMkLst>
          <pc:docMk/>
          <pc:sldMk cId="2505544708" sldId="2147376509"/>
        </pc:sldMkLst>
        <pc:spChg chg="mod ord">
          <ac:chgData name="Behan, Savannah" userId="7ab7726c-988b-4d76-b4b5-608f643e70c5" providerId="ADAL" clId="{9B44AB09-89CC-42D9-B767-FAF6E2767A83}" dt="2026-01-12T16:19:34.227" v="2401" actId="700"/>
          <ac:spMkLst>
            <pc:docMk/>
            <pc:sldMk cId="2505544708" sldId="2147376509"/>
            <ac:spMk id="2" creationId="{2B626893-227D-A18A-4B06-40C7B21F7951}"/>
          </ac:spMkLst>
        </pc:spChg>
        <pc:spChg chg="add mod">
          <ac:chgData name="Behan, Savannah" userId="7ab7726c-988b-4d76-b4b5-608f643e70c5" providerId="ADAL" clId="{9B44AB09-89CC-42D9-B767-FAF6E2767A83}" dt="2026-01-09T17:29:31.395" v="403"/>
          <ac:spMkLst>
            <pc:docMk/>
            <pc:sldMk cId="2505544708" sldId="2147376509"/>
            <ac:spMk id="6" creationId="{77E3875F-F086-C2A4-4574-F60519035C5D}"/>
          </ac:spMkLst>
        </pc:spChg>
        <pc:spChg chg="mod">
          <ac:chgData name="Behan, Savannah" userId="7ab7726c-988b-4d76-b4b5-608f643e70c5" providerId="ADAL" clId="{9B44AB09-89CC-42D9-B767-FAF6E2767A83}" dt="2026-01-09T17:29:31.395" v="403"/>
          <ac:spMkLst>
            <pc:docMk/>
            <pc:sldMk cId="2505544708" sldId="2147376509"/>
            <ac:spMk id="9" creationId="{8F3FC5DC-A8B9-279C-C3E0-447299521D31}"/>
          </ac:spMkLst>
        </pc:spChg>
        <pc:spChg chg="add mod ord">
          <ac:chgData name="Behan, Savannah" userId="7ab7726c-988b-4d76-b4b5-608f643e70c5" providerId="ADAL" clId="{9B44AB09-89CC-42D9-B767-FAF6E2767A83}" dt="2026-01-12T16:43:05.523" v="2491" actId="13244"/>
          <ac:spMkLst>
            <pc:docMk/>
            <pc:sldMk cId="2505544708" sldId="2147376509"/>
            <ac:spMk id="11" creationId="{EC6141CC-F452-9847-539C-C6BF8EDE807F}"/>
          </ac:spMkLst>
        </pc:spChg>
        <pc:grpChg chg="add mod">
          <ac:chgData name="Behan, Savannah" userId="7ab7726c-988b-4d76-b4b5-608f643e70c5" providerId="ADAL" clId="{9B44AB09-89CC-42D9-B767-FAF6E2767A83}" dt="2026-01-12T16:43:37.797" v="2494" actId="962"/>
          <ac:grpSpMkLst>
            <pc:docMk/>
            <pc:sldMk cId="2505544708" sldId="2147376509"/>
            <ac:grpSpMk id="7" creationId="{2217CBBF-9021-83D9-8018-38D1FE81F6D4}"/>
          </ac:grpSpMkLst>
        </pc:grpChg>
        <pc:graphicFrameChg chg="add mod modGraphic">
          <ac:chgData name="Behan, Savannah" userId="7ab7726c-988b-4d76-b4b5-608f643e70c5" providerId="ADAL" clId="{9B44AB09-89CC-42D9-B767-FAF6E2767A83}" dt="2026-01-12T16:43:46.597" v="2495" actId="962"/>
          <ac:graphicFrameMkLst>
            <pc:docMk/>
            <pc:sldMk cId="2505544708" sldId="2147376509"/>
            <ac:graphicFrameMk id="5" creationId="{1E126A6A-6CAA-6CC8-EA42-213A0D11E21F}"/>
          </ac:graphicFrameMkLst>
        </pc:graphicFrameChg>
        <pc:cxnChg chg="mod">
          <ac:chgData name="Behan, Savannah" userId="7ab7726c-988b-4d76-b4b5-608f643e70c5" providerId="ADAL" clId="{9B44AB09-89CC-42D9-B767-FAF6E2767A83}" dt="2026-01-09T17:29:31.395" v="403"/>
          <ac:cxnSpMkLst>
            <pc:docMk/>
            <pc:sldMk cId="2505544708" sldId="2147376509"/>
            <ac:cxnSpMk id="8" creationId="{465CAF25-E7D1-DA08-DEBF-125368C3310A}"/>
          </ac:cxnSpMkLst>
        </pc:cxnChg>
        <pc:cxnChg chg="mod">
          <ac:chgData name="Behan, Savannah" userId="7ab7726c-988b-4d76-b4b5-608f643e70c5" providerId="ADAL" clId="{9B44AB09-89CC-42D9-B767-FAF6E2767A83}" dt="2026-01-09T17:29:31.395" v="403"/>
          <ac:cxnSpMkLst>
            <pc:docMk/>
            <pc:sldMk cId="2505544708" sldId="2147376509"/>
            <ac:cxnSpMk id="10" creationId="{E5416CB6-D13A-6A08-0626-7D9B525A0D1B}"/>
          </ac:cxnSpMkLst>
        </pc:cxnChg>
      </pc:sldChg>
      <pc:sldChg chg="addSp delSp modSp new mod modClrScheme modAnim chgLayout modNotes modNotesTx">
        <pc:chgData name="Behan, Savannah" userId="7ab7726c-988b-4d76-b4b5-608f643e70c5" providerId="ADAL" clId="{9B44AB09-89CC-42D9-B767-FAF6E2767A83}" dt="2026-01-15T19:07:37.085" v="5050" actId="20577"/>
        <pc:sldMkLst>
          <pc:docMk/>
          <pc:sldMk cId="3830107237" sldId="2147376510"/>
        </pc:sldMkLst>
        <pc:spChg chg="mod ord">
          <ac:chgData name="Behan, Savannah" userId="7ab7726c-988b-4d76-b4b5-608f643e70c5" providerId="ADAL" clId="{9B44AB09-89CC-42D9-B767-FAF6E2767A83}" dt="2026-01-12T16:19:46.025" v="2403" actId="700"/>
          <ac:spMkLst>
            <pc:docMk/>
            <pc:sldMk cId="3830107237" sldId="2147376510"/>
            <ac:spMk id="2" creationId="{76655E5D-B83C-5C16-3459-62C134C7C15A}"/>
          </ac:spMkLst>
        </pc:spChg>
        <pc:spChg chg="mod ord">
          <ac:chgData name="Behan, Savannah" userId="7ab7726c-988b-4d76-b4b5-608f643e70c5" providerId="ADAL" clId="{9B44AB09-89CC-42D9-B767-FAF6E2767A83}" dt="2026-01-12T16:19:46.025" v="2403" actId="700"/>
          <ac:spMkLst>
            <pc:docMk/>
            <pc:sldMk cId="3830107237" sldId="2147376510"/>
            <ac:spMk id="3" creationId="{776807EC-9B2A-6537-845A-0927E81D7531}"/>
          </ac:spMkLst>
        </pc:spChg>
        <pc:spChg chg="add mod ord">
          <ac:chgData name="Behan, Savannah" userId="7ab7726c-988b-4d76-b4b5-608f643e70c5" providerId="ADAL" clId="{9B44AB09-89CC-42D9-B767-FAF6E2767A83}" dt="2026-01-12T16:48:28.085" v="2499" actId="13244"/>
          <ac:spMkLst>
            <pc:docMk/>
            <pc:sldMk cId="3830107237" sldId="2147376510"/>
            <ac:spMk id="5" creationId="{A00698A3-8752-1A43-56D1-6E0FB0B0D2A6}"/>
          </ac:spMkLst>
        </pc:spChg>
        <pc:spChg chg="add mod ord">
          <ac:chgData name="Behan, Savannah" userId="7ab7726c-988b-4d76-b4b5-608f643e70c5" providerId="ADAL" clId="{9B44AB09-89CC-42D9-B767-FAF6E2767A83}" dt="2026-01-12T16:48:56.212" v="2504" actId="13244"/>
          <ac:spMkLst>
            <pc:docMk/>
            <pc:sldMk cId="3830107237" sldId="2147376510"/>
            <ac:spMk id="7" creationId="{BB1B743C-DF55-EA51-8EFA-921CDD0BDAFE}"/>
          </ac:spMkLst>
        </pc:spChg>
        <pc:spChg chg="add mod ord">
          <ac:chgData name="Behan, Savannah" userId="7ab7726c-988b-4d76-b4b5-608f643e70c5" providerId="ADAL" clId="{9B44AB09-89CC-42D9-B767-FAF6E2767A83}" dt="2026-01-12T16:48:52.900" v="2503" actId="164"/>
          <ac:spMkLst>
            <pc:docMk/>
            <pc:sldMk cId="3830107237" sldId="2147376510"/>
            <ac:spMk id="9" creationId="{89D6B367-2CA6-55E5-F855-9658D8F4F913}"/>
          </ac:spMkLst>
        </pc:spChg>
        <pc:grpChg chg="add mod">
          <ac:chgData name="Behan, Savannah" userId="7ab7726c-988b-4d76-b4b5-608f643e70c5" providerId="ADAL" clId="{9B44AB09-89CC-42D9-B767-FAF6E2767A83}" dt="2026-01-12T16:49:53.984" v="2505" actId="962"/>
          <ac:grpSpMkLst>
            <pc:docMk/>
            <pc:sldMk cId="3830107237" sldId="2147376510"/>
            <ac:grpSpMk id="10" creationId="{1B868585-878B-B9EA-AC39-7A4D10F0A0E9}"/>
          </ac:grpSpMkLst>
        </pc:grpChg>
        <pc:graphicFrameChg chg="add mod">
          <ac:chgData name="Behan, Savannah" userId="7ab7726c-988b-4d76-b4b5-608f643e70c5" providerId="ADAL" clId="{9B44AB09-89CC-42D9-B767-FAF6E2767A83}" dt="2026-01-12T16:48:52.900" v="2503" actId="164"/>
          <ac:graphicFrameMkLst>
            <pc:docMk/>
            <pc:sldMk cId="3830107237" sldId="2147376510"/>
            <ac:graphicFrameMk id="6" creationId="{C2A93CB6-7E6F-29B9-C3AD-B0C69E4BB782}"/>
          </ac:graphicFrameMkLst>
        </pc:graphicFrameChg>
        <pc:cxnChg chg="add mod">
          <ac:chgData name="Behan, Savannah" userId="7ab7726c-988b-4d76-b4b5-608f643e70c5" providerId="ADAL" clId="{9B44AB09-89CC-42D9-B767-FAF6E2767A83}" dt="2026-01-12T16:48:52.900" v="2503" actId="164"/>
          <ac:cxnSpMkLst>
            <pc:docMk/>
            <pc:sldMk cId="3830107237" sldId="2147376510"/>
            <ac:cxnSpMk id="8" creationId="{F0B92063-9CDD-F752-8B3D-81DC0A2B3279}"/>
          </ac:cxnSpMkLst>
        </pc:cxnChg>
      </pc:sldChg>
      <pc:sldChg chg="addSp delSp modSp new mod modClrScheme chgLayout modNotes modNotesTx">
        <pc:chgData name="Behan, Savannah" userId="7ab7726c-988b-4d76-b4b5-608f643e70c5" providerId="ADAL" clId="{9B44AB09-89CC-42D9-B767-FAF6E2767A83}" dt="2026-01-15T19:08:13.258" v="5060" actId="20577"/>
        <pc:sldMkLst>
          <pc:docMk/>
          <pc:sldMk cId="3794104295" sldId="2147376511"/>
        </pc:sldMkLst>
        <pc:spChg chg="add mod">
          <ac:chgData name="Behan, Savannah" userId="7ab7726c-988b-4d76-b4b5-608f643e70c5" providerId="ADAL" clId="{9B44AB09-89CC-42D9-B767-FAF6E2767A83}" dt="2026-01-12T16:50:26.512" v="2506" actId="1076"/>
          <ac:spMkLst>
            <pc:docMk/>
            <pc:sldMk cId="3794104295" sldId="2147376511"/>
            <ac:spMk id="6" creationId="{55E7E080-E2F3-0E0E-C64D-CE79E7F744B8}"/>
          </ac:spMkLst>
        </pc:spChg>
        <pc:spChg chg="add mod">
          <ac:chgData name="Behan, Savannah" userId="7ab7726c-988b-4d76-b4b5-608f643e70c5" providerId="ADAL" clId="{9B44AB09-89CC-42D9-B767-FAF6E2767A83}" dt="2026-01-09T17:34:34.611" v="548" actId="207"/>
          <ac:spMkLst>
            <pc:docMk/>
            <pc:sldMk cId="3794104295" sldId="2147376511"/>
            <ac:spMk id="8" creationId="{4777A867-C8D7-4034-7386-F20669598B0C}"/>
          </ac:spMkLst>
        </pc:spChg>
        <pc:spChg chg="mod">
          <ac:chgData name="Behan, Savannah" userId="7ab7726c-988b-4d76-b4b5-608f643e70c5" providerId="ADAL" clId="{9B44AB09-89CC-42D9-B767-FAF6E2767A83}" dt="2026-01-09T17:33:39.448" v="545"/>
          <ac:spMkLst>
            <pc:docMk/>
            <pc:sldMk cId="3794104295" sldId="2147376511"/>
            <ac:spMk id="11" creationId="{DA9E0195-0064-22D8-99C5-474F14783302}"/>
          </ac:spMkLst>
        </pc:spChg>
        <pc:spChg chg="mod">
          <ac:chgData name="Behan, Savannah" userId="7ab7726c-988b-4d76-b4b5-608f643e70c5" providerId="ADAL" clId="{9B44AB09-89CC-42D9-B767-FAF6E2767A83}" dt="2026-01-09T17:33:39.448" v="545"/>
          <ac:spMkLst>
            <pc:docMk/>
            <pc:sldMk cId="3794104295" sldId="2147376511"/>
            <ac:spMk id="12" creationId="{519DC8DD-5336-9534-1FFD-F1E83DE668BF}"/>
          </ac:spMkLst>
        </pc:spChg>
        <pc:spChg chg="mod">
          <ac:chgData name="Behan, Savannah" userId="7ab7726c-988b-4d76-b4b5-608f643e70c5" providerId="ADAL" clId="{9B44AB09-89CC-42D9-B767-FAF6E2767A83}" dt="2026-01-09T17:33:39.448" v="545"/>
          <ac:spMkLst>
            <pc:docMk/>
            <pc:sldMk cId="3794104295" sldId="2147376511"/>
            <ac:spMk id="13" creationId="{C7D76D14-DD96-D034-6408-062973198738}"/>
          </ac:spMkLst>
        </pc:spChg>
        <pc:spChg chg="add mod ord">
          <ac:chgData name="Behan, Savannah" userId="7ab7726c-988b-4d76-b4b5-608f643e70c5" providerId="ADAL" clId="{9B44AB09-89CC-42D9-B767-FAF6E2767A83}" dt="2026-01-12T16:19:55.930" v="2404" actId="700"/>
          <ac:spMkLst>
            <pc:docMk/>
            <pc:sldMk cId="3794104295" sldId="2147376511"/>
            <ac:spMk id="14" creationId="{C615F125-37D8-2BED-3F97-2A841E4166F9}"/>
          </ac:spMkLst>
        </pc:spChg>
        <pc:grpChg chg="add mod">
          <ac:chgData name="Behan, Savannah" userId="7ab7726c-988b-4d76-b4b5-608f643e70c5" providerId="ADAL" clId="{9B44AB09-89CC-42D9-B767-FAF6E2767A83}" dt="2026-01-09T17:33:39.448" v="545"/>
          <ac:grpSpMkLst>
            <pc:docMk/>
            <pc:sldMk cId="3794104295" sldId="2147376511"/>
            <ac:grpSpMk id="9" creationId="{BD890DA4-B293-3270-E683-A729C9372D18}"/>
          </ac:grpSpMkLst>
        </pc:grpChg>
        <pc:graphicFrameChg chg="mod">
          <ac:chgData name="Behan, Savannah" userId="7ab7726c-988b-4d76-b4b5-608f643e70c5" providerId="ADAL" clId="{9B44AB09-89CC-42D9-B767-FAF6E2767A83}" dt="2026-01-09T17:34:51.264" v="551"/>
          <ac:graphicFrameMkLst>
            <pc:docMk/>
            <pc:sldMk cId="3794104295" sldId="2147376511"/>
            <ac:graphicFrameMk id="10" creationId="{C13ECDF3-A900-86F8-17D8-08C31190E222}"/>
          </ac:graphicFrameMkLst>
        </pc:graphicFrameChg>
        <pc:picChg chg="add mod">
          <ac:chgData name="Behan, Savannah" userId="7ab7726c-988b-4d76-b4b5-608f643e70c5" providerId="ADAL" clId="{9B44AB09-89CC-42D9-B767-FAF6E2767A83}" dt="2026-01-09T17:33:39.448" v="545"/>
          <ac:picMkLst>
            <pc:docMk/>
            <pc:sldMk cId="3794104295" sldId="2147376511"/>
            <ac:picMk id="5" creationId="{27E33EEF-50EA-8768-925A-BBD8A109E035}"/>
          </ac:picMkLst>
        </pc:picChg>
        <pc:cxnChg chg="add mod">
          <ac:chgData name="Behan, Savannah" userId="7ab7726c-988b-4d76-b4b5-608f643e70c5" providerId="ADAL" clId="{9B44AB09-89CC-42D9-B767-FAF6E2767A83}" dt="2026-01-09T17:33:39.448" v="545"/>
          <ac:cxnSpMkLst>
            <pc:docMk/>
            <pc:sldMk cId="3794104295" sldId="2147376511"/>
            <ac:cxnSpMk id="7" creationId="{9440605C-EF65-8E91-2664-98CD4906BE77}"/>
          </ac:cxnSpMkLst>
        </pc:cxnChg>
      </pc:sldChg>
      <pc:sldChg chg="addSp delSp modSp new mod modClrScheme modAnim chgLayout modNotes">
        <pc:chgData name="Behan, Savannah" userId="7ab7726c-988b-4d76-b4b5-608f643e70c5" providerId="ADAL" clId="{9B44AB09-89CC-42D9-B767-FAF6E2767A83}" dt="2026-01-15T16:47:09.199" v="4071" actId="948"/>
        <pc:sldMkLst>
          <pc:docMk/>
          <pc:sldMk cId="3577469542" sldId="2147376512"/>
        </pc:sldMkLst>
        <pc:spChg chg="mod ord">
          <ac:chgData name="Behan, Savannah" userId="7ab7726c-988b-4d76-b4b5-608f643e70c5" providerId="ADAL" clId="{9B44AB09-89CC-42D9-B767-FAF6E2767A83}" dt="2026-01-12T16:20:09.769" v="2406" actId="700"/>
          <ac:spMkLst>
            <pc:docMk/>
            <pc:sldMk cId="3577469542" sldId="2147376512"/>
            <ac:spMk id="2" creationId="{BB9A47AF-88D2-CF09-4C0D-696EA91833A7}"/>
          </ac:spMkLst>
        </pc:spChg>
        <pc:spChg chg="mod ord">
          <ac:chgData name="Behan, Savannah" userId="7ab7726c-988b-4d76-b4b5-608f643e70c5" providerId="ADAL" clId="{9B44AB09-89CC-42D9-B767-FAF6E2767A83}" dt="2026-01-12T16:20:09.769" v="2406" actId="700"/>
          <ac:spMkLst>
            <pc:docMk/>
            <pc:sldMk cId="3577469542" sldId="2147376512"/>
            <ac:spMk id="3" creationId="{2ACFC20E-CE40-6FC0-EF5D-08EC648B391C}"/>
          </ac:spMkLst>
        </pc:spChg>
        <pc:spChg chg="add mod">
          <ac:chgData name="Behan, Savannah" userId="7ab7726c-988b-4d76-b4b5-608f643e70c5" providerId="ADAL" clId="{9B44AB09-89CC-42D9-B767-FAF6E2767A83}" dt="2026-01-09T17:36:23.004" v="558"/>
          <ac:spMkLst>
            <pc:docMk/>
            <pc:sldMk cId="3577469542" sldId="2147376512"/>
            <ac:spMk id="6" creationId="{CEC5BC59-F922-9CF1-C6C0-5877915DCAF0}"/>
          </ac:spMkLst>
        </pc:spChg>
        <pc:spChg chg="add mod">
          <ac:chgData name="Behan, Savannah" userId="7ab7726c-988b-4d76-b4b5-608f643e70c5" providerId="ADAL" clId="{9B44AB09-89CC-42D9-B767-FAF6E2767A83}" dt="2026-01-09T17:36:23.004" v="558"/>
          <ac:spMkLst>
            <pc:docMk/>
            <pc:sldMk cId="3577469542" sldId="2147376512"/>
            <ac:spMk id="7" creationId="{1061E545-CE1B-6C23-7AF9-E87599181CA8}"/>
          </ac:spMkLst>
        </pc:spChg>
        <pc:spChg chg="add mod">
          <ac:chgData name="Behan, Savannah" userId="7ab7726c-988b-4d76-b4b5-608f643e70c5" providerId="ADAL" clId="{9B44AB09-89CC-42D9-B767-FAF6E2767A83}" dt="2026-01-09T17:36:23.004" v="558"/>
          <ac:spMkLst>
            <pc:docMk/>
            <pc:sldMk cId="3577469542" sldId="2147376512"/>
            <ac:spMk id="8" creationId="{84A75BB3-AFF8-D08F-CA26-3E7F6B9679E3}"/>
          </ac:spMkLst>
        </pc:spChg>
        <pc:spChg chg="add mod">
          <ac:chgData name="Behan, Savannah" userId="7ab7726c-988b-4d76-b4b5-608f643e70c5" providerId="ADAL" clId="{9B44AB09-89CC-42D9-B767-FAF6E2767A83}" dt="2026-01-09T17:36:23.004" v="558"/>
          <ac:spMkLst>
            <pc:docMk/>
            <pc:sldMk cId="3577469542" sldId="2147376512"/>
            <ac:spMk id="9" creationId="{BE9DC7F5-EC8A-AE94-6E51-1F2A83FBAFDB}"/>
          </ac:spMkLst>
        </pc:spChg>
        <pc:spChg chg="add mod">
          <ac:chgData name="Behan, Savannah" userId="7ab7726c-988b-4d76-b4b5-608f643e70c5" providerId="ADAL" clId="{9B44AB09-89CC-42D9-B767-FAF6E2767A83}" dt="2026-01-09T17:36:23.004" v="558"/>
          <ac:spMkLst>
            <pc:docMk/>
            <pc:sldMk cId="3577469542" sldId="2147376512"/>
            <ac:spMk id="13" creationId="{440E54A9-8828-9603-862D-51AA60A8A04D}"/>
          </ac:spMkLst>
        </pc:spChg>
        <pc:spChg chg="add mod">
          <ac:chgData name="Behan, Savannah" userId="7ab7726c-988b-4d76-b4b5-608f643e70c5" providerId="ADAL" clId="{9B44AB09-89CC-42D9-B767-FAF6E2767A83}" dt="2026-01-09T17:36:23.004" v="558"/>
          <ac:spMkLst>
            <pc:docMk/>
            <pc:sldMk cId="3577469542" sldId="2147376512"/>
            <ac:spMk id="14" creationId="{EF689672-F8B0-A5A9-B299-D385E9766E43}"/>
          </ac:spMkLst>
        </pc:spChg>
        <pc:spChg chg="add mod">
          <ac:chgData name="Behan, Savannah" userId="7ab7726c-988b-4d76-b4b5-608f643e70c5" providerId="ADAL" clId="{9B44AB09-89CC-42D9-B767-FAF6E2767A83}" dt="2026-01-09T17:36:23.004" v="558"/>
          <ac:spMkLst>
            <pc:docMk/>
            <pc:sldMk cId="3577469542" sldId="2147376512"/>
            <ac:spMk id="16" creationId="{31982451-9192-25B8-D737-1DAA8BEBB54F}"/>
          </ac:spMkLst>
        </pc:spChg>
        <pc:spChg chg="add mod">
          <ac:chgData name="Behan, Savannah" userId="7ab7726c-988b-4d76-b4b5-608f643e70c5" providerId="ADAL" clId="{9B44AB09-89CC-42D9-B767-FAF6E2767A83}" dt="2026-01-09T17:36:23.004" v="558"/>
          <ac:spMkLst>
            <pc:docMk/>
            <pc:sldMk cId="3577469542" sldId="2147376512"/>
            <ac:spMk id="17" creationId="{E51A8D00-C1EC-918F-F4D1-42FCA6045140}"/>
          </ac:spMkLst>
        </pc:spChg>
        <pc:spChg chg="add mod">
          <ac:chgData name="Behan, Savannah" userId="7ab7726c-988b-4d76-b4b5-608f643e70c5" providerId="ADAL" clId="{9B44AB09-89CC-42D9-B767-FAF6E2767A83}" dt="2026-01-09T17:36:23.004" v="558"/>
          <ac:spMkLst>
            <pc:docMk/>
            <pc:sldMk cId="3577469542" sldId="2147376512"/>
            <ac:spMk id="18" creationId="{3426AE41-F923-3DE4-D2D4-91730D5BC5BC}"/>
          </ac:spMkLst>
        </pc:spChg>
        <pc:spChg chg="add mod ord">
          <ac:chgData name="Behan, Savannah" userId="7ab7726c-988b-4d76-b4b5-608f643e70c5" providerId="ADAL" clId="{9B44AB09-89CC-42D9-B767-FAF6E2767A83}" dt="2026-01-12T16:50:40.502" v="2507" actId="13244"/>
          <ac:spMkLst>
            <pc:docMk/>
            <pc:sldMk cId="3577469542" sldId="2147376512"/>
            <ac:spMk id="19" creationId="{7F62654B-A936-EDCD-C482-3D28335E51DC}"/>
          </ac:spMkLst>
        </pc:spChg>
        <pc:graphicFrameChg chg="add mod">
          <ac:chgData name="Behan, Savannah" userId="7ab7726c-988b-4d76-b4b5-608f643e70c5" providerId="ADAL" clId="{9B44AB09-89CC-42D9-B767-FAF6E2767A83}" dt="2026-01-09T17:36:23.004" v="558"/>
          <ac:graphicFrameMkLst>
            <pc:docMk/>
            <pc:sldMk cId="3577469542" sldId="2147376512"/>
            <ac:graphicFrameMk id="5" creationId="{427C5691-692A-9509-875D-3C41A9AF5C75}"/>
          </ac:graphicFrameMkLst>
        </pc:graphicFrameChg>
      </pc:sldChg>
      <pc:sldChg chg="addSp delSp modSp new mod modClrScheme modAnim chgLayout modNotes modNotesTx">
        <pc:chgData name="Behan, Savannah" userId="7ab7726c-988b-4d76-b4b5-608f643e70c5" providerId="ADAL" clId="{9B44AB09-89CC-42D9-B767-FAF6E2767A83}" dt="2026-01-15T16:47:09.238" v="4089" actId="948"/>
        <pc:sldMkLst>
          <pc:docMk/>
          <pc:sldMk cId="3391345814" sldId="2147376513"/>
        </pc:sldMkLst>
        <pc:spChg chg="mod ord">
          <ac:chgData name="Behan, Savannah" userId="7ab7726c-988b-4d76-b4b5-608f643e70c5" providerId="ADAL" clId="{9B44AB09-89CC-42D9-B767-FAF6E2767A83}" dt="2026-01-12T16:20:17.561" v="2407" actId="700"/>
          <ac:spMkLst>
            <pc:docMk/>
            <pc:sldMk cId="3391345814" sldId="2147376513"/>
            <ac:spMk id="2" creationId="{37721517-51CA-B77B-07EB-7FC7C6716DE9}"/>
          </ac:spMkLst>
        </pc:spChg>
        <pc:spChg chg="add mod ord">
          <ac:chgData name="Behan, Savannah" userId="7ab7726c-988b-4d76-b4b5-608f643e70c5" providerId="ADAL" clId="{9B44AB09-89CC-42D9-B767-FAF6E2767A83}" dt="2026-01-12T16:51:08.815" v="2508" actId="13244"/>
          <ac:spMkLst>
            <pc:docMk/>
            <pc:sldMk cId="3391345814" sldId="2147376513"/>
            <ac:spMk id="5" creationId="{21E36814-0E46-A0EF-BAE2-A0C774D3C01F}"/>
          </ac:spMkLst>
        </pc:spChg>
        <pc:spChg chg="add mod">
          <ac:chgData name="Behan, Savannah" userId="7ab7726c-988b-4d76-b4b5-608f643e70c5" providerId="ADAL" clId="{9B44AB09-89CC-42D9-B767-FAF6E2767A83}" dt="2026-01-09T17:41:13.283" v="693" actId="207"/>
          <ac:spMkLst>
            <pc:docMk/>
            <pc:sldMk cId="3391345814" sldId="2147376513"/>
            <ac:spMk id="9" creationId="{DCE8F2E7-7DC4-728F-20C4-D7AB7CC9D435}"/>
          </ac:spMkLst>
        </pc:spChg>
        <pc:spChg chg="add mod">
          <ac:chgData name="Behan, Savannah" userId="7ab7726c-988b-4d76-b4b5-608f643e70c5" providerId="ADAL" clId="{9B44AB09-89CC-42D9-B767-FAF6E2767A83}" dt="2026-01-09T17:41:18.882" v="694" actId="207"/>
          <ac:spMkLst>
            <pc:docMk/>
            <pc:sldMk cId="3391345814" sldId="2147376513"/>
            <ac:spMk id="10" creationId="{59CD571B-089A-421F-456D-E849DF305D82}"/>
          </ac:spMkLst>
        </pc:spChg>
        <pc:spChg chg="add mod">
          <ac:chgData name="Behan, Savannah" userId="7ab7726c-988b-4d76-b4b5-608f643e70c5" providerId="ADAL" clId="{9B44AB09-89CC-42D9-B767-FAF6E2767A83}" dt="2026-01-09T17:47:40.210" v="712" actId="164"/>
          <ac:spMkLst>
            <pc:docMk/>
            <pc:sldMk cId="3391345814" sldId="2147376513"/>
            <ac:spMk id="12" creationId="{6F2C4813-D7DB-7359-0DE3-24770142D4D6}"/>
          </ac:spMkLst>
        </pc:spChg>
        <pc:spChg chg="add mod ord">
          <ac:chgData name="Behan, Savannah" userId="7ab7726c-988b-4d76-b4b5-608f643e70c5" providerId="ADAL" clId="{9B44AB09-89CC-42D9-B767-FAF6E2767A83}" dt="2026-01-09T17:47:40.210" v="712" actId="164"/>
          <ac:spMkLst>
            <pc:docMk/>
            <pc:sldMk cId="3391345814" sldId="2147376513"/>
            <ac:spMk id="14" creationId="{B3E4E73B-AB34-255A-34AA-FE0451150E79}"/>
          </ac:spMkLst>
        </pc:spChg>
        <pc:spChg chg="add mod">
          <ac:chgData name="Behan, Savannah" userId="7ab7726c-988b-4d76-b4b5-608f643e70c5" providerId="ADAL" clId="{9B44AB09-89CC-42D9-B767-FAF6E2767A83}" dt="2026-01-09T17:49:16.032" v="724" actId="164"/>
          <ac:spMkLst>
            <pc:docMk/>
            <pc:sldMk cId="3391345814" sldId="2147376513"/>
            <ac:spMk id="16" creationId="{F047BEFD-C010-DA36-B1AB-3E27A0CB41D8}"/>
          </ac:spMkLst>
        </pc:spChg>
        <pc:grpChg chg="add mod">
          <ac:chgData name="Behan, Savannah" userId="7ab7726c-988b-4d76-b4b5-608f643e70c5" providerId="ADAL" clId="{9B44AB09-89CC-42D9-B767-FAF6E2767A83}" dt="2026-01-09T17:49:16.032" v="724" actId="164"/>
          <ac:grpSpMkLst>
            <pc:docMk/>
            <pc:sldMk cId="3391345814" sldId="2147376513"/>
            <ac:grpSpMk id="15" creationId="{268D3798-2C93-2E40-B651-690F6C5685C9}"/>
          </ac:grpSpMkLst>
        </pc:grpChg>
        <pc:grpChg chg="add mod">
          <ac:chgData name="Behan, Savannah" userId="7ab7726c-988b-4d76-b4b5-608f643e70c5" providerId="ADAL" clId="{9B44AB09-89CC-42D9-B767-FAF6E2767A83}" dt="2026-01-12T16:51:42.330" v="2509" actId="962"/>
          <ac:grpSpMkLst>
            <pc:docMk/>
            <pc:sldMk cId="3391345814" sldId="2147376513"/>
            <ac:grpSpMk id="17" creationId="{D0F18488-D6D2-CD72-2807-C9356B66CC89}"/>
          </ac:grpSpMkLst>
        </pc:grpChg>
        <pc:graphicFrameChg chg="add mod">
          <ac:chgData name="Behan, Savannah" userId="7ab7726c-988b-4d76-b4b5-608f643e70c5" providerId="ADAL" clId="{9B44AB09-89CC-42D9-B767-FAF6E2767A83}" dt="2026-01-09T17:40:59.778" v="692"/>
          <ac:graphicFrameMkLst>
            <pc:docMk/>
            <pc:sldMk cId="3391345814" sldId="2147376513"/>
            <ac:graphicFrameMk id="6" creationId="{2EFF337D-9C29-02F0-9D3E-F651EA13B496}"/>
          </ac:graphicFrameMkLst>
        </pc:graphicFrameChg>
        <pc:graphicFrameChg chg="add mod">
          <ac:chgData name="Behan, Savannah" userId="7ab7726c-988b-4d76-b4b5-608f643e70c5" providerId="ADAL" clId="{9B44AB09-89CC-42D9-B767-FAF6E2767A83}" dt="2026-01-12T16:53:04.676" v="2511" actId="962"/>
          <ac:graphicFrameMkLst>
            <pc:docMk/>
            <pc:sldMk cId="3391345814" sldId="2147376513"/>
            <ac:graphicFrameMk id="7" creationId="{BF5EE444-FA95-3FDC-3BA4-8D55DBCE8912}"/>
          </ac:graphicFrameMkLst>
        </pc:graphicFrameChg>
        <pc:graphicFrameChg chg="add mod">
          <ac:chgData name="Behan, Savannah" userId="7ab7726c-988b-4d76-b4b5-608f643e70c5" providerId="ADAL" clId="{9B44AB09-89CC-42D9-B767-FAF6E2767A83}" dt="2026-01-12T16:53:58.287" v="2512" actId="962"/>
          <ac:graphicFrameMkLst>
            <pc:docMk/>
            <pc:sldMk cId="3391345814" sldId="2147376513"/>
            <ac:graphicFrameMk id="8" creationId="{7B494878-FC3B-E2C6-A74E-7D96C5694AF3}"/>
          </ac:graphicFrameMkLst>
        </pc:graphicFrameChg>
        <pc:cxnChg chg="add mod">
          <ac:chgData name="Behan, Savannah" userId="7ab7726c-988b-4d76-b4b5-608f643e70c5" providerId="ADAL" clId="{9B44AB09-89CC-42D9-B767-FAF6E2767A83}" dt="2026-01-09T17:40:59.778" v="692"/>
          <ac:cxnSpMkLst>
            <pc:docMk/>
            <pc:sldMk cId="3391345814" sldId="2147376513"/>
            <ac:cxnSpMk id="11" creationId="{29E25F6B-D1B0-EF16-CF7A-64BC0DC885FE}"/>
          </ac:cxnSpMkLst>
        </pc:cxnChg>
      </pc:sldChg>
      <pc:sldChg chg="addSp delSp modSp new mod modClrScheme chgLayout modNotes">
        <pc:chgData name="Behan, Savannah" userId="7ab7726c-988b-4d76-b4b5-608f643e70c5" providerId="ADAL" clId="{9B44AB09-89CC-42D9-B767-FAF6E2767A83}" dt="2026-01-15T16:47:09.343" v="4129" actId="948"/>
        <pc:sldMkLst>
          <pc:docMk/>
          <pc:sldMk cId="36490918" sldId="2147376514"/>
        </pc:sldMkLst>
        <pc:spChg chg="mod ord">
          <ac:chgData name="Behan, Savannah" userId="7ab7726c-988b-4d76-b4b5-608f643e70c5" providerId="ADAL" clId="{9B44AB09-89CC-42D9-B767-FAF6E2767A83}" dt="2026-01-12T16:20:26.060" v="2409" actId="700"/>
          <ac:spMkLst>
            <pc:docMk/>
            <pc:sldMk cId="36490918" sldId="2147376514"/>
            <ac:spMk id="2" creationId="{E2A5657E-26BD-9C42-A536-4920C3E20D09}"/>
          </ac:spMkLst>
        </pc:spChg>
        <pc:spChg chg="add mod ord">
          <ac:chgData name="Behan, Savannah" userId="7ab7726c-988b-4d76-b4b5-608f643e70c5" providerId="ADAL" clId="{9B44AB09-89CC-42D9-B767-FAF6E2767A83}" dt="2026-01-12T16:56:02.590" v="2519" actId="13244"/>
          <ac:spMkLst>
            <pc:docMk/>
            <pc:sldMk cId="36490918" sldId="2147376514"/>
            <ac:spMk id="5" creationId="{E0509F25-A2EA-E6E0-BC58-88E64E57E5C3}"/>
          </ac:spMkLst>
        </pc:spChg>
        <pc:graphicFrameChg chg="add mod">
          <ac:chgData name="Behan, Savannah" userId="7ab7726c-988b-4d76-b4b5-608f643e70c5" providerId="ADAL" clId="{9B44AB09-89CC-42D9-B767-FAF6E2767A83}" dt="2026-01-12T16:56:02.492" v="2518" actId="962"/>
          <ac:graphicFrameMkLst>
            <pc:docMk/>
            <pc:sldMk cId="36490918" sldId="2147376514"/>
            <ac:graphicFrameMk id="6" creationId="{83015C9A-A38A-0076-4745-2ACA0DFAB709}"/>
          </ac:graphicFrameMkLst>
        </pc:graphicFrameChg>
      </pc:sldChg>
      <pc:sldChg chg="addSp delSp modSp new mod modClrScheme modAnim chgLayout modNotes">
        <pc:chgData name="Behan, Savannah" userId="7ab7726c-988b-4d76-b4b5-608f643e70c5" providerId="ADAL" clId="{9B44AB09-89CC-42D9-B767-FAF6E2767A83}" dt="2026-01-15T16:47:09.430" v="4163" actId="948"/>
        <pc:sldMkLst>
          <pc:docMk/>
          <pc:sldMk cId="68484244" sldId="2147376515"/>
        </pc:sldMkLst>
        <pc:spChg chg="mod ord">
          <ac:chgData name="Behan, Savannah" userId="7ab7726c-988b-4d76-b4b5-608f643e70c5" providerId="ADAL" clId="{9B44AB09-89CC-42D9-B767-FAF6E2767A83}" dt="2026-01-12T16:20:47.176" v="2413" actId="700"/>
          <ac:spMkLst>
            <pc:docMk/>
            <pc:sldMk cId="68484244" sldId="2147376515"/>
            <ac:spMk id="2" creationId="{836B5733-E1EF-A412-379F-495F813DE9B4}"/>
          </ac:spMkLst>
        </pc:spChg>
        <pc:spChg chg="mod ord">
          <ac:chgData name="Behan, Savannah" userId="7ab7726c-988b-4d76-b4b5-608f643e70c5" providerId="ADAL" clId="{9B44AB09-89CC-42D9-B767-FAF6E2767A83}" dt="2026-01-12T16:20:47.176" v="2413" actId="700"/>
          <ac:spMkLst>
            <pc:docMk/>
            <pc:sldMk cId="68484244" sldId="2147376515"/>
            <ac:spMk id="3" creationId="{C9FDEC8A-167C-2BDE-F2EA-8FF4A159F237}"/>
          </ac:spMkLst>
        </pc:spChg>
        <pc:spChg chg="add mod ord">
          <ac:chgData name="Behan, Savannah" userId="7ab7726c-988b-4d76-b4b5-608f643e70c5" providerId="ADAL" clId="{9B44AB09-89CC-42D9-B767-FAF6E2767A83}" dt="2026-01-12T16:54:22.547" v="2514" actId="13244"/>
          <ac:spMkLst>
            <pc:docMk/>
            <pc:sldMk cId="68484244" sldId="2147376515"/>
            <ac:spMk id="6" creationId="{89F3436B-5CE7-966B-E787-7C57EDB0A562}"/>
          </ac:spMkLst>
        </pc:spChg>
        <pc:spChg chg="add mod">
          <ac:chgData name="Behan, Savannah" userId="7ab7726c-988b-4d76-b4b5-608f643e70c5" providerId="ADAL" clId="{9B44AB09-89CC-42D9-B767-FAF6E2767A83}" dt="2026-01-09T17:54:17.838" v="909"/>
          <ac:spMkLst>
            <pc:docMk/>
            <pc:sldMk cId="68484244" sldId="2147376515"/>
            <ac:spMk id="7" creationId="{8DB9BAFB-5997-886F-1D1D-88230DDEE923}"/>
          </ac:spMkLst>
        </pc:spChg>
        <pc:spChg chg="add mod">
          <ac:chgData name="Behan, Savannah" userId="7ab7726c-988b-4d76-b4b5-608f643e70c5" providerId="ADAL" clId="{9B44AB09-89CC-42D9-B767-FAF6E2767A83}" dt="2026-01-09T17:54:17.838" v="909"/>
          <ac:spMkLst>
            <pc:docMk/>
            <pc:sldMk cId="68484244" sldId="2147376515"/>
            <ac:spMk id="8" creationId="{360C5CC4-3B31-8294-AC94-9A1219084C1F}"/>
          </ac:spMkLst>
        </pc:spChg>
        <pc:spChg chg="add mod">
          <ac:chgData name="Behan, Savannah" userId="7ab7726c-988b-4d76-b4b5-608f643e70c5" providerId="ADAL" clId="{9B44AB09-89CC-42D9-B767-FAF6E2767A83}" dt="2026-01-09T17:54:17.838" v="909"/>
          <ac:spMkLst>
            <pc:docMk/>
            <pc:sldMk cId="68484244" sldId="2147376515"/>
            <ac:spMk id="11" creationId="{DA36DD1C-20DB-0666-DD5A-0AF0F10B3C0C}"/>
          </ac:spMkLst>
        </pc:spChg>
        <pc:spChg chg="add mod">
          <ac:chgData name="Behan, Savannah" userId="7ab7726c-988b-4d76-b4b5-608f643e70c5" providerId="ADAL" clId="{9B44AB09-89CC-42D9-B767-FAF6E2767A83}" dt="2026-01-09T17:54:17.838" v="909"/>
          <ac:spMkLst>
            <pc:docMk/>
            <pc:sldMk cId="68484244" sldId="2147376515"/>
            <ac:spMk id="12" creationId="{EF6B73F9-F922-B3D4-F713-5CC378FE0FC6}"/>
          </ac:spMkLst>
        </pc:spChg>
        <pc:spChg chg="add mod">
          <ac:chgData name="Behan, Savannah" userId="7ab7726c-988b-4d76-b4b5-608f643e70c5" providerId="ADAL" clId="{9B44AB09-89CC-42D9-B767-FAF6E2767A83}" dt="2026-01-09T17:54:49.345" v="910" actId="207"/>
          <ac:spMkLst>
            <pc:docMk/>
            <pc:sldMk cId="68484244" sldId="2147376515"/>
            <ac:spMk id="13" creationId="{8525BD01-4276-FB4F-BDA3-E50F786BB511}"/>
          </ac:spMkLst>
        </pc:spChg>
        <pc:spChg chg="add mod">
          <ac:chgData name="Behan, Savannah" userId="7ab7726c-988b-4d76-b4b5-608f643e70c5" providerId="ADAL" clId="{9B44AB09-89CC-42D9-B767-FAF6E2767A83}" dt="2026-01-09T17:54:17.838" v="909"/>
          <ac:spMkLst>
            <pc:docMk/>
            <pc:sldMk cId="68484244" sldId="2147376515"/>
            <ac:spMk id="15" creationId="{FDDD70F3-BF34-3F51-1DAD-EAC261442097}"/>
          </ac:spMkLst>
        </pc:spChg>
        <pc:spChg chg="add mod">
          <ac:chgData name="Behan, Savannah" userId="7ab7726c-988b-4d76-b4b5-608f643e70c5" providerId="ADAL" clId="{9B44AB09-89CC-42D9-B767-FAF6E2767A83}" dt="2026-01-09T17:54:17.838" v="909"/>
          <ac:spMkLst>
            <pc:docMk/>
            <pc:sldMk cId="68484244" sldId="2147376515"/>
            <ac:spMk id="16" creationId="{E76F4D8B-BFE4-98CC-D350-ECCA8BCEC908}"/>
          </ac:spMkLst>
        </pc:spChg>
        <pc:spChg chg="add mod">
          <ac:chgData name="Behan, Savannah" userId="7ab7726c-988b-4d76-b4b5-608f643e70c5" providerId="ADAL" clId="{9B44AB09-89CC-42D9-B767-FAF6E2767A83}" dt="2026-01-09T17:54:49.345" v="910" actId="207"/>
          <ac:spMkLst>
            <pc:docMk/>
            <pc:sldMk cId="68484244" sldId="2147376515"/>
            <ac:spMk id="17" creationId="{814087BA-ADFE-E17F-1DA6-B30E50410C78}"/>
          </ac:spMkLst>
        </pc:spChg>
        <pc:cxnChg chg="add mod">
          <ac:chgData name="Behan, Savannah" userId="7ab7726c-988b-4d76-b4b5-608f643e70c5" providerId="ADAL" clId="{9B44AB09-89CC-42D9-B767-FAF6E2767A83}" dt="2026-01-09T17:56:06.301" v="911" actId="208"/>
          <ac:cxnSpMkLst>
            <pc:docMk/>
            <pc:sldMk cId="68484244" sldId="2147376515"/>
            <ac:cxnSpMk id="9" creationId="{176C9348-E704-6157-1374-6AB139F780FC}"/>
          </ac:cxnSpMkLst>
        </pc:cxnChg>
        <pc:cxnChg chg="mod">
          <ac:chgData name="Behan, Savannah" userId="7ab7726c-988b-4d76-b4b5-608f643e70c5" providerId="ADAL" clId="{9B44AB09-89CC-42D9-B767-FAF6E2767A83}" dt="2026-01-09T17:56:06.301" v="911" actId="208"/>
          <ac:cxnSpMkLst>
            <pc:docMk/>
            <pc:sldMk cId="68484244" sldId="2147376515"/>
            <ac:cxnSpMk id="10" creationId="{5B998800-72C6-6A12-8537-766811F791C6}"/>
          </ac:cxnSpMkLst>
        </pc:cxnChg>
        <pc:cxnChg chg="add mod">
          <ac:chgData name="Behan, Savannah" userId="7ab7726c-988b-4d76-b4b5-608f643e70c5" providerId="ADAL" clId="{9B44AB09-89CC-42D9-B767-FAF6E2767A83}" dt="2026-01-09T17:56:06.301" v="911" actId="208"/>
          <ac:cxnSpMkLst>
            <pc:docMk/>
            <pc:sldMk cId="68484244" sldId="2147376515"/>
            <ac:cxnSpMk id="14" creationId="{C25F0F22-D3F3-7109-5F09-8B847C72AA91}"/>
          </ac:cxnSpMkLst>
        </pc:cxnChg>
      </pc:sldChg>
      <pc:sldChg chg="addSp delSp modSp new mod modClrScheme chgLayout modNotes">
        <pc:chgData name="Behan, Savannah" userId="7ab7726c-988b-4d76-b4b5-608f643e70c5" providerId="ADAL" clId="{9B44AB09-89CC-42D9-B767-FAF6E2767A83}" dt="2026-01-15T16:47:09.349" v="4135" actId="947"/>
        <pc:sldMkLst>
          <pc:docMk/>
          <pc:sldMk cId="1521029667" sldId="2147376516"/>
        </pc:sldMkLst>
        <pc:spChg chg="add mod ord">
          <ac:chgData name="Behan, Savannah" userId="7ab7726c-988b-4d76-b4b5-608f643e70c5" providerId="ADAL" clId="{9B44AB09-89CC-42D9-B767-FAF6E2767A83}" dt="2026-01-12T16:20:36.124" v="2411" actId="700"/>
          <ac:spMkLst>
            <pc:docMk/>
            <pc:sldMk cId="1521029667" sldId="2147376516"/>
            <ac:spMk id="5" creationId="{FEFE4D3E-BE3E-FFBA-4220-7A054FB7AFB6}"/>
          </ac:spMkLst>
        </pc:spChg>
      </pc:sldChg>
      <pc:sldChg chg="addSp delSp modSp new mod modClrScheme chgLayout modNotes">
        <pc:chgData name="Behan, Savannah" userId="7ab7726c-988b-4d76-b4b5-608f643e70c5" providerId="ADAL" clId="{9B44AB09-89CC-42D9-B767-FAF6E2767A83}" dt="2026-01-15T16:47:09.456" v="4175" actId="948"/>
        <pc:sldMkLst>
          <pc:docMk/>
          <pc:sldMk cId="2671193862" sldId="2147376517"/>
        </pc:sldMkLst>
        <pc:spChg chg="mod ord">
          <ac:chgData name="Behan, Savannah" userId="7ab7726c-988b-4d76-b4b5-608f643e70c5" providerId="ADAL" clId="{9B44AB09-89CC-42D9-B767-FAF6E2767A83}" dt="2026-01-12T16:54:39.829" v="2515" actId="13244"/>
          <ac:spMkLst>
            <pc:docMk/>
            <pc:sldMk cId="2671193862" sldId="2147376517"/>
            <ac:spMk id="2" creationId="{3742FBBA-EA47-60B5-B34F-D2FCDFF91074}"/>
          </ac:spMkLst>
        </pc:spChg>
        <pc:spChg chg="mod ord">
          <ac:chgData name="Behan, Savannah" userId="7ab7726c-988b-4d76-b4b5-608f643e70c5" providerId="ADAL" clId="{9B44AB09-89CC-42D9-B767-FAF6E2767A83}" dt="2026-01-12T16:54:41.834" v="2516" actId="13244"/>
          <ac:spMkLst>
            <pc:docMk/>
            <pc:sldMk cId="2671193862" sldId="2147376517"/>
            <ac:spMk id="3" creationId="{F2B78F7A-440F-5737-7C5A-C9BEA957DEFC}"/>
          </ac:spMkLst>
        </pc:spChg>
        <pc:spChg chg="add mod ord">
          <ac:chgData name="Behan, Savannah" userId="7ab7726c-988b-4d76-b4b5-608f643e70c5" providerId="ADAL" clId="{9B44AB09-89CC-42D9-B767-FAF6E2767A83}" dt="2026-01-09T17:58:01.653" v="968" actId="171"/>
          <ac:spMkLst>
            <pc:docMk/>
            <pc:sldMk cId="2671193862" sldId="2147376517"/>
            <ac:spMk id="6" creationId="{27C8FC96-25AB-95E3-398F-E583B85D70CE}"/>
          </ac:spMkLst>
        </pc:spChg>
        <pc:spChg chg="add mod ord">
          <ac:chgData name="Behan, Savannah" userId="7ab7726c-988b-4d76-b4b5-608f643e70c5" providerId="ADAL" clId="{9B44AB09-89CC-42D9-B767-FAF6E2767A83}" dt="2026-01-09T17:58:01.653" v="968" actId="171"/>
          <ac:spMkLst>
            <pc:docMk/>
            <pc:sldMk cId="2671193862" sldId="2147376517"/>
            <ac:spMk id="7" creationId="{247964B8-04F3-EC77-0E37-3D0F363A7AB9}"/>
          </ac:spMkLst>
        </pc:spChg>
        <pc:picChg chg="add mod ord">
          <ac:chgData name="Behan, Savannah" userId="7ab7726c-988b-4d76-b4b5-608f643e70c5" providerId="ADAL" clId="{9B44AB09-89CC-42D9-B767-FAF6E2767A83}" dt="2026-01-09T17:58:01.653" v="968" actId="171"/>
          <ac:picMkLst>
            <pc:docMk/>
            <pc:sldMk cId="2671193862" sldId="2147376517"/>
            <ac:picMk id="5" creationId="{8DB97F45-DD46-1662-935B-AB6E2EF6071C}"/>
          </ac:picMkLst>
        </pc:picChg>
      </pc:sldChg>
      <pc:sldChg chg="addSp modSp new mod modClrScheme chgLayout modNotes modNotesTx">
        <pc:chgData name="Behan, Savannah" userId="7ab7726c-988b-4d76-b4b5-608f643e70c5" providerId="ADAL" clId="{9B44AB09-89CC-42D9-B767-FAF6E2767A83}" dt="2026-01-15T16:47:09.468" v="4183" actId="948"/>
        <pc:sldMkLst>
          <pc:docMk/>
          <pc:sldMk cId="203426751" sldId="2147376518"/>
        </pc:sldMkLst>
        <pc:spChg chg="mod ord">
          <ac:chgData name="Behan, Savannah" userId="7ab7726c-988b-4d76-b4b5-608f643e70c5" providerId="ADAL" clId="{9B44AB09-89CC-42D9-B767-FAF6E2767A83}" dt="2026-01-12T16:21:03.330" v="2416" actId="700"/>
          <ac:spMkLst>
            <pc:docMk/>
            <pc:sldMk cId="203426751" sldId="2147376518"/>
            <ac:spMk id="2" creationId="{AF0FAEE0-29C7-5957-3A29-0C37C8BE25DC}"/>
          </ac:spMkLst>
        </pc:spChg>
        <pc:spChg chg="mod ord">
          <ac:chgData name="Behan, Savannah" userId="7ab7726c-988b-4d76-b4b5-608f643e70c5" providerId="ADAL" clId="{9B44AB09-89CC-42D9-B767-FAF6E2767A83}" dt="2026-01-12T16:21:03.330" v="2416" actId="700"/>
          <ac:spMkLst>
            <pc:docMk/>
            <pc:sldMk cId="203426751" sldId="2147376518"/>
            <ac:spMk id="3" creationId="{B9B0FCBA-6813-7DBE-FF1B-393876D45C30}"/>
          </ac:spMkLst>
        </pc:spChg>
        <pc:spChg chg="mod ord">
          <ac:chgData name="Behan, Savannah" userId="7ab7726c-988b-4d76-b4b5-608f643e70c5" providerId="ADAL" clId="{9B44AB09-89CC-42D9-B767-FAF6E2767A83}" dt="2026-01-12T16:54:48.581" v="2517" actId="13244"/>
          <ac:spMkLst>
            <pc:docMk/>
            <pc:sldMk cId="203426751" sldId="2147376518"/>
            <ac:spMk id="4" creationId="{2E631D98-BA32-89D6-1655-0554135000AA}"/>
          </ac:spMkLst>
        </pc:spChg>
        <pc:spChg chg="add mod">
          <ac:chgData name="Behan, Savannah" userId="7ab7726c-988b-4d76-b4b5-608f643e70c5" providerId="ADAL" clId="{9B44AB09-89CC-42D9-B767-FAF6E2767A83}" dt="2026-01-09T18:03:24.581" v="1076" actId="207"/>
          <ac:spMkLst>
            <pc:docMk/>
            <pc:sldMk cId="203426751" sldId="2147376518"/>
            <ac:spMk id="6" creationId="{2E8C468E-EB1D-4BED-CBC4-468B53039503}"/>
          </ac:spMkLst>
        </pc:spChg>
        <pc:graphicFrameChg chg="add mod">
          <ac:chgData name="Behan, Savannah" userId="7ab7726c-988b-4d76-b4b5-608f643e70c5" providerId="ADAL" clId="{9B44AB09-89CC-42D9-B767-FAF6E2767A83}" dt="2026-01-12T17:32:56.054" v="2520" actId="962"/>
          <ac:graphicFrameMkLst>
            <pc:docMk/>
            <pc:sldMk cId="203426751" sldId="2147376518"/>
            <ac:graphicFrameMk id="5" creationId="{A61EE52F-D12E-AB78-E85B-75BCD3CD54F3}"/>
          </ac:graphicFrameMkLst>
        </pc:graphicFrameChg>
      </pc:sldChg>
      <pc:sldChg chg="addSp delSp modSp new mod modClrScheme modAnim chgLayout modNotes">
        <pc:chgData name="Behan, Savannah" userId="7ab7726c-988b-4d76-b4b5-608f643e70c5" providerId="ADAL" clId="{9B44AB09-89CC-42D9-B767-FAF6E2767A83}" dt="2026-01-15T16:47:09.516" v="4205" actId="948"/>
        <pc:sldMkLst>
          <pc:docMk/>
          <pc:sldMk cId="772525329" sldId="2147376519"/>
        </pc:sldMkLst>
        <pc:spChg chg="mod ord">
          <ac:chgData name="Behan, Savannah" userId="7ab7726c-988b-4d76-b4b5-608f643e70c5" providerId="ADAL" clId="{9B44AB09-89CC-42D9-B767-FAF6E2767A83}" dt="2026-01-12T16:21:09.465" v="2417" actId="700"/>
          <ac:spMkLst>
            <pc:docMk/>
            <pc:sldMk cId="772525329" sldId="2147376519"/>
            <ac:spMk id="2" creationId="{BFAC8A44-D1CB-22E9-DF66-A6E5AEC27E4E}"/>
          </ac:spMkLst>
        </pc:spChg>
        <pc:spChg chg="mod ord">
          <ac:chgData name="Behan, Savannah" userId="7ab7726c-988b-4d76-b4b5-608f643e70c5" providerId="ADAL" clId="{9B44AB09-89CC-42D9-B767-FAF6E2767A83}" dt="2026-01-12T16:21:09.465" v="2417" actId="700"/>
          <ac:spMkLst>
            <pc:docMk/>
            <pc:sldMk cId="772525329" sldId="2147376519"/>
            <ac:spMk id="3" creationId="{5879EA05-854C-C19D-023E-06492622A09B}"/>
          </ac:spMkLst>
        </pc:spChg>
        <pc:spChg chg="add mod ord">
          <ac:chgData name="Behan, Savannah" userId="7ab7726c-988b-4d76-b4b5-608f643e70c5" providerId="ADAL" clId="{9B44AB09-89CC-42D9-B767-FAF6E2767A83}" dt="2026-01-12T18:05:37.638" v="2522" actId="13244"/>
          <ac:spMkLst>
            <pc:docMk/>
            <pc:sldMk cId="772525329" sldId="2147376519"/>
            <ac:spMk id="5" creationId="{1315537D-5670-907A-3490-27F263690DE0}"/>
          </ac:spMkLst>
        </pc:spChg>
        <pc:spChg chg="add mod">
          <ac:chgData name="Behan, Savannah" userId="7ab7726c-988b-4d76-b4b5-608f643e70c5" providerId="ADAL" clId="{9B44AB09-89CC-42D9-B767-FAF6E2767A83}" dt="2026-01-09T18:04:36.523" v="1139"/>
          <ac:spMkLst>
            <pc:docMk/>
            <pc:sldMk cId="772525329" sldId="2147376519"/>
            <ac:spMk id="7" creationId="{7820D9F2-A4BE-B660-A32E-D19D2E55DEB9}"/>
          </ac:spMkLst>
        </pc:spChg>
        <pc:spChg chg="add mod">
          <ac:chgData name="Behan, Savannah" userId="7ab7726c-988b-4d76-b4b5-608f643e70c5" providerId="ADAL" clId="{9B44AB09-89CC-42D9-B767-FAF6E2767A83}" dt="2026-01-09T18:04:36.523" v="1139"/>
          <ac:spMkLst>
            <pc:docMk/>
            <pc:sldMk cId="772525329" sldId="2147376519"/>
            <ac:spMk id="10" creationId="{C84234F1-830E-9D98-2DCE-964DAF498AFD}"/>
          </ac:spMkLst>
        </pc:spChg>
        <pc:spChg chg="add mod">
          <ac:chgData name="Behan, Savannah" userId="7ab7726c-988b-4d76-b4b5-608f643e70c5" providerId="ADAL" clId="{9B44AB09-89CC-42D9-B767-FAF6E2767A83}" dt="2026-01-09T18:04:36.523" v="1139"/>
          <ac:spMkLst>
            <pc:docMk/>
            <pc:sldMk cId="772525329" sldId="2147376519"/>
            <ac:spMk id="12" creationId="{6566AEDE-F661-AB89-8FA7-F12417790589}"/>
          </ac:spMkLst>
        </pc:spChg>
        <pc:spChg chg="add mod">
          <ac:chgData name="Behan, Savannah" userId="7ab7726c-988b-4d76-b4b5-608f643e70c5" providerId="ADAL" clId="{9B44AB09-89CC-42D9-B767-FAF6E2767A83}" dt="2026-01-12T18:05:29.945" v="2521" actId="164"/>
          <ac:spMkLst>
            <pc:docMk/>
            <pc:sldMk cId="772525329" sldId="2147376519"/>
            <ac:spMk id="13" creationId="{9DD37BDF-8ABA-70FE-C724-B6C6FF709BF4}"/>
          </ac:spMkLst>
        </pc:spChg>
        <pc:spChg chg="mod">
          <ac:chgData name="Behan, Savannah" userId="7ab7726c-988b-4d76-b4b5-608f643e70c5" providerId="ADAL" clId="{9B44AB09-89CC-42D9-B767-FAF6E2767A83}" dt="2026-01-09T18:07:02.506" v="1152" actId="207"/>
          <ac:spMkLst>
            <pc:docMk/>
            <pc:sldMk cId="772525329" sldId="2147376519"/>
            <ac:spMk id="16" creationId="{384437B5-8A33-E5D0-93B1-A4F4FB98BEEF}"/>
          </ac:spMkLst>
        </pc:spChg>
        <pc:spChg chg="add mod">
          <ac:chgData name="Behan, Savannah" userId="7ab7726c-988b-4d76-b4b5-608f643e70c5" providerId="ADAL" clId="{9B44AB09-89CC-42D9-B767-FAF6E2767A83}" dt="2026-01-12T18:05:29.945" v="2521" actId="164"/>
          <ac:spMkLst>
            <pc:docMk/>
            <pc:sldMk cId="772525329" sldId="2147376519"/>
            <ac:spMk id="18" creationId="{65988B50-5F07-AFA3-05F1-C0BC4215EA3E}"/>
          </ac:spMkLst>
        </pc:spChg>
        <pc:spChg chg="add mod">
          <ac:chgData name="Behan, Savannah" userId="7ab7726c-988b-4d76-b4b5-608f643e70c5" providerId="ADAL" clId="{9B44AB09-89CC-42D9-B767-FAF6E2767A83}" dt="2026-01-12T18:05:29.945" v="2521" actId="164"/>
          <ac:spMkLst>
            <pc:docMk/>
            <pc:sldMk cId="772525329" sldId="2147376519"/>
            <ac:spMk id="19" creationId="{B511CE6A-131E-9C7B-D35A-ECF2114602D1}"/>
          </ac:spMkLst>
        </pc:spChg>
        <pc:spChg chg="add mod">
          <ac:chgData name="Behan, Savannah" userId="7ab7726c-988b-4d76-b4b5-608f643e70c5" providerId="ADAL" clId="{9B44AB09-89CC-42D9-B767-FAF6E2767A83}" dt="2026-01-12T18:05:29.945" v="2521" actId="164"/>
          <ac:spMkLst>
            <pc:docMk/>
            <pc:sldMk cId="772525329" sldId="2147376519"/>
            <ac:spMk id="20" creationId="{A7A31910-BC81-5C16-7B6B-1F67C8C653E7}"/>
          </ac:spMkLst>
        </pc:spChg>
        <pc:spChg chg="add mod">
          <ac:chgData name="Behan, Savannah" userId="7ab7726c-988b-4d76-b4b5-608f643e70c5" providerId="ADAL" clId="{9B44AB09-89CC-42D9-B767-FAF6E2767A83}" dt="2026-01-12T18:05:29.945" v="2521" actId="164"/>
          <ac:spMkLst>
            <pc:docMk/>
            <pc:sldMk cId="772525329" sldId="2147376519"/>
            <ac:spMk id="21" creationId="{97C24026-8ED2-07CB-5746-9D0DA1006B65}"/>
          </ac:spMkLst>
        </pc:spChg>
        <pc:spChg chg="add mod">
          <ac:chgData name="Behan, Savannah" userId="7ab7726c-988b-4d76-b4b5-608f643e70c5" providerId="ADAL" clId="{9B44AB09-89CC-42D9-B767-FAF6E2767A83}" dt="2026-01-12T18:05:29.945" v="2521" actId="164"/>
          <ac:spMkLst>
            <pc:docMk/>
            <pc:sldMk cId="772525329" sldId="2147376519"/>
            <ac:spMk id="22" creationId="{9CC4DEC0-AE7D-E469-A494-D91AECA43B3C}"/>
          </ac:spMkLst>
        </pc:spChg>
        <pc:spChg chg="mod">
          <ac:chgData name="Behan, Savannah" userId="7ab7726c-988b-4d76-b4b5-608f643e70c5" providerId="ADAL" clId="{9B44AB09-89CC-42D9-B767-FAF6E2767A83}" dt="2026-01-12T18:05:29.945" v="2521" actId="164"/>
          <ac:spMkLst>
            <pc:docMk/>
            <pc:sldMk cId="772525329" sldId="2147376519"/>
            <ac:spMk id="23" creationId="{E40B2242-22C4-420C-D10B-F6CF37CCFDE3}"/>
          </ac:spMkLst>
        </pc:spChg>
        <pc:grpChg chg="mod">
          <ac:chgData name="Behan, Savannah" userId="7ab7726c-988b-4d76-b4b5-608f643e70c5" providerId="ADAL" clId="{9B44AB09-89CC-42D9-B767-FAF6E2767A83}" dt="2026-01-12T18:05:29.945" v="2521" actId="164"/>
          <ac:grpSpMkLst>
            <pc:docMk/>
            <pc:sldMk cId="772525329" sldId="2147376519"/>
            <ac:grpSpMk id="14" creationId="{D411E74E-3570-262F-40A4-B77D2B15971A}"/>
          </ac:grpSpMkLst>
        </pc:grpChg>
        <pc:grpChg chg="add mod">
          <ac:chgData name="Behan, Savannah" userId="7ab7726c-988b-4d76-b4b5-608f643e70c5" providerId="ADAL" clId="{9B44AB09-89CC-42D9-B767-FAF6E2767A83}" dt="2026-01-12T18:07:39.457" v="2524" actId="962"/>
          <ac:grpSpMkLst>
            <pc:docMk/>
            <pc:sldMk cId="772525329" sldId="2147376519"/>
            <ac:grpSpMk id="24" creationId="{050C3654-145B-F66C-777F-F45FA0BD4737}"/>
          </ac:grpSpMkLst>
        </pc:grpChg>
        <pc:cxnChg chg="mod">
          <ac:chgData name="Behan, Savannah" userId="7ab7726c-988b-4d76-b4b5-608f643e70c5" providerId="ADAL" clId="{9B44AB09-89CC-42D9-B767-FAF6E2767A83}" dt="2026-01-09T18:19:07.661" v="1285" actId="208"/>
          <ac:cxnSpMkLst>
            <pc:docMk/>
            <pc:sldMk cId="772525329" sldId="2147376519"/>
            <ac:cxnSpMk id="8" creationId="{A91FB291-6A53-51A7-7BFB-0EBBB8C57F87}"/>
          </ac:cxnSpMkLst>
        </pc:cxnChg>
        <pc:cxnChg chg="mod">
          <ac:chgData name="Behan, Savannah" userId="7ab7726c-988b-4d76-b4b5-608f643e70c5" providerId="ADAL" clId="{9B44AB09-89CC-42D9-B767-FAF6E2767A83}" dt="2026-01-09T18:19:07.661" v="1285" actId="208"/>
          <ac:cxnSpMkLst>
            <pc:docMk/>
            <pc:sldMk cId="772525329" sldId="2147376519"/>
            <ac:cxnSpMk id="9" creationId="{67F4E487-45E7-4179-3079-06E3735ABBEB}"/>
          </ac:cxnSpMkLst>
        </pc:cxnChg>
        <pc:cxnChg chg="mod">
          <ac:chgData name="Behan, Savannah" userId="7ab7726c-988b-4d76-b4b5-608f643e70c5" providerId="ADAL" clId="{9B44AB09-89CC-42D9-B767-FAF6E2767A83}" dt="2026-01-09T18:06:52.663" v="1149" actId="208"/>
          <ac:cxnSpMkLst>
            <pc:docMk/>
            <pc:sldMk cId="772525329" sldId="2147376519"/>
            <ac:cxnSpMk id="15" creationId="{8478C325-36DD-00BC-1986-AACA2D901CBE}"/>
          </ac:cxnSpMkLst>
        </pc:cxnChg>
        <pc:cxnChg chg="mod">
          <ac:chgData name="Behan, Savannah" userId="7ab7726c-988b-4d76-b4b5-608f643e70c5" providerId="ADAL" clId="{9B44AB09-89CC-42D9-B767-FAF6E2767A83}" dt="2026-01-09T18:06:52.663" v="1149" actId="208"/>
          <ac:cxnSpMkLst>
            <pc:docMk/>
            <pc:sldMk cId="772525329" sldId="2147376519"/>
            <ac:cxnSpMk id="17" creationId="{5A41B056-6FC8-6146-B3B6-CBB2D867C761}"/>
          </ac:cxnSpMkLst>
        </pc:cxnChg>
      </pc:sldChg>
      <pc:sldChg chg="addSp delSp modSp new mod modClrScheme chgLayout modNotes modNotesTx">
        <pc:chgData name="Behan, Savannah" userId="7ab7726c-988b-4d76-b4b5-608f643e70c5" providerId="ADAL" clId="{9B44AB09-89CC-42D9-B767-FAF6E2767A83}" dt="2026-01-15T16:47:09.527" v="4213" actId="948"/>
        <pc:sldMkLst>
          <pc:docMk/>
          <pc:sldMk cId="3441527458" sldId="2147376520"/>
        </pc:sldMkLst>
        <pc:spChg chg="mod ord">
          <ac:chgData name="Behan, Savannah" userId="7ab7726c-988b-4d76-b4b5-608f643e70c5" providerId="ADAL" clId="{9B44AB09-89CC-42D9-B767-FAF6E2767A83}" dt="2026-01-12T16:21:15.990" v="2418" actId="700"/>
          <ac:spMkLst>
            <pc:docMk/>
            <pc:sldMk cId="3441527458" sldId="2147376520"/>
            <ac:spMk id="2" creationId="{3597E079-06B2-890B-FD0E-293B2FEC5354}"/>
          </ac:spMkLst>
        </pc:spChg>
        <pc:spChg chg="mod ord">
          <ac:chgData name="Behan, Savannah" userId="7ab7726c-988b-4d76-b4b5-608f643e70c5" providerId="ADAL" clId="{9B44AB09-89CC-42D9-B767-FAF6E2767A83}" dt="2026-01-12T16:21:15.990" v="2418" actId="700"/>
          <ac:spMkLst>
            <pc:docMk/>
            <pc:sldMk cId="3441527458" sldId="2147376520"/>
            <ac:spMk id="3" creationId="{67727953-55F9-4861-9748-A42BECC9A24C}"/>
          </ac:spMkLst>
        </pc:spChg>
        <pc:spChg chg="add mod ord">
          <ac:chgData name="Behan, Savannah" userId="7ab7726c-988b-4d76-b4b5-608f643e70c5" providerId="ADAL" clId="{9B44AB09-89CC-42D9-B767-FAF6E2767A83}" dt="2026-01-12T18:08:02.552" v="2525" actId="13244"/>
          <ac:spMkLst>
            <pc:docMk/>
            <pc:sldMk cId="3441527458" sldId="2147376520"/>
            <ac:spMk id="6" creationId="{3A5E0F24-CADA-46EF-F052-4EE4DCE5D7A3}"/>
          </ac:spMkLst>
        </pc:spChg>
        <pc:graphicFrameChg chg="add mod modGraphic">
          <ac:chgData name="Behan, Savannah" userId="7ab7726c-988b-4d76-b4b5-608f643e70c5" providerId="ADAL" clId="{9B44AB09-89CC-42D9-B767-FAF6E2767A83}" dt="2026-01-12T18:10:39.113" v="2526" actId="962"/>
          <ac:graphicFrameMkLst>
            <pc:docMk/>
            <pc:sldMk cId="3441527458" sldId="2147376520"/>
            <ac:graphicFrameMk id="5" creationId="{694599E7-C762-4D40-C732-F82AE093428F}"/>
          </ac:graphicFrameMkLst>
        </pc:graphicFrameChg>
      </pc:sldChg>
      <pc:sldChg chg="addSp delSp modSp new mod modClrScheme chgLayout modNotes modNotesTx">
        <pc:chgData name="Behan, Savannah" userId="7ab7726c-988b-4d76-b4b5-608f643e70c5" providerId="ADAL" clId="{9B44AB09-89CC-42D9-B767-FAF6E2767A83}" dt="2026-01-15T19:09:24.632" v="5074" actId="20577"/>
        <pc:sldMkLst>
          <pc:docMk/>
          <pc:sldMk cId="1088054264" sldId="2147376521"/>
        </pc:sldMkLst>
        <pc:spChg chg="mod ord">
          <ac:chgData name="Behan, Savannah" userId="7ab7726c-988b-4d76-b4b5-608f643e70c5" providerId="ADAL" clId="{9B44AB09-89CC-42D9-B767-FAF6E2767A83}" dt="2026-01-12T16:21:22.975" v="2419" actId="700"/>
          <ac:spMkLst>
            <pc:docMk/>
            <pc:sldMk cId="1088054264" sldId="2147376521"/>
            <ac:spMk id="2" creationId="{7065DF6F-D819-15EF-E031-C762FA398B98}"/>
          </ac:spMkLst>
        </pc:spChg>
        <pc:spChg chg="mod ord">
          <ac:chgData name="Behan, Savannah" userId="7ab7726c-988b-4d76-b4b5-608f643e70c5" providerId="ADAL" clId="{9B44AB09-89CC-42D9-B767-FAF6E2767A83}" dt="2026-01-12T16:21:22.975" v="2419" actId="700"/>
          <ac:spMkLst>
            <pc:docMk/>
            <pc:sldMk cId="1088054264" sldId="2147376521"/>
            <ac:spMk id="3" creationId="{12862760-BFB3-B23A-B77E-068DD7387071}"/>
          </ac:spMkLst>
        </pc:spChg>
        <pc:spChg chg="add mod ord">
          <ac:chgData name="Behan, Savannah" userId="7ab7726c-988b-4d76-b4b5-608f643e70c5" providerId="ADAL" clId="{9B44AB09-89CC-42D9-B767-FAF6E2767A83}" dt="2026-01-12T18:11:19.937" v="2527" actId="13244"/>
          <ac:spMkLst>
            <pc:docMk/>
            <pc:sldMk cId="1088054264" sldId="2147376521"/>
            <ac:spMk id="5" creationId="{D73C1FE4-244D-613B-46D1-D63A8316C9F9}"/>
          </ac:spMkLst>
        </pc:spChg>
        <pc:spChg chg="add mod">
          <ac:chgData name="Behan, Savannah" userId="7ab7726c-988b-4d76-b4b5-608f643e70c5" providerId="ADAL" clId="{9B44AB09-89CC-42D9-B767-FAF6E2767A83}" dt="2026-01-09T18:14:08.979" v="1259"/>
          <ac:spMkLst>
            <pc:docMk/>
            <pc:sldMk cId="1088054264" sldId="2147376521"/>
            <ac:spMk id="7" creationId="{1037A5FF-C578-8C4E-FE4C-5BB739224C6F}"/>
          </ac:spMkLst>
        </pc:spChg>
        <pc:spChg chg="add mod">
          <ac:chgData name="Behan, Savannah" userId="7ab7726c-988b-4d76-b4b5-608f643e70c5" providerId="ADAL" clId="{9B44AB09-89CC-42D9-B767-FAF6E2767A83}" dt="2026-01-15T19:08:58.297" v="5064" actId="20577"/>
          <ac:spMkLst>
            <pc:docMk/>
            <pc:sldMk cId="1088054264" sldId="2147376521"/>
            <ac:spMk id="8" creationId="{3DA47C7C-BD0E-7AD5-A695-B7892ED48C26}"/>
          </ac:spMkLst>
        </pc:spChg>
        <pc:spChg chg="add mod">
          <ac:chgData name="Behan, Savannah" userId="7ab7726c-988b-4d76-b4b5-608f643e70c5" providerId="ADAL" clId="{9B44AB09-89CC-42D9-B767-FAF6E2767A83}" dt="2026-01-15T19:09:08.331" v="5072" actId="20577"/>
          <ac:spMkLst>
            <pc:docMk/>
            <pc:sldMk cId="1088054264" sldId="2147376521"/>
            <ac:spMk id="9" creationId="{C173C2A4-F580-EB65-AF05-826D0D830331}"/>
          </ac:spMkLst>
        </pc:spChg>
        <pc:picChg chg="add mod ord">
          <ac:chgData name="Behan, Savannah" userId="7ab7726c-988b-4d76-b4b5-608f643e70c5" providerId="ADAL" clId="{9B44AB09-89CC-42D9-B767-FAF6E2767A83}" dt="2026-01-09T18:14:18.843" v="1261" actId="167"/>
          <ac:picMkLst>
            <pc:docMk/>
            <pc:sldMk cId="1088054264" sldId="2147376521"/>
            <ac:picMk id="6" creationId="{E8BB0294-89E8-BB8F-3DBB-776F92603642}"/>
          </ac:picMkLst>
        </pc:picChg>
        <pc:cxnChg chg="add mod">
          <ac:chgData name="Behan, Savannah" userId="7ab7726c-988b-4d76-b4b5-608f643e70c5" providerId="ADAL" clId="{9B44AB09-89CC-42D9-B767-FAF6E2767A83}" dt="2026-01-09T18:14:08.979" v="1259"/>
          <ac:cxnSpMkLst>
            <pc:docMk/>
            <pc:sldMk cId="1088054264" sldId="2147376521"/>
            <ac:cxnSpMk id="10" creationId="{E646D83F-651E-1972-E17E-B5AC3CF37DD8}"/>
          </ac:cxnSpMkLst>
        </pc:cxnChg>
      </pc:sldChg>
      <pc:sldChg chg="addSp delSp modSp new mod modClrScheme chgLayout modNotes modNotesTx">
        <pc:chgData name="Behan, Savannah" userId="7ab7726c-988b-4d76-b4b5-608f643e70c5" providerId="ADAL" clId="{9B44AB09-89CC-42D9-B767-FAF6E2767A83}" dt="2026-01-15T19:09:31.676" v="5079" actId="20577"/>
        <pc:sldMkLst>
          <pc:docMk/>
          <pc:sldMk cId="1952961542" sldId="2147376522"/>
        </pc:sldMkLst>
        <pc:spChg chg="add mod">
          <ac:chgData name="Behan, Savannah" userId="7ab7726c-988b-4d76-b4b5-608f643e70c5" providerId="ADAL" clId="{9B44AB09-89CC-42D9-B767-FAF6E2767A83}" dt="2026-01-09T18:15:45.321" v="1274"/>
          <ac:spMkLst>
            <pc:docMk/>
            <pc:sldMk cId="1952961542" sldId="2147376522"/>
            <ac:spMk id="6" creationId="{343D856B-D657-8046-85DB-87D67A48C2AD}"/>
          </ac:spMkLst>
        </pc:spChg>
        <pc:spChg chg="add mod">
          <ac:chgData name="Behan, Savannah" userId="7ab7726c-988b-4d76-b4b5-608f643e70c5" providerId="ADAL" clId="{9B44AB09-89CC-42D9-B767-FAF6E2767A83}" dt="2026-01-09T18:16:59.225" v="1280" actId="208"/>
          <ac:spMkLst>
            <pc:docMk/>
            <pc:sldMk cId="1952961542" sldId="2147376522"/>
            <ac:spMk id="7" creationId="{5C73072B-1DD5-F916-F34D-8996DABCAE7F}"/>
          </ac:spMkLst>
        </pc:spChg>
        <pc:spChg chg="add mod">
          <ac:chgData name="Behan, Savannah" userId="7ab7726c-988b-4d76-b4b5-608f643e70c5" providerId="ADAL" clId="{9B44AB09-89CC-42D9-B767-FAF6E2767A83}" dt="2026-01-09T18:16:59.225" v="1280" actId="208"/>
          <ac:spMkLst>
            <pc:docMk/>
            <pc:sldMk cId="1952961542" sldId="2147376522"/>
            <ac:spMk id="9" creationId="{BFB9C33F-3E02-6826-3F42-9D50F1506B59}"/>
          </ac:spMkLst>
        </pc:spChg>
        <pc:spChg chg="add mod">
          <ac:chgData name="Behan, Savannah" userId="7ab7726c-988b-4d76-b4b5-608f643e70c5" providerId="ADAL" clId="{9B44AB09-89CC-42D9-B767-FAF6E2767A83}" dt="2026-01-09T18:15:45.321" v="1274"/>
          <ac:spMkLst>
            <pc:docMk/>
            <pc:sldMk cId="1952961542" sldId="2147376522"/>
            <ac:spMk id="10" creationId="{ABAE66AA-7BBA-D457-F0A7-CF41314472E1}"/>
          </ac:spMkLst>
        </pc:spChg>
        <pc:spChg chg="add mod">
          <ac:chgData name="Behan, Savannah" userId="7ab7726c-988b-4d76-b4b5-608f643e70c5" providerId="ADAL" clId="{9B44AB09-89CC-42D9-B767-FAF6E2767A83}" dt="2026-01-09T18:16:59.225" v="1280" actId="208"/>
          <ac:spMkLst>
            <pc:docMk/>
            <pc:sldMk cId="1952961542" sldId="2147376522"/>
            <ac:spMk id="11" creationId="{257B48D0-1E39-2A86-4AD5-E2F01C78C342}"/>
          </ac:spMkLst>
        </pc:spChg>
        <pc:spChg chg="add mod">
          <ac:chgData name="Behan, Savannah" userId="7ab7726c-988b-4d76-b4b5-608f643e70c5" providerId="ADAL" clId="{9B44AB09-89CC-42D9-B767-FAF6E2767A83}" dt="2026-01-09T18:15:45.321" v="1274"/>
          <ac:spMkLst>
            <pc:docMk/>
            <pc:sldMk cId="1952961542" sldId="2147376522"/>
            <ac:spMk id="12" creationId="{A05964D1-7013-515B-C4A4-37927051B697}"/>
          </ac:spMkLst>
        </pc:spChg>
        <pc:spChg chg="add mod">
          <ac:chgData name="Behan, Savannah" userId="7ab7726c-988b-4d76-b4b5-608f643e70c5" providerId="ADAL" clId="{9B44AB09-89CC-42D9-B767-FAF6E2767A83}" dt="2026-01-09T18:16:59.225" v="1280" actId="208"/>
          <ac:spMkLst>
            <pc:docMk/>
            <pc:sldMk cId="1952961542" sldId="2147376522"/>
            <ac:spMk id="13" creationId="{C22C96C5-0E2E-BA6B-EC1D-DB31DD90CF32}"/>
          </ac:spMkLst>
        </pc:spChg>
        <pc:spChg chg="add mod">
          <ac:chgData name="Behan, Savannah" userId="7ab7726c-988b-4d76-b4b5-608f643e70c5" providerId="ADAL" clId="{9B44AB09-89CC-42D9-B767-FAF6E2767A83}" dt="2026-01-09T18:15:45.321" v="1274"/>
          <ac:spMkLst>
            <pc:docMk/>
            <pc:sldMk cId="1952961542" sldId="2147376522"/>
            <ac:spMk id="14" creationId="{E1F3C13A-8272-3730-EE7C-788FB6E866E6}"/>
          </ac:spMkLst>
        </pc:spChg>
        <pc:spChg chg="add mod">
          <ac:chgData name="Behan, Savannah" userId="7ab7726c-988b-4d76-b4b5-608f643e70c5" providerId="ADAL" clId="{9B44AB09-89CC-42D9-B767-FAF6E2767A83}" dt="2026-01-09T18:16:59.225" v="1280" actId="208"/>
          <ac:spMkLst>
            <pc:docMk/>
            <pc:sldMk cId="1952961542" sldId="2147376522"/>
            <ac:spMk id="15" creationId="{D345F032-9483-CF5D-EA0A-817FAC126A3E}"/>
          </ac:spMkLst>
        </pc:spChg>
        <pc:spChg chg="add mod">
          <ac:chgData name="Behan, Savannah" userId="7ab7726c-988b-4d76-b4b5-608f643e70c5" providerId="ADAL" clId="{9B44AB09-89CC-42D9-B767-FAF6E2767A83}" dt="2026-01-09T18:15:45.321" v="1274"/>
          <ac:spMkLst>
            <pc:docMk/>
            <pc:sldMk cId="1952961542" sldId="2147376522"/>
            <ac:spMk id="16" creationId="{60BDB366-D6B5-53FB-F270-1F96890A54A9}"/>
          </ac:spMkLst>
        </pc:spChg>
      </pc:sldChg>
      <pc:sldChg chg="addSp delSp modSp new mod modClrScheme chgLayout modNotes">
        <pc:chgData name="Behan, Savannah" userId="7ab7726c-988b-4d76-b4b5-608f643e70c5" providerId="ADAL" clId="{9B44AB09-89CC-42D9-B767-FAF6E2767A83}" dt="2026-01-15T16:47:09.672" v="4279" actId="947"/>
        <pc:sldMkLst>
          <pc:docMk/>
          <pc:sldMk cId="1771403449" sldId="2147376523"/>
        </pc:sldMkLst>
        <pc:spChg chg="add mod ord">
          <ac:chgData name="Behan, Savannah" userId="7ab7726c-988b-4d76-b4b5-608f643e70c5" providerId="ADAL" clId="{9B44AB09-89CC-42D9-B767-FAF6E2767A83}" dt="2026-01-12T16:21:41.636" v="2422" actId="700"/>
          <ac:spMkLst>
            <pc:docMk/>
            <pc:sldMk cId="1771403449" sldId="2147376523"/>
            <ac:spMk id="4" creationId="{707E1E06-79C1-01CC-E8FC-47C371B7DD31}"/>
          </ac:spMkLst>
        </pc:spChg>
      </pc:sldChg>
      <pc:sldChg chg="addSp delSp modSp new mod modClrScheme chgLayout modNotes modNotesTx">
        <pc:chgData name="Behan, Savannah" userId="7ab7726c-988b-4d76-b4b5-608f643e70c5" providerId="ADAL" clId="{9B44AB09-89CC-42D9-B767-FAF6E2767A83}" dt="2026-02-02T19:51:12.232" v="5169" actId="20577"/>
        <pc:sldMkLst>
          <pc:docMk/>
          <pc:sldMk cId="1570883392" sldId="2147376524"/>
        </pc:sldMkLst>
        <pc:spChg chg="add mod ord">
          <ac:chgData name="Behan, Savannah" userId="7ab7726c-988b-4d76-b4b5-608f643e70c5" providerId="ADAL" clId="{9B44AB09-89CC-42D9-B767-FAF6E2767A83}" dt="2026-01-12T18:32:51.221" v="2528" actId="13244"/>
          <ac:spMkLst>
            <pc:docMk/>
            <pc:sldMk cId="1570883392" sldId="2147376524"/>
            <ac:spMk id="5" creationId="{7E39A9E0-53E6-9825-438F-DF44BDAF1669}"/>
          </ac:spMkLst>
        </pc:spChg>
        <pc:spChg chg="add mod ord">
          <ac:chgData name="Behan, Savannah" userId="7ab7726c-988b-4d76-b4b5-608f643e70c5" providerId="ADAL" clId="{9B44AB09-89CC-42D9-B767-FAF6E2767A83}" dt="2026-01-12T16:21:55.516" v="2424" actId="700"/>
          <ac:spMkLst>
            <pc:docMk/>
            <pc:sldMk cId="1570883392" sldId="2147376524"/>
            <ac:spMk id="8" creationId="{079E2C9F-E3CC-3A7C-987C-B1805A848601}"/>
          </ac:spMkLst>
        </pc:spChg>
        <pc:spChg chg="add mod ord">
          <ac:chgData name="Behan, Savannah" userId="7ab7726c-988b-4d76-b4b5-608f643e70c5" providerId="ADAL" clId="{9B44AB09-89CC-42D9-B767-FAF6E2767A83}" dt="2026-01-12T15:25:39.156" v="1330" actId="171"/>
          <ac:spMkLst>
            <pc:docMk/>
            <pc:sldMk cId="1570883392" sldId="2147376524"/>
            <ac:spMk id="10" creationId="{4AD27FBF-8F99-9FFE-6B53-0CC8C2098416}"/>
          </ac:spMkLst>
        </pc:spChg>
        <pc:spChg chg="add mod ord">
          <ac:chgData name="Behan, Savannah" userId="7ab7726c-988b-4d76-b4b5-608f643e70c5" providerId="ADAL" clId="{9B44AB09-89CC-42D9-B767-FAF6E2767A83}" dt="2026-02-02T19:51:12.232" v="5169" actId="20577"/>
          <ac:spMkLst>
            <pc:docMk/>
            <pc:sldMk cId="1570883392" sldId="2147376524"/>
            <ac:spMk id="11" creationId="{20B62958-0D1A-41DF-10EC-AC39156C546A}"/>
          </ac:spMkLst>
        </pc:spChg>
        <pc:picChg chg="add mod ord">
          <ac:chgData name="Behan, Savannah" userId="7ab7726c-988b-4d76-b4b5-608f643e70c5" providerId="ADAL" clId="{9B44AB09-89CC-42D9-B767-FAF6E2767A83}" dt="2026-01-12T15:25:39.156" v="1330" actId="171"/>
          <ac:picMkLst>
            <pc:docMk/>
            <pc:sldMk cId="1570883392" sldId="2147376524"/>
            <ac:picMk id="9" creationId="{FEA87BED-19E3-B702-A28E-71688F8FFF31}"/>
          </ac:picMkLst>
        </pc:picChg>
      </pc:sldChg>
      <pc:sldChg chg="addSp delSp modSp new del mod modClrScheme modAnim chgLayout modNotes modNotesTx">
        <pc:chgData name="Behan, Savannah" userId="7ab7726c-988b-4d76-b4b5-608f643e70c5" providerId="ADAL" clId="{9B44AB09-89CC-42D9-B767-FAF6E2767A83}" dt="2026-02-02T19:52:31.891" v="5189" actId="47"/>
        <pc:sldMkLst>
          <pc:docMk/>
          <pc:sldMk cId="1877176494" sldId="2147376525"/>
        </pc:sldMkLst>
      </pc:sldChg>
      <pc:sldChg chg="addSp delSp modSp new del mod modClrScheme chgLayout modNotes modNotesTx">
        <pc:chgData name="Behan, Savannah" userId="7ab7726c-988b-4d76-b4b5-608f643e70c5" providerId="ADAL" clId="{9B44AB09-89CC-42D9-B767-FAF6E2767A83}" dt="2026-02-02T19:52:31.891" v="5189" actId="47"/>
        <pc:sldMkLst>
          <pc:docMk/>
          <pc:sldMk cId="2536113752" sldId="2147376526"/>
        </pc:sldMkLst>
      </pc:sldChg>
      <pc:sldChg chg="addSp delSp modSp new mod modClrScheme chgLayout modNotes modNotesTx">
        <pc:chgData name="Behan, Savannah" userId="7ab7726c-988b-4d76-b4b5-608f643e70c5" providerId="ADAL" clId="{9B44AB09-89CC-42D9-B767-FAF6E2767A83}" dt="2026-02-02T19:51:42.742" v="5187" actId="20577"/>
        <pc:sldMkLst>
          <pc:docMk/>
          <pc:sldMk cId="4108359819" sldId="2147376527"/>
        </pc:sldMkLst>
        <pc:spChg chg="mod ord">
          <ac:chgData name="Behan, Savannah" userId="7ab7726c-988b-4d76-b4b5-608f643e70c5" providerId="ADAL" clId="{9B44AB09-89CC-42D9-B767-FAF6E2767A83}" dt="2026-01-12T16:22:22.838" v="2429" actId="700"/>
          <ac:spMkLst>
            <pc:docMk/>
            <pc:sldMk cId="4108359819" sldId="2147376527"/>
            <ac:spMk id="2" creationId="{7ADAB3FB-666F-232F-2476-46BC370B34B7}"/>
          </ac:spMkLst>
        </pc:spChg>
        <pc:spChg chg="add mod ord">
          <ac:chgData name="Behan, Savannah" userId="7ab7726c-988b-4d76-b4b5-608f643e70c5" providerId="ADAL" clId="{9B44AB09-89CC-42D9-B767-FAF6E2767A83}" dt="2026-01-12T18:34:52.853" v="2548" actId="13244"/>
          <ac:spMkLst>
            <pc:docMk/>
            <pc:sldMk cId="4108359819" sldId="2147376527"/>
            <ac:spMk id="6" creationId="{8CDCA766-1E34-16C2-70EA-5A0F4ED90CBF}"/>
          </ac:spMkLst>
        </pc:spChg>
        <pc:graphicFrameChg chg="add mod modGraphic">
          <ac:chgData name="Behan, Savannah" userId="7ab7726c-988b-4d76-b4b5-608f643e70c5" providerId="ADAL" clId="{9B44AB09-89CC-42D9-B767-FAF6E2767A83}" dt="2026-02-02T19:51:42.742" v="5187" actId="20577"/>
          <ac:graphicFrameMkLst>
            <pc:docMk/>
            <pc:sldMk cId="4108359819" sldId="2147376527"/>
            <ac:graphicFrameMk id="5" creationId="{2EA01048-EE1E-51EE-38B4-578270B25050}"/>
          </ac:graphicFrameMkLst>
        </pc:graphicFrameChg>
      </pc:sldChg>
      <pc:sldChg chg="addSp delSp modSp new mod modClrScheme chgLayout modNotes modNotesTx">
        <pc:chgData name="Behan, Savannah" userId="7ab7726c-988b-4d76-b4b5-608f643e70c5" providerId="ADAL" clId="{9B44AB09-89CC-42D9-B767-FAF6E2767A83}" dt="2026-01-15T19:11:53.865" v="5118" actId="313"/>
        <pc:sldMkLst>
          <pc:docMk/>
          <pc:sldMk cId="732670891" sldId="2147376528"/>
        </pc:sldMkLst>
        <pc:spChg chg="mod ord">
          <ac:chgData name="Behan, Savannah" userId="7ab7726c-988b-4d76-b4b5-608f643e70c5" providerId="ADAL" clId="{9B44AB09-89CC-42D9-B767-FAF6E2767A83}" dt="2026-01-12T16:22:36.767" v="2431" actId="700"/>
          <ac:spMkLst>
            <pc:docMk/>
            <pc:sldMk cId="732670891" sldId="2147376528"/>
            <ac:spMk id="2" creationId="{1648555E-5C9F-BD27-B98A-61836A33B317}"/>
          </ac:spMkLst>
        </pc:spChg>
        <pc:spChg chg="mod ord">
          <ac:chgData name="Behan, Savannah" userId="7ab7726c-988b-4d76-b4b5-608f643e70c5" providerId="ADAL" clId="{9B44AB09-89CC-42D9-B767-FAF6E2767A83}" dt="2026-01-12T16:22:36.767" v="2431" actId="700"/>
          <ac:spMkLst>
            <pc:docMk/>
            <pc:sldMk cId="732670891" sldId="2147376528"/>
            <ac:spMk id="3" creationId="{0328650C-507E-3B3C-B9B0-F2D570BA09DD}"/>
          </ac:spMkLst>
        </pc:spChg>
        <pc:spChg chg="add mod">
          <ac:chgData name="Behan, Savannah" userId="7ab7726c-988b-4d76-b4b5-608f643e70c5" providerId="ADAL" clId="{9B44AB09-89CC-42D9-B767-FAF6E2767A83}" dt="2026-01-15T19:11:20.951" v="5107" actId="20577"/>
          <ac:spMkLst>
            <pc:docMk/>
            <pc:sldMk cId="732670891" sldId="2147376528"/>
            <ac:spMk id="5" creationId="{620610AC-D2FA-F276-A3D6-7B6AF5AA8B57}"/>
          </ac:spMkLst>
        </pc:spChg>
        <pc:spChg chg="add mod ord">
          <ac:chgData name="Behan, Savannah" userId="7ab7726c-988b-4d76-b4b5-608f643e70c5" providerId="ADAL" clId="{9B44AB09-89CC-42D9-B767-FAF6E2767A83}" dt="2026-01-12T18:35:21.034" v="2551" actId="164"/>
          <ac:spMkLst>
            <pc:docMk/>
            <pc:sldMk cId="732670891" sldId="2147376528"/>
            <ac:spMk id="6" creationId="{1998C795-F703-324F-BCD9-59CE97776D61}"/>
          </ac:spMkLst>
        </pc:spChg>
        <pc:spChg chg="add mod">
          <ac:chgData name="Behan, Savannah" userId="7ab7726c-988b-4d76-b4b5-608f643e70c5" providerId="ADAL" clId="{9B44AB09-89CC-42D9-B767-FAF6E2767A83}" dt="2026-01-12T18:35:21.034" v="2551" actId="164"/>
          <ac:spMkLst>
            <pc:docMk/>
            <pc:sldMk cId="732670891" sldId="2147376528"/>
            <ac:spMk id="7" creationId="{8D1CB529-01F8-D24B-8099-614A4FE3BCC3}"/>
          </ac:spMkLst>
        </pc:spChg>
        <pc:spChg chg="add mod">
          <ac:chgData name="Behan, Savannah" userId="7ab7726c-988b-4d76-b4b5-608f643e70c5" providerId="ADAL" clId="{9B44AB09-89CC-42D9-B767-FAF6E2767A83}" dt="2026-01-12T18:35:52.575" v="2555" actId="164"/>
          <ac:spMkLst>
            <pc:docMk/>
            <pc:sldMk cId="732670891" sldId="2147376528"/>
            <ac:spMk id="8" creationId="{DB366F21-64E0-FD4A-4CD1-5AF8C530A39D}"/>
          </ac:spMkLst>
        </pc:spChg>
        <pc:spChg chg="add mod">
          <ac:chgData name="Behan, Savannah" userId="7ab7726c-988b-4d76-b4b5-608f643e70c5" providerId="ADAL" clId="{9B44AB09-89CC-42D9-B767-FAF6E2767A83}" dt="2026-01-12T18:35:52.575" v="2555" actId="164"/>
          <ac:spMkLst>
            <pc:docMk/>
            <pc:sldMk cId="732670891" sldId="2147376528"/>
            <ac:spMk id="9" creationId="{F00530DE-C2E9-1FF3-974A-54DA7EF0A99D}"/>
          </ac:spMkLst>
        </pc:spChg>
        <pc:spChg chg="add mod">
          <ac:chgData name="Behan, Savannah" userId="7ab7726c-988b-4d76-b4b5-608f643e70c5" providerId="ADAL" clId="{9B44AB09-89CC-42D9-B767-FAF6E2767A83}" dt="2026-01-12T18:35:52.575" v="2555" actId="164"/>
          <ac:spMkLst>
            <pc:docMk/>
            <pc:sldMk cId="732670891" sldId="2147376528"/>
            <ac:spMk id="10" creationId="{C696C7C5-29B3-D574-1F7C-E10F3DCACC3A}"/>
          </ac:spMkLst>
        </pc:spChg>
        <pc:grpChg chg="add mod ord">
          <ac:chgData name="Behan, Savannah" userId="7ab7726c-988b-4d76-b4b5-608f643e70c5" providerId="ADAL" clId="{9B44AB09-89CC-42D9-B767-FAF6E2767A83}" dt="2026-01-12T18:35:44.869" v="2554" actId="962"/>
          <ac:grpSpMkLst>
            <pc:docMk/>
            <pc:sldMk cId="732670891" sldId="2147376528"/>
            <ac:grpSpMk id="14" creationId="{D9D67ADD-E13A-6427-73B1-1FC8CBB675D1}"/>
          </ac:grpSpMkLst>
        </pc:grpChg>
        <pc:grpChg chg="add mod">
          <ac:chgData name="Behan, Savannah" userId="7ab7726c-988b-4d76-b4b5-608f643e70c5" providerId="ADAL" clId="{9B44AB09-89CC-42D9-B767-FAF6E2767A83}" dt="2026-01-12T18:36:08.858" v="2556" actId="962"/>
          <ac:grpSpMkLst>
            <pc:docMk/>
            <pc:sldMk cId="732670891" sldId="2147376528"/>
            <ac:grpSpMk id="15" creationId="{F53EE520-AE4F-6B68-3930-404FDE1F7B39}"/>
          </ac:grpSpMkLst>
        </pc:grpChg>
        <pc:picChg chg="add mod">
          <ac:chgData name="Behan, Savannah" userId="7ab7726c-988b-4d76-b4b5-608f643e70c5" providerId="ADAL" clId="{9B44AB09-89CC-42D9-B767-FAF6E2767A83}" dt="2026-01-12T18:35:52.575" v="2555" actId="164"/>
          <ac:picMkLst>
            <pc:docMk/>
            <pc:sldMk cId="732670891" sldId="2147376528"/>
            <ac:picMk id="11" creationId="{B56CD92E-A086-346A-98F2-CF64EE40AF65}"/>
          </ac:picMkLst>
        </pc:picChg>
        <pc:picChg chg="add mod">
          <ac:chgData name="Behan, Savannah" userId="7ab7726c-988b-4d76-b4b5-608f643e70c5" providerId="ADAL" clId="{9B44AB09-89CC-42D9-B767-FAF6E2767A83}" dt="2026-01-12T18:35:21.034" v="2551" actId="164"/>
          <ac:picMkLst>
            <pc:docMk/>
            <pc:sldMk cId="732670891" sldId="2147376528"/>
            <ac:picMk id="12" creationId="{15A2CD78-FC19-C18D-C1EF-BA59D441F081}"/>
          </ac:picMkLst>
        </pc:picChg>
      </pc:sldChg>
      <pc:sldChg chg="addSp delSp modSp new mod modClrScheme chgLayout modNotes">
        <pc:chgData name="Behan, Savannah" userId="7ab7726c-988b-4d76-b4b5-608f643e70c5" providerId="ADAL" clId="{9B44AB09-89CC-42D9-B767-FAF6E2767A83}" dt="2026-01-15T16:47:09.926" v="4391" actId="948"/>
        <pc:sldMkLst>
          <pc:docMk/>
          <pc:sldMk cId="1927366958" sldId="2147376529"/>
        </pc:sldMkLst>
        <pc:spChg chg="mod ord">
          <ac:chgData name="Behan, Savannah" userId="7ab7726c-988b-4d76-b4b5-608f643e70c5" providerId="ADAL" clId="{9B44AB09-89CC-42D9-B767-FAF6E2767A83}" dt="2026-01-12T16:22:46.350" v="2433" actId="700"/>
          <ac:spMkLst>
            <pc:docMk/>
            <pc:sldMk cId="1927366958" sldId="2147376529"/>
            <ac:spMk id="2" creationId="{79FA1FE3-E0DF-36A1-C888-473078695666}"/>
          </ac:spMkLst>
        </pc:spChg>
        <pc:spChg chg="add mod">
          <ac:chgData name="Behan, Savannah" userId="7ab7726c-988b-4d76-b4b5-608f643e70c5" providerId="ADAL" clId="{9B44AB09-89CC-42D9-B767-FAF6E2767A83}" dt="2026-01-12T18:36:22.382" v="2557" actId="164"/>
          <ac:spMkLst>
            <pc:docMk/>
            <pc:sldMk cId="1927366958" sldId="2147376529"/>
            <ac:spMk id="5" creationId="{EC3BD8E8-9286-248D-B85C-2E1F4A6F22E9}"/>
          </ac:spMkLst>
        </pc:spChg>
        <pc:spChg chg="add mod">
          <ac:chgData name="Behan, Savannah" userId="7ab7726c-988b-4d76-b4b5-608f643e70c5" providerId="ADAL" clId="{9B44AB09-89CC-42D9-B767-FAF6E2767A83}" dt="2026-01-12T18:36:22.382" v="2557" actId="164"/>
          <ac:spMkLst>
            <pc:docMk/>
            <pc:sldMk cId="1927366958" sldId="2147376529"/>
            <ac:spMk id="6" creationId="{9FD1A32E-0046-3C76-AA31-DD17C896BCC4}"/>
          </ac:spMkLst>
        </pc:spChg>
        <pc:spChg chg="add mod">
          <ac:chgData name="Behan, Savannah" userId="7ab7726c-988b-4d76-b4b5-608f643e70c5" providerId="ADAL" clId="{9B44AB09-89CC-42D9-B767-FAF6E2767A83}" dt="2026-01-12T18:36:22.382" v="2557" actId="164"/>
          <ac:spMkLst>
            <pc:docMk/>
            <pc:sldMk cId="1927366958" sldId="2147376529"/>
            <ac:spMk id="7" creationId="{561A48EA-905B-4C51-E4DE-EE2E59C11786}"/>
          </ac:spMkLst>
        </pc:spChg>
        <pc:spChg chg="add mod">
          <ac:chgData name="Behan, Savannah" userId="7ab7726c-988b-4d76-b4b5-608f643e70c5" providerId="ADAL" clId="{9B44AB09-89CC-42D9-B767-FAF6E2767A83}" dt="2026-01-12T18:36:22.382" v="2557" actId="164"/>
          <ac:spMkLst>
            <pc:docMk/>
            <pc:sldMk cId="1927366958" sldId="2147376529"/>
            <ac:spMk id="8" creationId="{99D2811A-1392-3DC0-02F4-6AE14510D0F7}"/>
          </ac:spMkLst>
        </pc:spChg>
        <pc:spChg chg="add mod">
          <ac:chgData name="Behan, Savannah" userId="7ab7726c-988b-4d76-b4b5-608f643e70c5" providerId="ADAL" clId="{9B44AB09-89CC-42D9-B767-FAF6E2767A83}" dt="2026-01-12T18:36:22.382" v="2557" actId="164"/>
          <ac:spMkLst>
            <pc:docMk/>
            <pc:sldMk cId="1927366958" sldId="2147376529"/>
            <ac:spMk id="9" creationId="{5217DDAA-2F47-87A7-C317-3A49882A9338}"/>
          </ac:spMkLst>
        </pc:spChg>
        <pc:spChg chg="add mod">
          <ac:chgData name="Behan, Savannah" userId="7ab7726c-988b-4d76-b4b5-608f643e70c5" providerId="ADAL" clId="{9B44AB09-89CC-42D9-B767-FAF6E2767A83}" dt="2026-01-12T18:36:22.382" v="2557" actId="164"/>
          <ac:spMkLst>
            <pc:docMk/>
            <pc:sldMk cId="1927366958" sldId="2147376529"/>
            <ac:spMk id="10" creationId="{432B1266-6FC2-E671-F0FE-98F2153AA3B1}"/>
          </ac:spMkLst>
        </pc:spChg>
        <pc:spChg chg="add mod">
          <ac:chgData name="Behan, Savannah" userId="7ab7726c-988b-4d76-b4b5-608f643e70c5" providerId="ADAL" clId="{9B44AB09-89CC-42D9-B767-FAF6E2767A83}" dt="2026-01-12T18:36:22.382" v="2557" actId="164"/>
          <ac:spMkLst>
            <pc:docMk/>
            <pc:sldMk cId="1927366958" sldId="2147376529"/>
            <ac:spMk id="11" creationId="{31D09291-E7D6-D07E-E158-35F8EBE2B0BB}"/>
          </ac:spMkLst>
        </pc:spChg>
        <pc:spChg chg="mod">
          <ac:chgData name="Behan, Savannah" userId="7ab7726c-988b-4d76-b4b5-608f643e70c5" providerId="ADAL" clId="{9B44AB09-89CC-42D9-B767-FAF6E2767A83}" dt="2026-01-12T18:36:22.382" v="2557" actId="164"/>
          <ac:spMkLst>
            <pc:docMk/>
            <pc:sldMk cId="1927366958" sldId="2147376529"/>
            <ac:spMk id="12" creationId="{CC0A565C-97D8-8C63-1F1F-C033288DF811}"/>
          </ac:spMkLst>
        </pc:spChg>
        <pc:spChg chg="mod">
          <ac:chgData name="Behan, Savannah" userId="7ab7726c-988b-4d76-b4b5-608f643e70c5" providerId="ADAL" clId="{9B44AB09-89CC-42D9-B767-FAF6E2767A83}" dt="2026-01-12T18:36:22.382" v="2557" actId="164"/>
          <ac:spMkLst>
            <pc:docMk/>
            <pc:sldMk cId="1927366958" sldId="2147376529"/>
            <ac:spMk id="13" creationId="{B56048CE-4707-8C5F-A225-12C144FE04FC}"/>
          </ac:spMkLst>
        </pc:spChg>
        <pc:spChg chg="add mod">
          <ac:chgData name="Behan, Savannah" userId="7ab7726c-988b-4d76-b4b5-608f643e70c5" providerId="ADAL" clId="{9B44AB09-89CC-42D9-B767-FAF6E2767A83}" dt="2026-01-12T18:36:22.382" v="2557" actId="164"/>
          <ac:spMkLst>
            <pc:docMk/>
            <pc:sldMk cId="1927366958" sldId="2147376529"/>
            <ac:spMk id="14" creationId="{5CF7EA81-8E6F-E45D-1AE4-0E6046296BF5}"/>
          </ac:spMkLst>
        </pc:spChg>
        <pc:spChg chg="add mod">
          <ac:chgData name="Behan, Savannah" userId="7ab7726c-988b-4d76-b4b5-608f643e70c5" providerId="ADAL" clId="{9B44AB09-89CC-42D9-B767-FAF6E2767A83}" dt="2026-01-12T18:37:10.288" v="2562" actId="164"/>
          <ac:spMkLst>
            <pc:docMk/>
            <pc:sldMk cId="1927366958" sldId="2147376529"/>
            <ac:spMk id="15" creationId="{5DAC9BB8-DEB4-66B6-63E8-2F52CAC25183}"/>
          </ac:spMkLst>
        </pc:spChg>
        <pc:spChg chg="mod ord">
          <ac:chgData name="Behan, Savannah" userId="7ab7726c-988b-4d76-b4b5-608f643e70c5" providerId="ADAL" clId="{9B44AB09-89CC-42D9-B767-FAF6E2767A83}" dt="2026-01-12T18:37:10.288" v="2562" actId="164"/>
          <ac:spMkLst>
            <pc:docMk/>
            <pc:sldMk cId="1927366958" sldId="2147376529"/>
            <ac:spMk id="16" creationId="{1EB74DD4-A800-B69C-D550-B7984BCCAD54}"/>
          </ac:spMkLst>
        </pc:spChg>
        <pc:spChg chg="add mod">
          <ac:chgData name="Behan, Savannah" userId="7ab7726c-988b-4d76-b4b5-608f643e70c5" providerId="ADAL" clId="{9B44AB09-89CC-42D9-B767-FAF6E2767A83}" dt="2026-01-12T18:37:10.288" v="2562" actId="164"/>
          <ac:spMkLst>
            <pc:docMk/>
            <pc:sldMk cId="1927366958" sldId="2147376529"/>
            <ac:spMk id="17" creationId="{D09056D8-ACBE-C736-D16A-8F255F71FDDA}"/>
          </ac:spMkLst>
        </pc:spChg>
        <pc:grpChg chg="mod">
          <ac:chgData name="Behan, Savannah" userId="7ab7726c-988b-4d76-b4b5-608f643e70c5" providerId="ADAL" clId="{9B44AB09-89CC-42D9-B767-FAF6E2767A83}" dt="2026-01-12T18:39:18.875" v="2565" actId="962"/>
          <ac:grpSpMkLst>
            <pc:docMk/>
            <pc:sldMk cId="1927366958" sldId="2147376529"/>
            <ac:grpSpMk id="20" creationId="{4F9EA8EE-F7E1-9B8B-EEE6-4350609F4418}"/>
          </ac:grpSpMkLst>
        </pc:grpChg>
        <pc:grpChg chg="add mod">
          <ac:chgData name="Behan, Savannah" userId="7ab7726c-988b-4d76-b4b5-608f643e70c5" providerId="ADAL" clId="{9B44AB09-89CC-42D9-B767-FAF6E2767A83}" dt="2026-01-12T18:39:38.293" v="2566" actId="962"/>
          <ac:grpSpMkLst>
            <pc:docMk/>
            <pc:sldMk cId="1927366958" sldId="2147376529"/>
            <ac:grpSpMk id="21" creationId="{E6802D88-1F79-F5DB-AA46-50CB1E0AAA6F}"/>
          </ac:grpSpMkLst>
        </pc:grpChg>
      </pc:sldChg>
      <pc:sldChg chg="addSp delSp modSp new mod modClrScheme modAnim chgLayout modNotes modNotesTx">
        <pc:chgData name="Behan, Savannah" userId="7ab7726c-988b-4d76-b4b5-608f643e70c5" providerId="ADAL" clId="{9B44AB09-89CC-42D9-B767-FAF6E2767A83}" dt="2026-01-15T19:12:16.463" v="5121" actId="313"/>
        <pc:sldMkLst>
          <pc:docMk/>
          <pc:sldMk cId="324418223" sldId="2147376530"/>
        </pc:sldMkLst>
        <pc:spChg chg="mod ord">
          <ac:chgData name="Behan, Savannah" userId="7ab7726c-988b-4d76-b4b5-608f643e70c5" providerId="ADAL" clId="{9B44AB09-89CC-42D9-B767-FAF6E2767A83}" dt="2026-01-12T16:22:55.926" v="2435" actId="700"/>
          <ac:spMkLst>
            <pc:docMk/>
            <pc:sldMk cId="324418223" sldId="2147376530"/>
            <ac:spMk id="2" creationId="{0671B8D4-5821-B8E0-715C-BFFDFBDE0579}"/>
          </ac:spMkLst>
        </pc:spChg>
        <pc:spChg chg="add mod ord">
          <ac:chgData name="Behan, Savannah" userId="7ab7726c-988b-4d76-b4b5-608f643e70c5" providerId="ADAL" clId="{9B44AB09-89CC-42D9-B767-FAF6E2767A83}" dt="2026-01-12T18:39:53.796" v="2567" actId="13244"/>
          <ac:spMkLst>
            <pc:docMk/>
            <pc:sldMk cId="324418223" sldId="2147376530"/>
            <ac:spMk id="5" creationId="{77410651-22AE-45AD-4E64-69FDC64C1292}"/>
          </ac:spMkLst>
        </pc:spChg>
        <pc:spChg chg="add mod">
          <ac:chgData name="Behan, Savannah" userId="7ab7726c-988b-4d76-b4b5-608f643e70c5" providerId="ADAL" clId="{9B44AB09-89CC-42D9-B767-FAF6E2767A83}" dt="2026-01-12T15:44:22.661" v="1628"/>
          <ac:spMkLst>
            <pc:docMk/>
            <pc:sldMk cId="324418223" sldId="2147376530"/>
            <ac:spMk id="7" creationId="{A41298F5-E699-2D30-8E6D-5FCE7F50B595}"/>
          </ac:spMkLst>
        </pc:spChg>
        <pc:spChg chg="mod">
          <ac:chgData name="Behan, Savannah" userId="7ab7726c-988b-4d76-b4b5-608f643e70c5" providerId="ADAL" clId="{9B44AB09-89CC-42D9-B767-FAF6E2767A83}" dt="2026-01-15T19:12:16.463" v="5121" actId="313"/>
          <ac:spMkLst>
            <pc:docMk/>
            <pc:sldMk cId="324418223" sldId="2147376530"/>
            <ac:spMk id="10" creationId="{B83F326E-592A-4745-C5C6-142E0810EF93}"/>
          </ac:spMkLst>
        </pc:spChg>
        <pc:grpChg chg="add mod ord">
          <ac:chgData name="Behan, Savannah" userId="7ab7726c-988b-4d76-b4b5-608f643e70c5" providerId="ADAL" clId="{9B44AB09-89CC-42D9-B767-FAF6E2767A83}" dt="2026-01-12T18:41:08.389" v="2570" actId="13244"/>
          <ac:grpSpMkLst>
            <pc:docMk/>
            <pc:sldMk cId="324418223" sldId="2147376530"/>
            <ac:grpSpMk id="8" creationId="{2C2BDA5E-5F8F-8DDF-4C2B-48D4A29E564C}"/>
          </ac:grpSpMkLst>
        </pc:grpChg>
        <pc:graphicFrameChg chg="add mod">
          <ac:chgData name="Behan, Savannah" userId="7ab7726c-988b-4d76-b4b5-608f643e70c5" providerId="ADAL" clId="{9B44AB09-89CC-42D9-B767-FAF6E2767A83}" dt="2026-01-12T18:41:08.317" v="2569" actId="962"/>
          <ac:graphicFrameMkLst>
            <pc:docMk/>
            <pc:sldMk cId="324418223" sldId="2147376530"/>
            <ac:graphicFrameMk id="6" creationId="{103326A2-A306-3DE9-3805-C0EC325F0A98}"/>
          </ac:graphicFrameMkLst>
        </pc:graphicFrameChg>
        <pc:cxnChg chg="mod">
          <ac:chgData name="Behan, Savannah" userId="7ab7726c-988b-4d76-b4b5-608f643e70c5" providerId="ADAL" clId="{9B44AB09-89CC-42D9-B767-FAF6E2767A83}" dt="2026-01-12T15:44:22.661" v="1628"/>
          <ac:cxnSpMkLst>
            <pc:docMk/>
            <pc:sldMk cId="324418223" sldId="2147376530"/>
            <ac:cxnSpMk id="9" creationId="{0B4B88DB-DD2C-D028-2A20-CADA4AB5434E}"/>
          </ac:cxnSpMkLst>
        </pc:cxnChg>
        <pc:cxnChg chg="mod">
          <ac:chgData name="Behan, Savannah" userId="7ab7726c-988b-4d76-b4b5-608f643e70c5" providerId="ADAL" clId="{9B44AB09-89CC-42D9-B767-FAF6E2767A83}" dt="2026-01-12T15:45:05.524" v="1630" actId="1076"/>
          <ac:cxnSpMkLst>
            <pc:docMk/>
            <pc:sldMk cId="324418223" sldId="2147376530"/>
            <ac:cxnSpMk id="11" creationId="{CD74A32F-338C-76DF-40F0-DFE676ED3D3E}"/>
          </ac:cxnSpMkLst>
        </pc:cxnChg>
      </pc:sldChg>
      <pc:sldChg chg="addSp delSp modSp new mod modClrScheme chgLayout modNotes modNotesTx">
        <pc:chgData name="Behan, Savannah" userId="7ab7726c-988b-4d76-b4b5-608f643e70c5" providerId="ADAL" clId="{9B44AB09-89CC-42D9-B767-FAF6E2767A83}" dt="2026-01-15T16:47:09.949" v="4407" actId="948"/>
        <pc:sldMkLst>
          <pc:docMk/>
          <pc:sldMk cId="2983641153" sldId="2147376531"/>
        </pc:sldMkLst>
        <pc:spChg chg="mod ord">
          <ac:chgData name="Behan, Savannah" userId="7ab7726c-988b-4d76-b4b5-608f643e70c5" providerId="ADAL" clId="{9B44AB09-89CC-42D9-B767-FAF6E2767A83}" dt="2026-01-12T18:41:14.852" v="2571" actId="13244"/>
          <ac:spMkLst>
            <pc:docMk/>
            <pc:sldMk cId="2983641153" sldId="2147376531"/>
            <ac:spMk id="2" creationId="{89B5B9CA-F1D5-4EC1-D398-90B25C62EB99}"/>
          </ac:spMkLst>
        </pc:spChg>
        <pc:spChg chg="add mod ord">
          <ac:chgData name="Behan, Savannah" userId="7ab7726c-988b-4d76-b4b5-608f643e70c5" providerId="ADAL" clId="{9B44AB09-89CC-42D9-B767-FAF6E2767A83}" dt="2026-01-12T15:45:47.087" v="1636" actId="171"/>
          <ac:spMkLst>
            <pc:docMk/>
            <pc:sldMk cId="2983641153" sldId="2147376531"/>
            <ac:spMk id="6" creationId="{F2E47124-9C4F-AE8C-74A5-111E3A477B32}"/>
          </ac:spMkLst>
        </pc:spChg>
        <pc:spChg chg="add mod ord">
          <ac:chgData name="Behan, Savannah" userId="7ab7726c-988b-4d76-b4b5-608f643e70c5" providerId="ADAL" clId="{9B44AB09-89CC-42D9-B767-FAF6E2767A83}" dt="2026-01-12T15:50:33.621" v="1826" actId="20577"/>
          <ac:spMkLst>
            <pc:docMk/>
            <pc:sldMk cId="2983641153" sldId="2147376531"/>
            <ac:spMk id="7" creationId="{B4B93595-4EAF-ACCE-FD01-EBEE09F0C0B8}"/>
          </ac:spMkLst>
        </pc:spChg>
        <pc:picChg chg="add mod ord">
          <ac:chgData name="Behan, Savannah" userId="7ab7726c-988b-4d76-b4b5-608f643e70c5" providerId="ADAL" clId="{9B44AB09-89CC-42D9-B767-FAF6E2767A83}" dt="2026-01-12T15:45:47.087" v="1636" actId="171"/>
          <ac:picMkLst>
            <pc:docMk/>
            <pc:sldMk cId="2983641153" sldId="2147376531"/>
            <ac:picMk id="5" creationId="{53CF4024-3799-B872-290C-8C49AE6966E2}"/>
          </ac:picMkLst>
        </pc:picChg>
      </pc:sldChg>
      <pc:sldChg chg="addSp delSp modSp new mod modClrScheme modAnim chgLayout modNotes modNotesTx">
        <pc:chgData name="Behan, Savannah" userId="7ab7726c-988b-4d76-b4b5-608f643e70c5" providerId="ADAL" clId="{9B44AB09-89CC-42D9-B767-FAF6E2767A83}" dt="2026-01-15T19:12:55.500" v="5135" actId="20577"/>
        <pc:sldMkLst>
          <pc:docMk/>
          <pc:sldMk cId="2842223362" sldId="2147376532"/>
        </pc:sldMkLst>
        <pc:spChg chg="mod ord">
          <ac:chgData name="Behan, Savannah" userId="7ab7726c-988b-4d76-b4b5-608f643e70c5" providerId="ADAL" clId="{9B44AB09-89CC-42D9-B767-FAF6E2767A83}" dt="2026-01-12T16:23:22.149" v="2439" actId="700"/>
          <ac:spMkLst>
            <pc:docMk/>
            <pc:sldMk cId="2842223362" sldId="2147376532"/>
            <ac:spMk id="2" creationId="{69E6FF0B-0BA4-4644-BC36-6B43BEDB1C94}"/>
          </ac:spMkLst>
        </pc:spChg>
        <pc:spChg chg="mod ord">
          <ac:chgData name="Behan, Savannah" userId="7ab7726c-988b-4d76-b4b5-608f643e70c5" providerId="ADAL" clId="{9B44AB09-89CC-42D9-B767-FAF6E2767A83}" dt="2026-01-12T16:23:22.149" v="2439" actId="700"/>
          <ac:spMkLst>
            <pc:docMk/>
            <pc:sldMk cId="2842223362" sldId="2147376532"/>
            <ac:spMk id="3" creationId="{071498A5-7B12-6177-BEB9-49D237E547AB}"/>
          </ac:spMkLst>
        </pc:spChg>
        <pc:spChg chg="add mod">
          <ac:chgData name="Behan, Savannah" userId="7ab7726c-988b-4d76-b4b5-608f643e70c5" providerId="ADAL" clId="{9B44AB09-89CC-42D9-B767-FAF6E2767A83}" dt="2026-01-12T15:46:41.827" v="1664"/>
          <ac:spMkLst>
            <pc:docMk/>
            <pc:sldMk cId="2842223362" sldId="2147376532"/>
            <ac:spMk id="5" creationId="{64AE2B32-3736-7125-5916-F3875119391F}"/>
          </ac:spMkLst>
        </pc:spChg>
        <pc:spChg chg="add mod">
          <ac:chgData name="Behan, Savannah" userId="7ab7726c-988b-4d76-b4b5-608f643e70c5" providerId="ADAL" clId="{9B44AB09-89CC-42D9-B767-FAF6E2767A83}" dt="2026-01-15T19:12:29.243" v="5123" actId="20577"/>
          <ac:spMkLst>
            <pc:docMk/>
            <pc:sldMk cId="2842223362" sldId="2147376532"/>
            <ac:spMk id="7" creationId="{5A0D43DB-A17D-AE41-9539-B9811392EBBB}"/>
          </ac:spMkLst>
        </pc:spChg>
        <pc:spChg chg="add mod ord">
          <ac:chgData name="Behan, Savannah" userId="7ab7726c-988b-4d76-b4b5-608f643e70c5" providerId="ADAL" clId="{9B44AB09-89CC-42D9-B767-FAF6E2767A83}" dt="2026-01-12T18:41:22.236" v="2572" actId="13244"/>
          <ac:spMkLst>
            <pc:docMk/>
            <pc:sldMk cId="2842223362" sldId="2147376532"/>
            <ac:spMk id="8" creationId="{279FA42A-AC41-2D10-D140-770C480FF0D1}"/>
          </ac:spMkLst>
        </pc:spChg>
        <pc:picChg chg="add mod">
          <ac:chgData name="Behan, Savannah" userId="7ab7726c-988b-4d76-b4b5-608f643e70c5" providerId="ADAL" clId="{9B44AB09-89CC-42D9-B767-FAF6E2767A83}" dt="2026-01-12T15:46:41.827" v="1664"/>
          <ac:picMkLst>
            <pc:docMk/>
            <pc:sldMk cId="2842223362" sldId="2147376532"/>
            <ac:picMk id="6" creationId="{13ADDE01-C860-CAD0-DCC3-F7924393656D}"/>
          </ac:picMkLst>
        </pc:picChg>
      </pc:sldChg>
      <pc:sldChg chg="addSp delSp modSp new mod modClrScheme modAnim chgLayout modNotes modNotesTx">
        <pc:chgData name="Behan, Savannah" userId="7ab7726c-988b-4d76-b4b5-608f643e70c5" providerId="ADAL" clId="{9B44AB09-89CC-42D9-B767-FAF6E2767A83}" dt="2026-01-15T19:13:08.260" v="5139" actId="20577"/>
        <pc:sldMkLst>
          <pc:docMk/>
          <pc:sldMk cId="2583902762" sldId="2147376533"/>
        </pc:sldMkLst>
        <pc:spChg chg="mod ord">
          <ac:chgData name="Behan, Savannah" userId="7ab7726c-988b-4d76-b4b5-608f643e70c5" providerId="ADAL" clId="{9B44AB09-89CC-42D9-B767-FAF6E2767A83}" dt="2026-01-12T16:23:29.202" v="2440" actId="700"/>
          <ac:spMkLst>
            <pc:docMk/>
            <pc:sldMk cId="2583902762" sldId="2147376533"/>
            <ac:spMk id="2" creationId="{D97D77AB-6770-E890-60A1-AE46866AF9E9}"/>
          </ac:spMkLst>
        </pc:spChg>
        <pc:spChg chg="mod ord">
          <ac:chgData name="Behan, Savannah" userId="7ab7726c-988b-4d76-b4b5-608f643e70c5" providerId="ADAL" clId="{9B44AB09-89CC-42D9-B767-FAF6E2767A83}" dt="2026-01-12T16:23:29.202" v="2440" actId="700"/>
          <ac:spMkLst>
            <pc:docMk/>
            <pc:sldMk cId="2583902762" sldId="2147376533"/>
            <ac:spMk id="3" creationId="{46996414-A419-8B84-27D4-FCEFDC6C445C}"/>
          </ac:spMkLst>
        </pc:spChg>
        <pc:spChg chg="add mod">
          <ac:chgData name="Behan, Savannah" userId="7ab7726c-988b-4d76-b4b5-608f643e70c5" providerId="ADAL" clId="{9B44AB09-89CC-42D9-B767-FAF6E2767A83}" dt="2026-01-12T15:47:42.549" v="1710"/>
          <ac:spMkLst>
            <pc:docMk/>
            <pc:sldMk cId="2583902762" sldId="2147376533"/>
            <ac:spMk id="5" creationId="{7C9EAB0C-DCB3-17F9-EB9F-763948BF8B6D}"/>
          </ac:spMkLst>
        </pc:spChg>
        <pc:spChg chg="add mod">
          <ac:chgData name="Behan, Savannah" userId="7ab7726c-988b-4d76-b4b5-608f643e70c5" providerId="ADAL" clId="{9B44AB09-89CC-42D9-B767-FAF6E2767A83}" dt="2026-01-15T19:13:03.350" v="5137" actId="20577"/>
          <ac:spMkLst>
            <pc:docMk/>
            <pc:sldMk cId="2583902762" sldId="2147376533"/>
            <ac:spMk id="7" creationId="{F247B131-ECB2-8786-2D80-0C87E250DE5E}"/>
          </ac:spMkLst>
        </pc:spChg>
        <pc:spChg chg="add mod ord">
          <ac:chgData name="Behan, Savannah" userId="7ab7726c-988b-4d76-b4b5-608f643e70c5" providerId="ADAL" clId="{9B44AB09-89CC-42D9-B767-FAF6E2767A83}" dt="2026-01-12T18:41:28.810" v="2573" actId="13244"/>
          <ac:spMkLst>
            <pc:docMk/>
            <pc:sldMk cId="2583902762" sldId="2147376533"/>
            <ac:spMk id="8" creationId="{734697C9-FCA7-6E56-50CC-80E50CCD0179}"/>
          </ac:spMkLst>
        </pc:spChg>
        <pc:picChg chg="add mod">
          <ac:chgData name="Behan, Savannah" userId="7ab7726c-988b-4d76-b4b5-608f643e70c5" providerId="ADAL" clId="{9B44AB09-89CC-42D9-B767-FAF6E2767A83}" dt="2026-01-12T15:47:42.549" v="1710"/>
          <ac:picMkLst>
            <pc:docMk/>
            <pc:sldMk cId="2583902762" sldId="2147376533"/>
            <ac:picMk id="6" creationId="{9DBFAAF1-ADB2-764E-60BD-4169DF6CCC7B}"/>
          </ac:picMkLst>
        </pc:picChg>
      </pc:sldChg>
      <pc:sldChg chg="addSp delSp modSp new mod modClrScheme chgLayout modNotes">
        <pc:chgData name="Behan, Savannah" userId="7ab7726c-988b-4d76-b4b5-608f643e70c5" providerId="ADAL" clId="{9B44AB09-89CC-42D9-B767-FAF6E2767A83}" dt="2026-01-15T19:13:18.526" v="5141" actId="20577"/>
        <pc:sldMkLst>
          <pc:docMk/>
          <pc:sldMk cId="1806047751" sldId="2147376534"/>
        </pc:sldMkLst>
        <pc:spChg chg="mod ord">
          <ac:chgData name="Behan, Savannah" userId="7ab7726c-988b-4d76-b4b5-608f643e70c5" providerId="ADAL" clId="{9B44AB09-89CC-42D9-B767-FAF6E2767A83}" dt="2026-01-12T18:41:39.994" v="2574" actId="13244"/>
          <ac:spMkLst>
            <pc:docMk/>
            <pc:sldMk cId="1806047751" sldId="2147376534"/>
            <ac:spMk id="2" creationId="{BA2C6850-F73A-675F-2AF9-D841668F80DC}"/>
          </ac:spMkLst>
        </pc:spChg>
        <pc:spChg chg="add mod ord">
          <ac:chgData name="Behan, Savannah" userId="7ab7726c-988b-4d76-b4b5-608f643e70c5" providerId="ADAL" clId="{9B44AB09-89CC-42D9-B767-FAF6E2767A83}" dt="2026-01-12T15:48:49.083" v="1797" actId="171"/>
          <ac:spMkLst>
            <pc:docMk/>
            <pc:sldMk cId="1806047751" sldId="2147376534"/>
            <ac:spMk id="6" creationId="{024DD1E8-A066-D24E-1418-D810B350FD6C}"/>
          </ac:spMkLst>
        </pc:spChg>
        <pc:graphicFrameChg chg="add mod ord modGraphic">
          <ac:chgData name="Behan, Savannah" userId="7ab7726c-988b-4d76-b4b5-608f643e70c5" providerId="ADAL" clId="{9B44AB09-89CC-42D9-B767-FAF6E2767A83}" dt="2026-01-15T19:13:18.526" v="5141" actId="20577"/>
          <ac:graphicFrameMkLst>
            <pc:docMk/>
            <pc:sldMk cId="1806047751" sldId="2147376534"/>
            <ac:graphicFrameMk id="7" creationId="{8BEC0C76-6806-C39B-F875-4E8F73086E09}"/>
          </ac:graphicFrameMkLst>
        </pc:graphicFrameChg>
        <pc:picChg chg="add mod ord">
          <ac:chgData name="Behan, Savannah" userId="7ab7726c-988b-4d76-b4b5-608f643e70c5" providerId="ADAL" clId="{9B44AB09-89CC-42D9-B767-FAF6E2767A83}" dt="2026-01-12T15:48:49.083" v="1797" actId="171"/>
          <ac:picMkLst>
            <pc:docMk/>
            <pc:sldMk cId="1806047751" sldId="2147376534"/>
            <ac:picMk id="5" creationId="{6C61E308-7B47-0970-EFA8-F08AE65DFD99}"/>
          </ac:picMkLst>
        </pc:picChg>
      </pc:sldChg>
      <pc:sldChg chg="addSp delSp modSp new mod modClrScheme chgLayout modNotes">
        <pc:chgData name="Behan, Savannah" userId="7ab7726c-988b-4d76-b4b5-608f643e70c5" providerId="ADAL" clId="{9B44AB09-89CC-42D9-B767-FAF6E2767A83}" dt="2026-01-15T16:47:10.181" v="4521" actId="947"/>
        <pc:sldMkLst>
          <pc:docMk/>
          <pc:sldMk cId="1987889684" sldId="2147376535"/>
        </pc:sldMkLst>
        <pc:spChg chg="add mod ord">
          <ac:chgData name="Behan, Savannah" userId="7ab7726c-988b-4d76-b4b5-608f643e70c5" providerId="ADAL" clId="{9B44AB09-89CC-42D9-B767-FAF6E2767A83}" dt="2026-01-12T16:23:46.413" v="2443" actId="700"/>
          <ac:spMkLst>
            <pc:docMk/>
            <pc:sldMk cId="1987889684" sldId="2147376535"/>
            <ac:spMk id="5" creationId="{C46A637F-DFAB-172D-76E9-B76B0CD49740}"/>
          </ac:spMkLst>
        </pc:spChg>
      </pc:sldChg>
      <pc:sldChg chg="addSp delSp modSp new mod modClrScheme modAnim chgLayout modNotes">
        <pc:chgData name="Behan, Savannah" userId="7ab7726c-988b-4d76-b4b5-608f643e70c5" providerId="ADAL" clId="{9B44AB09-89CC-42D9-B767-FAF6E2767A83}" dt="2026-01-15T16:47:10.239" v="4549" actId="948"/>
        <pc:sldMkLst>
          <pc:docMk/>
          <pc:sldMk cId="2407458847" sldId="2147376536"/>
        </pc:sldMkLst>
        <pc:spChg chg="add mod ord">
          <ac:chgData name="Behan, Savannah" userId="7ab7726c-988b-4d76-b4b5-608f643e70c5" providerId="ADAL" clId="{9B44AB09-89CC-42D9-B767-FAF6E2767A83}" dt="2026-01-12T16:23:54.833" v="2445" actId="700"/>
          <ac:spMkLst>
            <pc:docMk/>
            <pc:sldMk cId="2407458847" sldId="2147376536"/>
            <ac:spMk id="5" creationId="{3128F452-0B1C-E2C0-8D46-5C8412E1DE51}"/>
          </ac:spMkLst>
        </pc:spChg>
        <pc:spChg chg="add mod ord">
          <ac:chgData name="Behan, Savannah" userId="7ab7726c-988b-4d76-b4b5-608f643e70c5" providerId="ADAL" clId="{9B44AB09-89CC-42D9-B767-FAF6E2767A83}" dt="2026-01-12T18:41:49.018" v="2575" actId="13244"/>
          <ac:spMkLst>
            <pc:docMk/>
            <pc:sldMk cId="2407458847" sldId="2147376536"/>
            <ac:spMk id="8" creationId="{B5427048-EC50-B91D-CFC5-418D28A81935}"/>
          </ac:spMkLst>
        </pc:spChg>
        <pc:spChg chg="add mod">
          <ac:chgData name="Behan, Savannah" userId="7ab7726c-988b-4d76-b4b5-608f643e70c5" providerId="ADAL" clId="{9B44AB09-89CC-42D9-B767-FAF6E2767A83}" dt="2026-01-12T15:52:34.428" v="1884"/>
          <ac:spMkLst>
            <pc:docMk/>
            <pc:sldMk cId="2407458847" sldId="2147376536"/>
            <ac:spMk id="11" creationId="{6B554894-E32A-A21B-4ECB-112DC5A13C9C}"/>
          </ac:spMkLst>
        </pc:spChg>
        <pc:spChg chg="add mod">
          <ac:chgData name="Behan, Savannah" userId="7ab7726c-988b-4d76-b4b5-608f643e70c5" providerId="ADAL" clId="{9B44AB09-89CC-42D9-B767-FAF6E2767A83}" dt="2026-01-12T15:52:34.428" v="1884"/>
          <ac:spMkLst>
            <pc:docMk/>
            <pc:sldMk cId="2407458847" sldId="2147376536"/>
            <ac:spMk id="13" creationId="{7FB992A1-87BE-B0D4-55D2-2E8D311BBBC0}"/>
          </ac:spMkLst>
        </pc:spChg>
        <pc:spChg chg="mod">
          <ac:chgData name="Behan, Savannah" userId="7ab7726c-988b-4d76-b4b5-608f643e70c5" providerId="ADAL" clId="{9B44AB09-89CC-42D9-B767-FAF6E2767A83}" dt="2026-01-12T15:52:34.428" v="1884"/>
          <ac:spMkLst>
            <pc:docMk/>
            <pc:sldMk cId="2407458847" sldId="2147376536"/>
            <ac:spMk id="15" creationId="{6CB13674-7EC1-8172-E2FD-996CF49DE399}"/>
          </ac:spMkLst>
        </pc:spChg>
        <pc:spChg chg="add mod">
          <ac:chgData name="Behan, Savannah" userId="7ab7726c-988b-4d76-b4b5-608f643e70c5" providerId="ADAL" clId="{9B44AB09-89CC-42D9-B767-FAF6E2767A83}" dt="2026-01-12T15:52:34.428" v="1884"/>
          <ac:spMkLst>
            <pc:docMk/>
            <pc:sldMk cId="2407458847" sldId="2147376536"/>
            <ac:spMk id="17" creationId="{941278AB-3345-0F78-134E-3DCD2E754DDA}"/>
          </ac:spMkLst>
        </pc:spChg>
        <pc:spChg chg="mod">
          <ac:chgData name="Behan, Savannah" userId="7ab7726c-988b-4d76-b4b5-608f643e70c5" providerId="ADAL" clId="{9B44AB09-89CC-42D9-B767-FAF6E2767A83}" dt="2026-01-12T15:52:34.428" v="1884"/>
          <ac:spMkLst>
            <pc:docMk/>
            <pc:sldMk cId="2407458847" sldId="2147376536"/>
            <ac:spMk id="21" creationId="{3271E1F7-C0F8-8BA6-0D3D-3720B526943B}"/>
          </ac:spMkLst>
        </pc:spChg>
        <pc:spChg chg="mod">
          <ac:chgData name="Behan, Savannah" userId="7ab7726c-988b-4d76-b4b5-608f643e70c5" providerId="ADAL" clId="{9B44AB09-89CC-42D9-B767-FAF6E2767A83}" dt="2026-01-12T15:52:34.428" v="1884"/>
          <ac:spMkLst>
            <pc:docMk/>
            <pc:sldMk cId="2407458847" sldId="2147376536"/>
            <ac:spMk id="23" creationId="{E21CEA08-115D-A173-1138-44B35D6E4CB9}"/>
          </ac:spMkLst>
        </pc:spChg>
        <pc:spChg chg="mod">
          <ac:chgData name="Behan, Savannah" userId="7ab7726c-988b-4d76-b4b5-608f643e70c5" providerId="ADAL" clId="{9B44AB09-89CC-42D9-B767-FAF6E2767A83}" dt="2026-01-12T15:52:34.428" v="1884"/>
          <ac:spMkLst>
            <pc:docMk/>
            <pc:sldMk cId="2407458847" sldId="2147376536"/>
            <ac:spMk id="24" creationId="{CC6307A9-5AD5-E56B-0E96-1A1C7A2B0106}"/>
          </ac:spMkLst>
        </pc:spChg>
        <pc:spChg chg="mod">
          <ac:chgData name="Behan, Savannah" userId="7ab7726c-988b-4d76-b4b5-608f643e70c5" providerId="ADAL" clId="{9B44AB09-89CC-42D9-B767-FAF6E2767A83}" dt="2026-01-12T15:52:34.428" v="1884"/>
          <ac:spMkLst>
            <pc:docMk/>
            <pc:sldMk cId="2407458847" sldId="2147376536"/>
            <ac:spMk id="26" creationId="{42327BEF-3EA8-9FC4-0051-851254A2FEF2}"/>
          </ac:spMkLst>
        </pc:spChg>
        <pc:spChg chg="mod">
          <ac:chgData name="Behan, Savannah" userId="7ab7726c-988b-4d76-b4b5-608f643e70c5" providerId="ADAL" clId="{9B44AB09-89CC-42D9-B767-FAF6E2767A83}" dt="2026-01-12T15:52:34.428" v="1884"/>
          <ac:spMkLst>
            <pc:docMk/>
            <pc:sldMk cId="2407458847" sldId="2147376536"/>
            <ac:spMk id="32" creationId="{6353A9CB-0F9C-6428-D588-01C4A8E73B4A}"/>
          </ac:spMkLst>
        </pc:spChg>
        <pc:spChg chg="mod">
          <ac:chgData name="Behan, Savannah" userId="7ab7726c-988b-4d76-b4b5-608f643e70c5" providerId="ADAL" clId="{9B44AB09-89CC-42D9-B767-FAF6E2767A83}" dt="2026-01-12T15:52:34.428" v="1884"/>
          <ac:spMkLst>
            <pc:docMk/>
            <pc:sldMk cId="2407458847" sldId="2147376536"/>
            <ac:spMk id="41" creationId="{7697562B-DD27-F7DB-8CA2-5CE0EEFD8B0B}"/>
          </ac:spMkLst>
        </pc:spChg>
        <pc:grpChg chg="mod">
          <ac:chgData name="Behan, Savannah" userId="7ab7726c-988b-4d76-b4b5-608f643e70c5" providerId="ADAL" clId="{9B44AB09-89CC-42D9-B767-FAF6E2767A83}" dt="2026-01-12T18:42:05.297" v="2576" actId="962"/>
          <ac:grpSpMkLst>
            <pc:docMk/>
            <pc:sldMk cId="2407458847" sldId="2147376536"/>
            <ac:grpSpMk id="14" creationId="{661A774D-92C5-EB66-3D29-FC2E717F2BDE}"/>
          </ac:grpSpMkLst>
        </pc:grpChg>
      </pc:sldChg>
      <pc:sldChg chg="addSp delSp modSp new mod modClrScheme modAnim chgLayout modNotes">
        <pc:chgData name="Behan, Savannah" userId="7ab7726c-988b-4d76-b4b5-608f643e70c5" providerId="ADAL" clId="{9B44AB09-89CC-42D9-B767-FAF6E2767A83}" dt="2026-01-15T16:47:10.291" v="4577" actId="948"/>
        <pc:sldMkLst>
          <pc:docMk/>
          <pc:sldMk cId="965446317" sldId="2147376537"/>
        </pc:sldMkLst>
        <pc:spChg chg="mod ord">
          <ac:chgData name="Behan, Savannah" userId="7ab7726c-988b-4d76-b4b5-608f643e70c5" providerId="ADAL" clId="{9B44AB09-89CC-42D9-B767-FAF6E2767A83}" dt="2026-01-12T16:24:04.186" v="2447" actId="700"/>
          <ac:spMkLst>
            <pc:docMk/>
            <pc:sldMk cId="965446317" sldId="2147376537"/>
            <ac:spMk id="2" creationId="{0261DF6D-92FD-BFF2-0662-D7F20307DF02}"/>
          </ac:spMkLst>
        </pc:spChg>
        <pc:spChg chg="add mod ord">
          <ac:chgData name="Behan, Savannah" userId="7ab7726c-988b-4d76-b4b5-608f643e70c5" providerId="ADAL" clId="{9B44AB09-89CC-42D9-B767-FAF6E2767A83}" dt="2026-01-12T18:42:22.079" v="2577" actId="13244"/>
          <ac:spMkLst>
            <pc:docMk/>
            <pc:sldMk cId="965446317" sldId="2147376537"/>
            <ac:spMk id="5" creationId="{F7DAFC72-6808-A9C8-E075-28096857C933}"/>
          </ac:spMkLst>
        </pc:spChg>
        <pc:spChg chg="add mod">
          <ac:chgData name="Behan, Savannah" userId="7ab7726c-988b-4d76-b4b5-608f643e70c5" providerId="ADAL" clId="{9B44AB09-89CC-42D9-B767-FAF6E2767A83}" dt="2026-01-12T15:53:42.289" v="1930"/>
          <ac:spMkLst>
            <pc:docMk/>
            <pc:sldMk cId="965446317" sldId="2147376537"/>
            <ac:spMk id="10" creationId="{419969D7-C30B-19E6-9981-082987F8C9F2}"/>
          </ac:spMkLst>
        </pc:spChg>
        <pc:spChg chg="mod">
          <ac:chgData name="Behan, Savannah" userId="7ab7726c-988b-4d76-b4b5-608f643e70c5" providerId="ADAL" clId="{9B44AB09-89CC-42D9-B767-FAF6E2767A83}" dt="2026-01-12T15:53:42.289" v="1930"/>
          <ac:spMkLst>
            <pc:docMk/>
            <pc:sldMk cId="965446317" sldId="2147376537"/>
            <ac:spMk id="12" creationId="{9BEB73A7-DD90-0F51-2516-DE01A9A64DE9}"/>
          </ac:spMkLst>
        </pc:spChg>
        <pc:spChg chg="mod">
          <ac:chgData name="Behan, Savannah" userId="7ab7726c-988b-4d76-b4b5-608f643e70c5" providerId="ADAL" clId="{9B44AB09-89CC-42D9-B767-FAF6E2767A83}" dt="2026-01-12T15:53:42.289" v="1930"/>
          <ac:spMkLst>
            <pc:docMk/>
            <pc:sldMk cId="965446317" sldId="2147376537"/>
            <ac:spMk id="13" creationId="{3C48D7B8-EA3D-3874-4145-CCACE0BA49D7}"/>
          </ac:spMkLst>
        </pc:spChg>
        <pc:spChg chg="add mod">
          <ac:chgData name="Behan, Savannah" userId="7ab7726c-988b-4d76-b4b5-608f643e70c5" providerId="ADAL" clId="{9B44AB09-89CC-42D9-B767-FAF6E2767A83}" dt="2026-01-12T15:53:42.289" v="1930"/>
          <ac:spMkLst>
            <pc:docMk/>
            <pc:sldMk cId="965446317" sldId="2147376537"/>
            <ac:spMk id="14" creationId="{42D7BF17-33F1-EC8E-FF66-0E290FDE3A29}"/>
          </ac:spMkLst>
        </pc:spChg>
        <pc:spChg chg="mod">
          <ac:chgData name="Behan, Savannah" userId="7ab7726c-988b-4d76-b4b5-608f643e70c5" providerId="ADAL" clId="{9B44AB09-89CC-42D9-B767-FAF6E2767A83}" dt="2026-01-12T15:53:42.289" v="1930"/>
          <ac:spMkLst>
            <pc:docMk/>
            <pc:sldMk cId="965446317" sldId="2147376537"/>
            <ac:spMk id="17" creationId="{10948944-60F6-DD2E-59D5-436FFEB0AFB1}"/>
          </ac:spMkLst>
        </pc:spChg>
        <pc:spChg chg="mod">
          <ac:chgData name="Behan, Savannah" userId="7ab7726c-988b-4d76-b4b5-608f643e70c5" providerId="ADAL" clId="{9B44AB09-89CC-42D9-B767-FAF6E2767A83}" dt="2026-01-12T15:53:42.289" v="1930"/>
          <ac:spMkLst>
            <pc:docMk/>
            <pc:sldMk cId="965446317" sldId="2147376537"/>
            <ac:spMk id="21" creationId="{0E820301-F94C-9FF2-8E03-EF2EE77D360C}"/>
          </ac:spMkLst>
        </pc:spChg>
        <pc:spChg chg="mod">
          <ac:chgData name="Behan, Savannah" userId="7ab7726c-988b-4d76-b4b5-608f643e70c5" providerId="ADAL" clId="{9B44AB09-89CC-42D9-B767-FAF6E2767A83}" dt="2026-01-12T15:53:42.289" v="1930"/>
          <ac:spMkLst>
            <pc:docMk/>
            <pc:sldMk cId="965446317" sldId="2147376537"/>
            <ac:spMk id="24" creationId="{C683F078-973F-626A-DF47-71F20EE13897}"/>
          </ac:spMkLst>
        </pc:spChg>
        <pc:spChg chg="mod">
          <ac:chgData name="Behan, Savannah" userId="7ab7726c-988b-4d76-b4b5-608f643e70c5" providerId="ADAL" clId="{9B44AB09-89CC-42D9-B767-FAF6E2767A83}" dt="2026-01-12T15:53:42.289" v="1930"/>
          <ac:spMkLst>
            <pc:docMk/>
            <pc:sldMk cId="965446317" sldId="2147376537"/>
            <ac:spMk id="34" creationId="{CDD3599B-06E6-0737-1AF4-58BE6F1D2E83}"/>
          </ac:spMkLst>
        </pc:spChg>
        <pc:spChg chg="mod">
          <ac:chgData name="Behan, Savannah" userId="7ab7726c-988b-4d76-b4b5-608f643e70c5" providerId="ADAL" clId="{9B44AB09-89CC-42D9-B767-FAF6E2767A83}" dt="2026-01-12T15:53:42.289" v="1930"/>
          <ac:spMkLst>
            <pc:docMk/>
            <pc:sldMk cId="965446317" sldId="2147376537"/>
            <ac:spMk id="35" creationId="{D5B68794-8B27-0C91-DD9A-96AFFF70FEB1}"/>
          </ac:spMkLst>
        </pc:spChg>
        <pc:spChg chg="mod">
          <ac:chgData name="Behan, Savannah" userId="7ab7726c-988b-4d76-b4b5-608f643e70c5" providerId="ADAL" clId="{9B44AB09-89CC-42D9-B767-FAF6E2767A83}" dt="2026-01-12T15:53:42.289" v="1930"/>
          <ac:spMkLst>
            <pc:docMk/>
            <pc:sldMk cId="965446317" sldId="2147376537"/>
            <ac:spMk id="38" creationId="{835AAAEC-8CF4-CC41-1E40-2FE78D251D86}"/>
          </ac:spMkLst>
        </pc:spChg>
        <pc:grpChg chg="mod">
          <ac:chgData name="Behan, Savannah" userId="7ab7726c-988b-4d76-b4b5-608f643e70c5" providerId="ADAL" clId="{9B44AB09-89CC-42D9-B767-FAF6E2767A83}" dt="2026-01-12T18:42:31.970" v="2578" actId="962"/>
          <ac:grpSpMkLst>
            <pc:docMk/>
            <pc:sldMk cId="965446317" sldId="2147376537"/>
            <ac:grpSpMk id="11" creationId="{B274A561-3CC2-55B2-8198-11B8C075336F}"/>
          </ac:grpSpMkLst>
        </pc:grpChg>
      </pc:sldChg>
      <pc:sldChg chg="addSp delSp modSp new mod modClrScheme modAnim chgLayout modNotes">
        <pc:chgData name="Behan, Savannah" userId="7ab7726c-988b-4d76-b4b5-608f643e70c5" providerId="ADAL" clId="{9B44AB09-89CC-42D9-B767-FAF6E2767A83}" dt="2026-01-15T16:47:10.365" v="4605" actId="948"/>
        <pc:sldMkLst>
          <pc:docMk/>
          <pc:sldMk cId="1113432439" sldId="2147376538"/>
        </pc:sldMkLst>
        <pc:spChg chg="mod ord">
          <ac:chgData name="Behan, Savannah" userId="7ab7726c-988b-4d76-b4b5-608f643e70c5" providerId="ADAL" clId="{9B44AB09-89CC-42D9-B767-FAF6E2767A83}" dt="2026-01-12T16:24:13.710" v="2449" actId="700"/>
          <ac:spMkLst>
            <pc:docMk/>
            <pc:sldMk cId="1113432439" sldId="2147376538"/>
            <ac:spMk id="2" creationId="{7AD0A2E9-FB2E-ECEC-8F0B-9BD643487E89}"/>
          </ac:spMkLst>
        </pc:spChg>
        <pc:spChg chg="add mod">
          <ac:chgData name="Behan, Savannah" userId="7ab7726c-988b-4d76-b4b5-608f643e70c5" providerId="ADAL" clId="{9B44AB09-89CC-42D9-B767-FAF6E2767A83}" dt="2026-01-12T15:54:25.378" v="1977"/>
          <ac:spMkLst>
            <pc:docMk/>
            <pc:sldMk cId="1113432439" sldId="2147376538"/>
            <ac:spMk id="9" creationId="{85700D8A-F760-FC98-718B-4893420D6928}"/>
          </ac:spMkLst>
        </pc:spChg>
        <pc:spChg chg="add mod">
          <ac:chgData name="Behan, Savannah" userId="7ab7726c-988b-4d76-b4b5-608f643e70c5" providerId="ADAL" clId="{9B44AB09-89CC-42D9-B767-FAF6E2767A83}" dt="2026-01-12T15:54:25.378" v="1977"/>
          <ac:spMkLst>
            <pc:docMk/>
            <pc:sldMk cId="1113432439" sldId="2147376538"/>
            <ac:spMk id="16" creationId="{9D8A970C-85CF-0DF4-9762-D7A962E4F1B1}"/>
          </ac:spMkLst>
        </pc:spChg>
        <pc:spChg chg="add mod">
          <ac:chgData name="Behan, Savannah" userId="7ab7726c-988b-4d76-b4b5-608f643e70c5" providerId="ADAL" clId="{9B44AB09-89CC-42D9-B767-FAF6E2767A83}" dt="2026-01-12T15:54:25.378" v="1977"/>
          <ac:spMkLst>
            <pc:docMk/>
            <pc:sldMk cId="1113432439" sldId="2147376538"/>
            <ac:spMk id="17" creationId="{5E6B5761-848F-9234-3606-181721BF3ACB}"/>
          </ac:spMkLst>
        </pc:spChg>
        <pc:spChg chg="mod">
          <ac:chgData name="Behan, Savannah" userId="7ab7726c-988b-4d76-b4b5-608f643e70c5" providerId="ADAL" clId="{9B44AB09-89CC-42D9-B767-FAF6E2767A83}" dt="2026-01-12T15:54:25.378" v="1977"/>
          <ac:spMkLst>
            <pc:docMk/>
            <pc:sldMk cId="1113432439" sldId="2147376538"/>
            <ac:spMk id="28" creationId="{68F082F5-909D-5426-1753-CA49173F2095}"/>
          </ac:spMkLst>
        </pc:spChg>
        <pc:spChg chg="mod">
          <ac:chgData name="Behan, Savannah" userId="7ab7726c-988b-4d76-b4b5-608f643e70c5" providerId="ADAL" clId="{9B44AB09-89CC-42D9-B767-FAF6E2767A83}" dt="2026-01-12T15:54:25.378" v="1977"/>
          <ac:spMkLst>
            <pc:docMk/>
            <pc:sldMk cId="1113432439" sldId="2147376538"/>
            <ac:spMk id="39" creationId="{DDD14DD7-D2FB-56DC-EF3E-43DCAA3A44B6}"/>
          </ac:spMkLst>
        </pc:spChg>
        <pc:spChg chg="mod">
          <ac:chgData name="Behan, Savannah" userId="7ab7726c-988b-4d76-b4b5-608f643e70c5" providerId="ADAL" clId="{9B44AB09-89CC-42D9-B767-FAF6E2767A83}" dt="2026-01-12T15:54:25.378" v="1977"/>
          <ac:spMkLst>
            <pc:docMk/>
            <pc:sldMk cId="1113432439" sldId="2147376538"/>
            <ac:spMk id="49" creationId="{6746ADBB-6938-1551-D1B4-CC5748FF40F0}"/>
          </ac:spMkLst>
        </pc:spChg>
        <pc:spChg chg="mod">
          <ac:chgData name="Behan, Savannah" userId="7ab7726c-988b-4d76-b4b5-608f643e70c5" providerId="ADAL" clId="{9B44AB09-89CC-42D9-B767-FAF6E2767A83}" dt="2026-01-12T15:54:25.378" v="1977"/>
          <ac:spMkLst>
            <pc:docMk/>
            <pc:sldMk cId="1113432439" sldId="2147376538"/>
            <ac:spMk id="50" creationId="{2CE92A80-953C-794F-4A01-C791E7E37AA7}"/>
          </ac:spMkLst>
        </pc:spChg>
        <pc:spChg chg="mod">
          <ac:chgData name="Behan, Savannah" userId="7ab7726c-988b-4d76-b4b5-608f643e70c5" providerId="ADAL" clId="{9B44AB09-89CC-42D9-B767-FAF6E2767A83}" dt="2026-01-12T15:54:25.378" v="1977"/>
          <ac:spMkLst>
            <pc:docMk/>
            <pc:sldMk cId="1113432439" sldId="2147376538"/>
            <ac:spMk id="51" creationId="{B58A351B-7DC5-AB6A-D7CE-81DE51D80DCF}"/>
          </ac:spMkLst>
        </pc:spChg>
        <pc:spChg chg="add mod">
          <ac:chgData name="Behan, Savannah" userId="7ab7726c-988b-4d76-b4b5-608f643e70c5" providerId="ADAL" clId="{9B44AB09-89CC-42D9-B767-FAF6E2767A83}" dt="2026-01-12T15:54:25.378" v="1977"/>
          <ac:spMkLst>
            <pc:docMk/>
            <pc:sldMk cId="1113432439" sldId="2147376538"/>
            <ac:spMk id="54" creationId="{EE074E0C-CC7E-FC60-B027-24690F78E4CC}"/>
          </ac:spMkLst>
        </pc:spChg>
        <pc:spChg chg="add mod">
          <ac:chgData name="Behan, Savannah" userId="7ab7726c-988b-4d76-b4b5-608f643e70c5" providerId="ADAL" clId="{9B44AB09-89CC-42D9-B767-FAF6E2767A83}" dt="2026-01-12T15:54:25.378" v="1977"/>
          <ac:spMkLst>
            <pc:docMk/>
            <pc:sldMk cId="1113432439" sldId="2147376538"/>
            <ac:spMk id="58" creationId="{3276FAEB-BDFF-148F-0ACC-FBD8FD64FB08}"/>
          </ac:spMkLst>
        </pc:spChg>
        <pc:graphicFrameChg chg="mod">
          <ac:chgData name="Behan, Savannah" userId="7ab7726c-988b-4d76-b4b5-608f643e70c5" providerId="ADAL" clId="{9B44AB09-89CC-42D9-B767-FAF6E2767A83}" dt="2026-01-12T18:42:54.493" v="2579" actId="962"/>
          <ac:graphicFrameMkLst>
            <pc:docMk/>
            <pc:sldMk cId="1113432439" sldId="2147376538"/>
            <ac:graphicFrameMk id="5" creationId="{AF62613A-9D0D-B53C-4178-33534ED39E25}"/>
          </ac:graphicFrameMkLst>
        </pc:graphicFrameChg>
      </pc:sldChg>
      <pc:sldChg chg="addSp delSp modSp new mod modClrScheme modAnim chgLayout modNotes">
        <pc:chgData name="Behan, Savannah" userId="7ab7726c-988b-4d76-b4b5-608f643e70c5" providerId="ADAL" clId="{9B44AB09-89CC-42D9-B767-FAF6E2767A83}" dt="2026-01-15T16:47:10.432" v="4635" actId="948"/>
        <pc:sldMkLst>
          <pc:docMk/>
          <pc:sldMk cId="2444958767" sldId="2147376539"/>
        </pc:sldMkLst>
        <pc:spChg chg="mod ord">
          <ac:chgData name="Behan, Savannah" userId="7ab7726c-988b-4d76-b4b5-608f643e70c5" providerId="ADAL" clId="{9B44AB09-89CC-42D9-B767-FAF6E2767A83}" dt="2026-01-12T16:24:23.684" v="2451" actId="700"/>
          <ac:spMkLst>
            <pc:docMk/>
            <pc:sldMk cId="2444958767" sldId="2147376539"/>
            <ac:spMk id="2" creationId="{59882311-2012-02F7-9A9B-F8F79CDE5730}"/>
          </ac:spMkLst>
        </pc:spChg>
        <pc:spChg chg="add mod ord">
          <ac:chgData name="Behan, Savannah" userId="7ab7726c-988b-4d76-b4b5-608f643e70c5" providerId="ADAL" clId="{9B44AB09-89CC-42D9-B767-FAF6E2767A83}" dt="2026-01-12T18:43:11.473" v="2580" actId="13244"/>
          <ac:spMkLst>
            <pc:docMk/>
            <pc:sldMk cId="2444958767" sldId="2147376539"/>
            <ac:spMk id="5" creationId="{17454247-3160-749A-1478-EDC53FD976E6}"/>
          </ac:spMkLst>
        </pc:spChg>
        <pc:spChg chg="add mod">
          <ac:chgData name="Behan, Savannah" userId="7ab7726c-988b-4d76-b4b5-608f643e70c5" providerId="ADAL" clId="{9B44AB09-89CC-42D9-B767-FAF6E2767A83}" dt="2026-01-12T15:55:30.728" v="1997"/>
          <ac:spMkLst>
            <pc:docMk/>
            <pc:sldMk cId="2444958767" sldId="2147376539"/>
            <ac:spMk id="6" creationId="{4D54C222-C9E3-8D2A-C193-4CE060185D4F}"/>
          </ac:spMkLst>
        </pc:spChg>
        <pc:spChg chg="add mod">
          <ac:chgData name="Behan, Savannah" userId="7ab7726c-988b-4d76-b4b5-608f643e70c5" providerId="ADAL" clId="{9B44AB09-89CC-42D9-B767-FAF6E2767A83}" dt="2026-01-12T15:55:30.728" v="1997"/>
          <ac:spMkLst>
            <pc:docMk/>
            <pc:sldMk cId="2444958767" sldId="2147376539"/>
            <ac:spMk id="10" creationId="{C680A364-F003-2FE0-AE0B-EBF366275275}"/>
          </ac:spMkLst>
        </pc:spChg>
        <pc:spChg chg="mod">
          <ac:chgData name="Behan, Savannah" userId="7ab7726c-988b-4d76-b4b5-608f643e70c5" providerId="ADAL" clId="{9B44AB09-89CC-42D9-B767-FAF6E2767A83}" dt="2026-01-12T15:55:30.728" v="1997"/>
          <ac:spMkLst>
            <pc:docMk/>
            <pc:sldMk cId="2444958767" sldId="2147376539"/>
            <ac:spMk id="12" creationId="{AFD08673-5548-19B0-03D9-98F635A57ADB}"/>
          </ac:spMkLst>
        </pc:spChg>
        <pc:spChg chg="mod">
          <ac:chgData name="Behan, Savannah" userId="7ab7726c-988b-4d76-b4b5-608f643e70c5" providerId="ADAL" clId="{9B44AB09-89CC-42D9-B767-FAF6E2767A83}" dt="2026-01-12T15:55:30.728" v="1997"/>
          <ac:spMkLst>
            <pc:docMk/>
            <pc:sldMk cId="2444958767" sldId="2147376539"/>
            <ac:spMk id="18" creationId="{4F3A53D3-B364-66D9-817B-B22A57D48CF8}"/>
          </ac:spMkLst>
        </pc:spChg>
        <pc:spChg chg="mod">
          <ac:chgData name="Behan, Savannah" userId="7ab7726c-988b-4d76-b4b5-608f643e70c5" providerId="ADAL" clId="{9B44AB09-89CC-42D9-B767-FAF6E2767A83}" dt="2026-01-12T15:55:30.728" v="1997"/>
          <ac:spMkLst>
            <pc:docMk/>
            <pc:sldMk cId="2444958767" sldId="2147376539"/>
            <ac:spMk id="21" creationId="{1915D32F-9DF0-A43C-E411-D9EC68047600}"/>
          </ac:spMkLst>
        </pc:spChg>
        <pc:spChg chg="mod">
          <ac:chgData name="Behan, Savannah" userId="7ab7726c-988b-4d76-b4b5-608f643e70c5" providerId="ADAL" clId="{9B44AB09-89CC-42D9-B767-FAF6E2767A83}" dt="2026-01-12T15:55:30.728" v="1997"/>
          <ac:spMkLst>
            <pc:docMk/>
            <pc:sldMk cId="2444958767" sldId="2147376539"/>
            <ac:spMk id="23" creationId="{866A4A2F-4391-1B54-F0BF-F0E5F925B03B}"/>
          </ac:spMkLst>
        </pc:spChg>
        <pc:spChg chg="mod">
          <ac:chgData name="Behan, Savannah" userId="7ab7726c-988b-4d76-b4b5-608f643e70c5" providerId="ADAL" clId="{9B44AB09-89CC-42D9-B767-FAF6E2767A83}" dt="2026-01-12T15:55:30.728" v="1997"/>
          <ac:spMkLst>
            <pc:docMk/>
            <pc:sldMk cId="2444958767" sldId="2147376539"/>
            <ac:spMk id="27" creationId="{D1BE97C9-658E-ADF5-BA27-C4135A0FDBC7}"/>
          </ac:spMkLst>
        </pc:spChg>
        <pc:spChg chg="mod">
          <ac:chgData name="Behan, Savannah" userId="7ab7726c-988b-4d76-b4b5-608f643e70c5" providerId="ADAL" clId="{9B44AB09-89CC-42D9-B767-FAF6E2767A83}" dt="2026-01-12T15:55:30.728" v="1997"/>
          <ac:spMkLst>
            <pc:docMk/>
            <pc:sldMk cId="2444958767" sldId="2147376539"/>
            <ac:spMk id="34" creationId="{850D1119-CA0D-76AC-F948-CCBD2E3B9642}"/>
          </ac:spMkLst>
        </pc:spChg>
        <pc:spChg chg="mod">
          <ac:chgData name="Behan, Savannah" userId="7ab7726c-988b-4d76-b4b5-608f643e70c5" providerId="ADAL" clId="{9B44AB09-89CC-42D9-B767-FAF6E2767A83}" dt="2026-01-12T15:55:30.728" v="1997"/>
          <ac:spMkLst>
            <pc:docMk/>
            <pc:sldMk cId="2444958767" sldId="2147376539"/>
            <ac:spMk id="35" creationId="{CAEA5FAC-08E6-B376-BC7F-31B31BA3C353}"/>
          </ac:spMkLst>
        </pc:spChg>
        <pc:spChg chg="add mod">
          <ac:chgData name="Behan, Savannah" userId="7ab7726c-988b-4d76-b4b5-608f643e70c5" providerId="ADAL" clId="{9B44AB09-89CC-42D9-B767-FAF6E2767A83}" dt="2026-01-12T15:55:30.728" v="1997"/>
          <ac:spMkLst>
            <pc:docMk/>
            <pc:sldMk cId="2444958767" sldId="2147376539"/>
            <ac:spMk id="39" creationId="{BEAF7F0C-84A7-4473-65A0-D491216677DD}"/>
          </ac:spMkLst>
        </pc:spChg>
        <pc:grpChg chg="mod">
          <ac:chgData name="Behan, Savannah" userId="7ab7726c-988b-4d76-b4b5-608f643e70c5" providerId="ADAL" clId="{9B44AB09-89CC-42D9-B767-FAF6E2767A83}" dt="2026-01-12T18:43:21.607" v="2581" actId="962"/>
          <ac:grpSpMkLst>
            <pc:docMk/>
            <pc:sldMk cId="2444958767" sldId="2147376539"/>
            <ac:grpSpMk id="11" creationId="{DC01D884-7F3F-336B-01B3-DB4FE6048EB4}"/>
          </ac:grpSpMkLst>
        </pc:grpChg>
      </pc:sldChg>
      <pc:sldChg chg="addSp delSp modSp new mod modClrScheme modAnim chgLayout modNotes">
        <pc:chgData name="Behan, Savannah" userId="7ab7726c-988b-4d76-b4b5-608f643e70c5" providerId="ADAL" clId="{9B44AB09-89CC-42D9-B767-FAF6E2767A83}" dt="2026-01-15T16:47:10.450" v="4647" actId="948"/>
        <pc:sldMkLst>
          <pc:docMk/>
          <pc:sldMk cId="4033143708" sldId="2147376540"/>
        </pc:sldMkLst>
        <pc:spChg chg="mod ord">
          <ac:chgData name="Behan, Savannah" userId="7ab7726c-988b-4d76-b4b5-608f643e70c5" providerId="ADAL" clId="{9B44AB09-89CC-42D9-B767-FAF6E2767A83}" dt="2026-01-12T16:24:32.423" v="2453" actId="700"/>
          <ac:spMkLst>
            <pc:docMk/>
            <pc:sldMk cId="4033143708" sldId="2147376540"/>
            <ac:spMk id="2" creationId="{39AD5668-6AC1-8335-7356-A93B76064F7F}"/>
          </ac:spMkLst>
        </pc:spChg>
        <pc:spChg chg="add mod ord">
          <ac:chgData name="Behan, Savannah" userId="7ab7726c-988b-4d76-b4b5-608f643e70c5" providerId="ADAL" clId="{9B44AB09-89CC-42D9-B767-FAF6E2767A83}" dt="2026-01-12T18:43:45.818" v="2582" actId="13244"/>
          <ac:spMkLst>
            <pc:docMk/>
            <pc:sldMk cId="4033143708" sldId="2147376540"/>
            <ac:spMk id="5" creationId="{9210AB10-7EEC-4BA1-783B-FB9D2CD4E9BB}"/>
          </ac:spMkLst>
        </pc:spChg>
        <pc:spChg chg="mod">
          <ac:chgData name="Behan, Savannah" userId="7ab7726c-988b-4d76-b4b5-608f643e70c5" providerId="ADAL" clId="{9B44AB09-89CC-42D9-B767-FAF6E2767A83}" dt="2026-01-12T15:56:18.932" v="2035"/>
          <ac:spMkLst>
            <pc:docMk/>
            <pc:sldMk cId="4033143708" sldId="2147376540"/>
            <ac:spMk id="14" creationId="{3ED8BD1B-502F-93EA-D54F-C2025046EA46}"/>
          </ac:spMkLst>
        </pc:spChg>
        <pc:spChg chg="mod">
          <ac:chgData name="Behan, Savannah" userId="7ab7726c-988b-4d76-b4b5-608f643e70c5" providerId="ADAL" clId="{9B44AB09-89CC-42D9-B767-FAF6E2767A83}" dt="2026-01-12T15:56:18.932" v="2035"/>
          <ac:spMkLst>
            <pc:docMk/>
            <pc:sldMk cId="4033143708" sldId="2147376540"/>
            <ac:spMk id="16" creationId="{255E7945-83A7-C8B8-8E97-AAE00DBA2068}"/>
          </ac:spMkLst>
        </pc:spChg>
        <pc:spChg chg="mod">
          <ac:chgData name="Behan, Savannah" userId="7ab7726c-988b-4d76-b4b5-608f643e70c5" providerId="ADAL" clId="{9B44AB09-89CC-42D9-B767-FAF6E2767A83}" dt="2026-01-12T15:56:18.932" v="2035"/>
          <ac:spMkLst>
            <pc:docMk/>
            <pc:sldMk cId="4033143708" sldId="2147376540"/>
            <ac:spMk id="17" creationId="{78D61099-1170-9B03-DCB4-75CDAD005DE7}"/>
          </ac:spMkLst>
        </pc:spChg>
        <pc:spChg chg="mod">
          <ac:chgData name="Behan, Savannah" userId="7ab7726c-988b-4d76-b4b5-608f643e70c5" providerId="ADAL" clId="{9B44AB09-89CC-42D9-B767-FAF6E2767A83}" dt="2026-01-12T15:56:18.932" v="2035"/>
          <ac:spMkLst>
            <pc:docMk/>
            <pc:sldMk cId="4033143708" sldId="2147376540"/>
            <ac:spMk id="18" creationId="{512207A8-70AF-A23D-675D-D778D73FBB64}"/>
          </ac:spMkLst>
        </pc:spChg>
        <pc:spChg chg="mod">
          <ac:chgData name="Behan, Savannah" userId="7ab7726c-988b-4d76-b4b5-608f643e70c5" providerId="ADAL" clId="{9B44AB09-89CC-42D9-B767-FAF6E2767A83}" dt="2026-01-12T15:56:18.932" v="2035"/>
          <ac:spMkLst>
            <pc:docMk/>
            <pc:sldMk cId="4033143708" sldId="2147376540"/>
            <ac:spMk id="19" creationId="{9A7901B7-7D5F-5AC7-11D2-58354CBC0EF3}"/>
          </ac:spMkLst>
        </pc:spChg>
        <pc:spChg chg="mod">
          <ac:chgData name="Behan, Savannah" userId="7ab7726c-988b-4d76-b4b5-608f643e70c5" providerId="ADAL" clId="{9B44AB09-89CC-42D9-B767-FAF6E2767A83}" dt="2026-01-12T15:56:18.932" v="2035"/>
          <ac:spMkLst>
            <pc:docMk/>
            <pc:sldMk cId="4033143708" sldId="2147376540"/>
            <ac:spMk id="23" creationId="{9FD27B36-4C47-79A1-EBC9-D07A8E3843F2}"/>
          </ac:spMkLst>
        </pc:spChg>
        <pc:spChg chg="mod">
          <ac:chgData name="Behan, Savannah" userId="7ab7726c-988b-4d76-b4b5-608f643e70c5" providerId="ADAL" clId="{9B44AB09-89CC-42D9-B767-FAF6E2767A83}" dt="2026-01-12T15:56:18.932" v="2035"/>
          <ac:spMkLst>
            <pc:docMk/>
            <pc:sldMk cId="4033143708" sldId="2147376540"/>
            <ac:spMk id="24" creationId="{77253230-2657-BCA2-90B0-2AB93873624E}"/>
          </ac:spMkLst>
        </pc:spChg>
        <pc:spChg chg="mod">
          <ac:chgData name="Behan, Savannah" userId="7ab7726c-988b-4d76-b4b5-608f643e70c5" providerId="ADAL" clId="{9B44AB09-89CC-42D9-B767-FAF6E2767A83}" dt="2026-01-12T15:56:18.932" v="2035"/>
          <ac:spMkLst>
            <pc:docMk/>
            <pc:sldMk cId="4033143708" sldId="2147376540"/>
            <ac:spMk id="26" creationId="{086F54FF-AF7B-D095-2D88-DF80F0B08211}"/>
          </ac:spMkLst>
        </pc:spChg>
        <pc:spChg chg="mod">
          <ac:chgData name="Behan, Savannah" userId="7ab7726c-988b-4d76-b4b5-608f643e70c5" providerId="ADAL" clId="{9B44AB09-89CC-42D9-B767-FAF6E2767A83}" dt="2026-01-12T15:56:18.932" v="2035"/>
          <ac:spMkLst>
            <pc:docMk/>
            <pc:sldMk cId="4033143708" sldId="2147376540"/>
            <ac:spMk id="27" creationId="{73738FF2-175E-1B5A-5AB5-07EA220F1F92}"/>
          </ac:spMkLst>
        </pc:spChg>
        <pc:spChg chg="add mod">
          <ac:chgData name="Behan, Savannah" userId="7ab7726c-988b-4d76-b4b5-608f643e70c5" providerId="ADAL" clId="{9B44AB09-89CC-42D9-B767-FAF6E2767A83}" dt="2026-01-12T15:56:18.932" v="2035"/>
          <ac:spMkLst>
            <pc:docMk/>
            <pc:sldMk cId="4033143708" sldId="2147376540"/>
            <ac:spMk id="29" creationId="{24003A95-B548-0C7F-D9B7-28B308A9092C}"/>
          </ac:spMkLst>
        </pc:spChg>
        <pc:graphicFrameChg chg="mod">
          <ac:chgData name="Behan, Savannah" userId="7ab7726c-988b-4d76-b4b5-608f643e70c5" providerId="ADAL" clId="{9B44AB09-89CC-42D9-B767-FAF6E2767A83}" dt="2026-01-12T18:43:53.618" v="2583" actId="962"/>
          <ac:graphicFrameMkLst>
            <pc:docMk/>
            <pc:sldMk cId="4033143708" sldId="2147376540"/>
            <ac:graphicFrameMk id="6" creationId="{0508AB6F-A4F4-1806-7C3B-38A01E09B6C0}"/>
          </ac:graphicFrameMkLst>
        </pc:graphicFrameChg>
      </pc:sldChg>
      <pc:sldChg chg="addSp delSp modSp new mod modClrScheme modAnim chgLayout modNotes modNotesTx">
        <pc:chgData name="Behan, Savannah" userId="7ab7726c-988b-4d76-b4b5-608f643e70c5" providerId="ADAL" clId="{9B44AB09-89CC-42D9-B767-FAF6E2767A83}" dt="2026-01-15T16:47:10.524" v="4677" actId="948"/>
        <pc:sldMkLst>
          <pc:docMk/>
          <pc:sldMk cId="3899617328" sldId="2147376541"/>
        </pc:sldMkLst>
        <pc:spChg chg="mod ord">
          <ac:chgData name="Behan, Savannah" userId="7ab7726c-988b-4d76-b4b5-608f643e70c5" providerId="ADAL" clId="{9B44AB09-89CC-42D9-B767-FAF6E2767A83}" dt="2026-01-12T16:24:39.966" v="2455" actId="700"/>
          <ac:spMkLst>
            <pc:docMk/>
            <pc:sldMk cId="3899617328" sldId="2147376541"/>
            <ac:spMk id="2" creationId="{31166920-85E1-D14C-8892-DE9B6B75C28E}"/>
          </ac:spMkLst>
        </pc:spChg>
        <pc:spChg chg="add mod ord">
          <ac:chgData name="Behan, Savannah" userId="7ab7726c-988b-4d76-b4b5-608f643e70c5" providerId="ADAL" clId="{9B44AB09-89CC-42D9-B767-FAF6E2767A83}" dt="2026-01-12T18:44:08.883" v="2584" actId="13244"/>
          <ac:spMkLst>
            <pc:docMk/>
            <pc:sldMk cId="3899617328" sldId="2147376541"/>
            <ac:spMk id="5" creationId="{3E94FA1C-9F23-60F5-2981-9CACA63709BA}"/>
          </ac:spMkLst>
        </pc:spChg>
        <pc:spChg chg="add mod">
          <ac:chgData name="Behan, Savannah" userId="7ab7726c-988b-4d76-b4b5-608f643e70c5" providerId="ADAL" clId="{9B44AB09-89CC-42D9-B767-FAF6E2767A83}" dt="2026-01-12T15:57:20.015" v="2064"/>
          <ac:spMkLst>
            <pc:docMk/>
            <pc:sldMk cId="3899617328" sldId="2147376541"/>
            <ac:spMk id="6" creationId="{A9A2B0BA-49F8-0717-0E0C-B1EADD1649D6}"/>
          </ac:spMkLst>
        </pc:spChg>
        <pc:spChg chg="add mod">
          <ac:chgData name="Behan, Savannah" userId="7ab7726c-988b-4d76-b4b5-608f643e70c5" providerId="ADAL" clId="{9B44AB09-89CC-42D9-B767-FAF6E2767A83}" dt="2026-01-12T15:57:20.015" v="2064"/>
          <ac:spMkLst>
            <pc:docMk/>
            <pc:sldMk cId="3899617328" sldId="2147376541"/>
            <ac:spMk id="7" creationId="{3F5013C2-2C27-CCE0-654F-82A628DB794C}"/>
          </ac:spMkLst>
        </pc:spChg>
        <pc:spChg chg="add mod">
          <ac:chgData name="Behan, Savannah" userId="7ab7726c-988b-4d76-b4b5-608f643e70c5" providerId="ADAL" clId="{9B44AB09-89CC-42D9-B767-FAF6E2767A83}" dt="2026-01-12T15:57:20.015" v="2064"/>
          <ac:spMkLst>
            <pc:docMk/>
            <pc:sldMk cId="3899617328" sldId="2147376541"/>
            <ac:spMk id="9" creationId="{DA4B6DEA-7389-FFF2-E9A1-7AE3F95E121D}"/>
          </ac:spMkLst>
        </pc:spChg>
        <pc:spChg chg="mod">
          <ac:chgData name="Behan, Savannah" userId="7ab7726c-988b-4d76-b4b5-608f643e70c5" providerId="ADAL" clId="{9B44AB09-89CC-42D9-B767-FAF6E2767A83}" dt="2026-01-12T15:57:20.015" v="2064"/>
          <ac:spMkLst>
            <pc:docMk/>
            <pc:sldMk cId="3899617328" sldId="2147376541"/>
            <ac:spMk id="13" creationId="{4D9DFAA3-2A20-3795-DAA4-0DCAE4C32332}"/>
          </ac:spMkLst>
        </pc:spChg>
        <pc:spChg chg="mod">
          <ac:chgData name="Behan, Savannah" userId="7ab7726c-988b-4d76-b4b5-608f643e70c5" providerId="ADAL" clId="{9B44AB09-89CC-42D9-B767-FAF6E2767A83}" dt="2026-01-12T15:57:20.015" v="2064"/>
          <ac:spMkLst>
            <pc:docMk/>
            <pc:sldMk cId="3899617328" sldId="2147376541"/>
            <ac:spMk id="16" creationId="{9DB81B36-B000-307B-415F-3AF90BC67172}"/>
          </ac:spMkLst>
        </pc:spChg>
        <pc:spChg chg="mod">
          <ac:chgData name="Behan, Savannah" userId="7ab7726c-988b-4d76-b4b5-608f643e70c5" providerId="ADAL" clId="{9B44AB09-89CC-42D9-B767-FAF6E2767A83}" dt="2026-01-12T15:57:20.015" v="2064"/>
          <ac:spMkLst>
            <pc:docMk/>
            <pc:sldMk cId="3899617328" sldId="2147376541"/>
            <ac:spMk id="19" creationId="{65496C5D-7589-E3EF-4BDD-A888369ED158}"/>
          </ac:spMkLst>
        </pc:spChg>
        <pc:spChg chg="mod">
          <ac:chgData name="Behan, Savannah" userId="7ab7726c-988b-4d76-b4b5-608f643e70c5" providerId="ADAL" clId="{9B44AB09-89CC-42D9-B767-FAF6E2767A83}" dt="2026-01-12T15:57:20.015" v="2064"/>
          <ac:spMkLst>
            <pc:docMk/>
            <pc:sldMk cId="3899617328" sldId="2147376541"/>
            <ac:spMk id="22" creationId="{D768B780-5540-134C-48E7-B618878F6A4E}"/>
          </ac:spMkLst>
        </pc:spChg>
        <pc:spChg chg="mod">
          <ac:chgData name="Behan, Savannah" userId="7ab7726c-988b-4d76-b4b5-608f643e70c5" providerId="ADAL" clId="{9B44AB09-89CC-42D9-B767-FAF6E2767A83}" dt="2026-01-12T15:57:20.015" v="2064"/>
          <ac:spMkLst>
            <pc:docMk/>
            <pc:sldMk cId="3899617328" sldId="2147376541"/>
            <ac:spMk id="24" creationId="{50FA3054-CDC0-55C1-1DE2-9BF34AFD53D4}"/>
          </ac:spMkLst>
        </pc:spChg>
        <pc:spChg chg="mod">
          <ac:chgData name="Behan, Savannah" userId="7ab7726c-988b-4d76-b4b5-608f643e70c5" providerId="ADAL" clId="{9B44AB09-89CC-42D9-B767-FAF6E2767A83}" dt="2026-01-12T15:57:20.015" v="2064"/>
          <ac:spMkLst>
            <pc:docMk/>
            <pc:sldMk cId="3899617328" sldId="2147376541"/>
            <ac:spMk id="37" creationId="{368871DE-84C2-1301-4A09-674F96DE411E}"/>
          </ac:spMkLst>
        </pc:spChg>
        <pc:spChg chg="add mod">
          <ac:chgData name="Behan, Savannah" userId="7ab7726c-988b-4d76-b4b5-608f643e70c5" providerId="ADAL" clId="{9B44AB09-89CC-42D9-B767-FAF6E2767A83}" dt="2026-01-12T15:57:20.015" v="2064"/>
          <ac:spMkLst>
            <pc:docMk/>
            <pc:sldMk cId="3899617328" sldId="2147376541"/>
            <ac:spMk id="39" creationId="{608BE642-BB36-30D1-DD4C-7C8DE58F93AA}"/>
          </ac:spMkLst>
        </pc:spChg>
        <pc:grpChg chg="mod">
          <ac:chgData name="Behan, Savannah" userId="7ab7726c-988b-4d76-b4b5-608f643e70c5" providerId="ADAL" clId="{9B44AB09-89CC-42D9-B767-FAF6E2767A83}" dt="2026-01-12T18:44:18.035" v="2585" actId="962"/>
          <ac:grpSpMkLst>
            <pc:docMk/>
            <pc:sldMk cId="3899617328" sldId="2147376541"/>
            <ac:grpSpMk id="12" creationId="{94D3386D-5197-E9CA-A6F5-A2379FB85036}"/>
          </ac:grpSpMkLst>
        </pc:grpChg>
      </pc:sldChg>
      <pc:sldChg chg="addSp delSp modSp new mod modClrScheme chgLayout modNotes modNotesTx">
        <pc:chgData name="Behan, Savannah" userId="7ab7726c-988b-4d76-b4b5-608f643e70c5" providerId="ADAL" clId="{9B44AB09-89CC-42D9-B767-FAF6E2767A83}" dt="2026-01-15T19:14:22.372" v="5151" actId="20577"/>
        <pc:sldMkLst>
          <pc:docMk/>
          <pc:sldMk cId="1913972720" sldId="2147376542"/>
        </pc:sldMkLst>
        <pc:spChg chg="mod ord">
          <ac:chgData name="Behan, Savannah" userId="7ab7726c-988b-4d76-b4b5-608f643e70c5" providerId="ADAL" clId="{9B44AB09-89CC-42D9-B767-FAF6E2767A83}" dt="2026-01-12T18:44:53.577" v="2593" actId="13244"/>
          <ac:spMkLst>
            <pc:docMk/>
            <pc:sldMk cId="1913972720" sldId="2147376542"/>
            <ac:spMk id="2" creationId="{B9D039EA-6565-F943-EE60-CB717BE1DBFC}"/>
          </ac:spMkLst>
        </pc:spChg>
        <pc:spChg chg="mod ord">
          <ac:chgData name="Behan, Savannah" userId="7ab7726c-988b-4d76-b4b5-608f643e70c5" providerId="ADAL" clId="{9B44AB09-89CC-42D9-B767-FAF6E2767A83}" dt="2026-01-12T18:44:52.739" v="2592" actId="13244"/>
          <ac:spMkLst>
            <pc:docMk/>
            <pc:sldMk cId="1913972720" sldId="2147376542"/>
            <ac:spMk id="3" creationId="{DE29D09B-5E13-5E09-3B92-0654A97471B5}"/>
          </ac:spMkLst>
        </pc:spChg>
        <pc:spChg chg="add mod ord">
          <ac:chgData name="Behan, Savannah" userId="7ab7726c-988b-4d76-b4b5-608f643e70c5" providerId="ADAL" clId="{9B44AB09-89CC-42D9-B767-FAF6E2767A83}" dt="2026-01-12T16:24:59.270" v="2459" actId="700"/>
          <ac:spMkLst>
            <pc:docMk/>
            <pc:sldMk cId="1913972720" sldId="2147376542"/>
            <ac:spMk id="5" creationId="{90F4644F-37EE-F6C4-601A-0C98E6B6900E}"/>
          </ac:spMkLst>
        </pc:spChg>
        <pc:spChg chg="add mod ord">
          <ac:chgData name="Behan, Savannah" userId="7ab7726c-988b-4d76-b4b5-608f643e70c5" providerId="ADAL" clId="{9B44AB09-89CC-42D9-B767-FAF6E2767A83}" dt="2026-01-12T18:44:52.146" v="2591" actId="13244"/>
          <ac:spMkLst>
            <pc:docMk/>
            <pc:sldMk cId="1913972720" sldId="2147376542"/>
            <ac:spMk id="7" creationId="{767B1A86-BEB0-B19A-AD9D-97BE59AD1C43}"/>
          </ac:spMkLst>
        </pc:spChg>
        <pc:spChg chg="add mod ord">
          <ac:chgData name="Behan, Savannah" userId="7ab7726c-988b-4d76-b4b5-608f643e70c5" providerId="ADAL" clId="{9B44AB09-89CC-42D9-B767-FAF6E2767A83}" dt="2026-01-12T18:44:57.980" v="2594" actId="13244"/>
          <ac:spMkLst>
            <pc:docMk/>
            <pc:sldMk cId="1913972720" sldId="2147376542"/>
            <ac:spMk id="10" creationId="{7E9CC1BA-9F67-D21D-8AFB-3EF3651B3E73}"/>
          </ac:spMkLst>
        </pc:spChg>
        <pc:spChg chg="add mod ord">
          <ac:chgData name="Behan, Savannah" userId="7ab7726c-988b-4d76-b4b5-608f643e70c5" providerId="ADAL" clId="{9B44AB09-89CC-42D9-B767-FAF6E2767A83}" dt="2026-01-12T18:45:01.139" v="2595" actId="13244"/>
          <ac:spMkLst>
            <pc:docMk/>
            <pc:sldMk cId="1913972720" sldId="2147376542"/>
            <ac:spMk id="11" creationId="{F66DD24F-C50D-8A1F-68A9-7A0169DCFC46}"/>
          </ac:spMkLst>
        </pc:spChg>
        <pc:spChg chg="add mod ord">
          <ac:chgData name="Behan, Savannah" userId="7ab7726c-988b-4d76-b4b5-608f643e70c5" providerId="ADAL" clId="{9B44AB09-89CC-42D9-B767-FAF6E2767A83}" dt="2026-01-12T18:45:04.115" v="2596" actId="13244"/>
          <ac:spMkLst>
            <pc:docMk/>
            <pc:sldMk cId="1913972720" sldId="2147376542"/>
            <ac:spMk id="12" creationId="{4599C2DD-6ED7-B2D8-33B7-B91C052E3689}"/>
          </ac:spMkLst>
        </pc:spChg>
        <pc:spChg chg="add mod ord">
          <ac:chgData name="Behan, Savannah" userId="7ab7726c-988b-4d76-b4b5-608f643e70c5" providerId="ADAL" clId="{9B44AB09-89CC-42D9-B767-FAF6E2767A83}" dt="2026-01-15T19:14:12.883" v="5147" actId="20577"/>
          <ac:spMkLst>
            <pc:docMk/>
            <pc:sldMk cId="1913972720" sldId="2147376542"/>
            <ac:spMk id="13" creationId="{7295445E-D6C6-6683-B1B2-031DFC05A48E}"/>
          </ac:spMkLst>
        </pc:spChg>
        <pc:picChg chg="add mod ord">
          <ac:chgData name="Behan, Savannah" userId="7ab7726c-988b-4d76-b4b5-608f643e70c5" providerId="ADAL" clId="{9B44AB09-89CC-42D9-B767-FAF6E2767A83}" dt="2026-01-12T18:44:51.804" v="2590" actId="13244"/>
          <ac:picMkLst>
            <pc:docMk/>
            <pc:sldMk cId="1913972720" sldId="2147376542"/>
            <ac:picMk id="6" creationId="{41185630-C73F-FED6-762C-6BD1FEAF8749}"/>
          </ac:picMkLst>
        </pc:picChg>
        <pc:cxnChg chg="add mod ord">
          <ac:chgData name="Behan, Savannah" userId="7ab7726c-988b-4d76-b4b5-608f643e70c5" providerId="ADAL" clId="{9B44AB09-89CC-42D9-B767-FAF6E2767A83}" dt="2026-01-12T16:00:52.638" v="2163" actId="208"/>
          <ac:cxnSpMkLst>
            <pc:docMk/>
            <pc:sldMk cId="1913972720" sldId="2147376542"/>
            <ac:cxnSpMk id="8" creationId="{7AF5EC45-209D-567B-A784-0400A5BA9E2A}"/>
          </ac:cxnSpMkLst>
        </pc:cxnChg>
        <pc:cxnChg chg="add mod ord">
          <ac:chgData name="Behan, Savannah" userId="7ab7726c-988b-4d76-b4b5-608f643e70c5" providerId="ADAL" clId="{9B44AB09-89CC-42D9-B767-FAF6E2767A83}" dt="2026-01-12T16:00:52.638" v="2163" actId="208"/>
          <ac:cxnSpMkLst>
            <pc:docMk/>
            <pc:sldMk cId="1913972720" sldId="2147376542"/>
            <ac:cxnSpMk id="9" creationId="{2FC40B4A-4A8C-B052-A5A3-C2E76A2BF814}"/>
          </ac:cxnSpMkLst>
        </pc:cxnChg>
      </pc:sldChg>
      <pc:sldChg chg="addSp delSp modSp new mod modClrScheme chgLayout modNotes">
        <pc:chgData name="Behan, Savannah" userId="7ab7726c-988b-4d76-b4b5-608f643e70c5" providerId="ADAL" clId="{9B44AB09-89CC-42D9-B767-FAF6E2767A83}" dt="2026-01-15T16:47:10.529" v="4683" actId="947"/>
        <pc:sldMkLst>
          <pc:docMk/>
          <pc:sldMk cId="3884981124" sldId="2147376543"/>
        </pc:sldMkLst>
        <pc:spChg chg="add mod ord">
          <ac:chgData name="Behan, Savannah" userId="7ab7726c-988b-4d76-b4b5-608f643e70c5" providerId="ADAL" clId="{9B44AB09-89CC-42D9-B767-FAF6E2767A83}" dt="2026-01-12T16:24:49.465" v="2457" actId="700"/>
          <ac:spMkLst>
            <pc:docMk/>
            <pc:sldMk cId="3884981124" sldId="2147376543"/>
            <ac:spMk id="5" creationId="{0F478697-50D8-50B3-A596-D33994AEB7E4}"/>
          </ac:spMkLst>
        </pc:spChg>
      </pc:sldChg>
      <pc:sldChg chg="addSp delSp modSp new mod modClrScheme chgLayout modNotes modNotesTx">
        <pc:chgData name="Behan, Savannah" userId="7ab7726c-988b-4d76-b4b5-608f643e70c5" providerId="ADAL" clId="{9B44AB09-89CC-42D9-B767-FAF6E2767A83}" dt="2026-01-15T19:14:48.638" v="5161"/>
        <pc:sldMkLst>
          <pc:docMk/>
          <pc:sldMk cId="133378619" sldId="2147376544"/>
        </pc:sldMkLst>
        <pc:spChg chg="mod ord">
          <ac:chgData name="Behan, Savannah" userId="7ab7726c-988b-4d76-b4b5-608f643e70c5" providerId="ADAL" clId="{9B44AB09-89CC-42D9-B767-FAF6E2767A83}" dt="2026-01-12T16:25:05.885" v="2460" actId="700"/>
          <ac:spMkLst>
            <pc:docMk/>
            <pc:sldMk cId="133378619" sldId="2147376544"/>
            <ac:spMk id="2" creationId="{7F63243F-6373-DFFD-13D6-14147FD93272}"/>
          </ac:spMkLst>
        </pc:spChg>
        <pc:spChg chg="mod ord">
          <ac:chgData name="Behan, Savannah" userId="7ab7726c-988b-4d76-b4b5-608f643e70c5" providerId="ADAL" clId="{9B44AB09-89CC-42D9-B767-FAF6E2767A83}" dt="2026-01-12T16:25:05.885" v="2460" actId="700"/>
          <ac:spMkLst>
            <pc:docMk/>
            <pc:sldMk cId="133378619" sldId="2147376544"/>
            <ac:spMk id="3" creationId="{1576E24D-818B-AE76-7C7F-B1993D2DBF46}"/>
          </ac:spMkLst>
        </pc:spChg>
        <pc:spChg chg="add mod ord">
          <ac:chgData name="Behan, Savannah" userId="7ab7726c-988b-4d76-b4b5-608f643e70c5" providerId="ADAL" clId="{9B44AB09-89CC-42D9-B767-FAF6E2767A83}" dt="2026-01-12T16:01:28.938" v="2205" actId="171"/>
          <ac:spMkLst>
            <pc:docMk/>
            <pc:sldMk cId="133378619" sldId="2147376544"/>
            <ac:spMk id="6" creationId="{59F9085C-2DFE-346D-9D66-231B2D2ED401}"/>
          </ac:spMkLst>
        </pc:spChg>
        <pc:spChg chg="add mod ord">
          <ac:chgData name="Behan, Savannah" userId="7ab7726c-988b-4d76-b4b5-608f643e70c5" providerId="ADAL" clId="{9B44AB09-89CC-42D9-B767-FAF6E2767A83}" dt="2026-01-12T18:45:32.112" v="2598" actId="164"/>
          <ac:spMkLst>
            <pc:docMk/>
            <pc:sldMk cId="133378619" sldId="2147376544"/>
            <ac:spMk id="8" creationId="{08E57091-3868-8FFE-30C3-81A0C1D262D6}"/>
          </ac:spMkLst>
        </pc:spChg>
        <pc:spChg chg="add mod ord">
          <ac:chgData name="Behan, Savannah" userId="7ab7726c-988b-4d76-b4b5-608f643e70c5" providerId="ADAL" clId="{9B44AB09-89CC-42D9-B767-FAF6E2767A83}" dt="2026-01-12T18:45:32.112" v="2598" actId="164"/>
          <ac:spMkLst>
            <pc:docMk/>
            <pc:sldMk cId="133378619" sldId="2147376544"/>
            <ac:spMk id="9" creationId="{9E3213B3-593C-031E-01D9-4186D046C068}"/>
          </ac:spMkLst>
        </pc:spChg>
        <pc:spChg chg="mod">
          <ac:chgData name="Behan, Savannah" userId="7ab7726c-988b-4d76-b4b5-608f643e70c5" providerId="ADAL" clId="{9B44AB09-89CC-42D9-B767-FAF6E2767A83}" dt="2026-01-12T18:45:32.112" v="2598" actId="164"/>
          <ac:spMkLst>
            <pc:docMk/>
            <pc:sldMk cId="133378619" sldId="2147376544"/>
            <ac:spMk id="10" creationId="{9B11E9A5-09F2-9018-8176-CABDE2999424}"/>
          </ac:spMkLst>
        </pc:spChg>
        <pc:spChg chg="mod">
          <ac:chgData name="Behan, Savannah" userId="7ab7726c-988b-4d76-b4b5-608f643e70c5" providerId="ADAL" clId="{9B44AB09-89CC-42D9-B767-FAF6E2767A83}" dt="2026-01-12T16:02:41.812" v="2212" actId="207"/>
          <ac:spMkLst>
            <pc:docMk/>
            <pc:sldMk cId="133378619" sldId="2147376544"/>
            <ac:spMk id="11" creationId="{02FB3680-1CF7-F88C-D67E-CDC69EF97000}"/>
          </ac:spMkLst>
        </pc:spChg>
        <pc:spChg chg="add mod ord">
          <ac:chgData name="Behan, Savannah" userId="7ab7726c-988b-4d76-b4b5-608f643e70c5" providerId="ADAL" clId="{9B44AB09-89CC-42D9-B767-FAF6E2767A83}" dt="2026-01-12T18:45:32.112" v="2598" actId="164"/>
          <ac:spMkLst>
            <pc:docMk/>
            <pc:sldMk cId="133378619" sldId="2147376544"/>
            <ac:spMk id="12" creationId="{FC7D2521-FDEF-5C83-A2AA-844630F2E612}"/>
          </ac:spMkLst>
        </pc:spChg>
        <pc:spChg chg="add mod ord">
          <ac:chgData name="Behan, Savannah" userId="7ab7726c-988b-4d76-b4b5-608f643e70c5" providerId="ADAL" clId="{9B44AB09-89CC-42D9-B767-FAF6E2767A83}" dt="2026-01-12T18:45:32.112" v="2598" actId="164"/>
          <ac:spMkLst>
            <pc:docMk/>
            <pc:sldMk cId="133378619" sldId="2147376544"/>
            <ac:spMk id="13" creationId="{B13370AB-1E54-A64C-2113-B78BEA1A278A}"/>
          </ac:spMkLst>
        </pc:spChg>
        <pc:spChg chg="add mod ord">
          <ac:chgData name="Behan, Savannah" userId="7ab7726c-988b-4d76-b4b5-608f643e70c5" providerId="ADAL" clId="{9B44AB09-89CC-42D9-B767-FAF6E2767A83}" dt="2026-01-12T18:45:32.112" v="2598" actId="164"/>
          <ac:spMkLst>
            <pc:docMk/>
            <pc:sldMk cId="133378619" sldId="2147376544"/>
            <ac:spMk id="14" creationId="{38D9513B-584E-D5CD-7D3A-49F3AC2EA689}"/>
          </ac:spMkLst>
        </pc:spChg>
        <pc:spChg chg="add mod ord">
          <ac:chgData name="Behan, Savannah" userId="7ab7726c-988b-4d76-b4b5-608f643e70c5" providerId="ADAL" clId="{9B44AB09-89CC-42D9-B767-FAF6E2767A83}" dt="2026-01-12T18:45:32.112" v="2598" actId="164"/>
          <ac:spMkLst>
            <pc:docMk/>
            <pc:sldMk cId="133378619" sldId="2147376544"/>
            <ac:spMk id="15" creationId="{1E768324-5D3D-2EB1-3BC6-964A149D5A9E}"/>
          </ac:spMkLst>
        </pc:spChg>
        <pc:spChg chg="add mod ord">
          <ac:chgData name="Behan, Savannah" userId="7ab7726c-988b-4d76-b4b5-608f643e70c5" providerId="ADAL" clId="{9B44AB09-89CC-42D9-B767-FAF6E2767A83}" dt="2026-01-12T18:45:32.112" v="2598" actId="164"/>
          <ac:spMkLst>
            <pc:docMk/>
            <pc:sldMk cId="133378619" sldId="2147376544"/>
            <ac:spMk id="16" creationId="{C90F1838-3034-F590-4916-3FF4AC41D6FB}"/>
          </ac:spMkLst>
        </pc:spChg>
        <pc:spChg chg="add mod ord">
          <ac:chgData name="Behan, Savannah" userId="7ab7726c-988b-4d76-b4b5-608f643e70c5" providerId="ADAL" clId="{9B44AB09-89CC-42D9-B767-FAF6E2767A83}" dt="2026-01-12T18:45:32.112" v="2598" actId="164"/>
          <ac:spMkLst>
            <pc:docMk/>
            <pc:sldMk cId="133378619" sldId="2147376544"/>
            <ac:spMk id="17" creationId="{D8FA935B-1343-531A-008E-80A6F88EE83D}"/>
          </ac:spMkLst>
        </pc:spChg>
        <pc:spChg chg="mod">
          <ac:chgData name="Behan, Savannah" userId="7ab7726c-988b-4d76-b4b5-608f643e70c5" providerId="ADAL" clId="{9B44AB09-89CC-42D9-B767-FAF6E2767A83}" dt="2026-01-15T19:14:48.638" v="5161"/>
          <ac:spMkLst>
            <pc:docMk/>
            <pc:sldMk cId="133378619" sldId="2147376544"/>
            <ac:spMk id="18" creationId="{47148A6C-C906-6238-B9C8-4495437AB8AB}"/>
          </ac:spMkLst>
        </pc:spChg>
        <pc:spChg chg="add mod ord">
          <ac:chgData name="Behan, Savannah" userId="7ab7726c-988b-4d76-b4b5-608f643e70c5" providerId="ADAL" clId="{9B44AB09-89CC-42D9-B767-FAF6E2767A83}" dt="2026-01-12T18:45:32.112" v="2598" actId="164"/>
          <ac:spMkLst>
            <pc:docMk/>
            <pc:sldMk cId="133378619" sldId="2147376544"/>
            <ac:spMk id="19" creationId="{E5548D3A-4E83-4B84-35AA-472BFA55A314}"/>
          </ac:spMkLst>
        </pc:spChg>
        <pc:spChg chg="add mod ord">
          <ac:chgData name="Behan, Savannah" userId="7ab7726c-988b-4d76-b4b5-608f643e70c5" providerId="ADAL" clId="{9B44AB09-89CC-42D9-B767-FAF6E2767A83}" dt="2026-01-12T16:25:05.885" v="2460" actId="700"/>
          <ac:spMkLst>
            <pc:docMk/>
            <pc:sldMk cId="133378619" sldId="2147376544"/>
            <ac:spMk id="20" creationId="{41304763-4BF6-1700-D022-1B318399FDDA}"/>
          </ac:spMkLst>
        </pc:spChg>
        <pc:grpChg chg="mod ord">
          <ac:chgData name="Behan, Savannah" userId="7ab7726c-988b-4d76-b4b5-608f643e70c5" providerId="ADAL" clId="{9B44AB09-89CC-42D9-B767-FAF6E2767A83}" dt="2026-01-12T18:50:37.525" v="2604" actId="962"/>
          <ac:grpSpMkLst>
            <pc:docMk/>
            <pc:sldMk cId="133378619" sldId="2147376544"/>
            <ac:grpSpMk id="21" creationId="{B9379F6B-3567-04A6-2B8F-3BFD74CC76C3}"/>
          </ac:grpSpMkLst>
        </pc:grpChg>
        <pc:picChg chg="mod">
          <ac:chgData name="Behan, Savannah" userId="7ab7726c-988b-4d76-b4b5-608f643e70c5" providerId="ADAL" clId="{9B44AB09-89CC-42D9-B767-FAF6E2767A83}" dt="2026-01-12T16:01:38.006" v="2206" actId="29295"/>
          <ac:picMkLst>
            <pc:docMk/>
            <pc:sldMk cId="133378619" sldId="2147376544"/>
            <ac:picMk id="5" creationId="{372A3BA2-A7DF-DAF8-7BBB-9A0E544D4521}"/>
          </ac:picMkLst>
        </pc:picChg>
      </pc:sldChg>
      <pc:sldChg chg="addSp delSp modSp new mod modClrScheme delAnim modAnim chgLayout modNotes">
        <pc:chgData name="Behan, Savannah" userId="7ab7726c-988b-4d76-b4b5-608f643e70c5" providerId="ADAL" clId="{9B44AB09-89CC-42D9-B767-FAF6E2767A83}" dt="2026-01-15T16:47:10.621" v="4735" actId="948"/>
        <pc:sldMkLst>
          <pc:docMk/>
          <pc:sldMk cId="2684082337" sldId="2147376545"/>
        </pc:sldMkLst>
        <pc:spChg chg="mod ord">
          <ac:chgData name="Behan, Savannah" userId="7ab7726c-988b-4d76-b4b5-608f643e70c5" providerId="ADAL" clId="{9B44AB09-89CC-42D9-B767-FAF6E2767A83}" dt="2026-01-12T18:49:02.919" v="2600" actId="13244"/>
          <ac:spMkLst>
            <pc:docMk/>
            <pc:sldMk cId="2684082337" sldId="2147376545"/>
            <ac:spMk id="2" creationId="{D6F84E54-D9BD-478C-BD49-F079011E07DF}"/>
          </ac:spMkLst>
        </pc:spChg>
        <pc:spChg chg="mod ord">
          <ac:chgData name="Behan, Savannah" userId="7ab7726c-988b-4d76-b4b5-608f643e70c5" providerId="ADAL" clId="{9B44AB09-89CC-42D9-B767-FAF6E2767A83}" dt="2026-01-12T18:49:04.827" v="2601" actId="13244"/>
          <ac:spMkLst>
            <pc:docMk/>
            <pc:sldMk cId="2684082337" sldId="2147376545"/>
            <ac:spMk id="3" creationId="{083D8C9E-AA68-9F77-CFBA-2C74A6B3627D}"/>
          </ac:spMkLst>
        </pc:spChg>
        <pc:spChg chg="add mod ord">
          <ac:chgData name="Behan, Savannah" userId="7ab7726c-988b-4d76-b4b5-608f643e70c5" providerId="ADAL" clId="{9B44AB09-89CC-42D9-B767-FAF6E2767A83}" dt="2026-01-12T18:49:08.068" v="2602" actId="13244"/>
          <ac:spMkLst>
            <pc:docMk/>
            <pc:sldMk cId="2684082337" sldId="2147376545"/>
            <ac:spMk id="9" creationId="{DF73630A-F991-99B5-D280-453B2BE8ABE6}"/>
          </ac:spMkLst>
        </pc:spChg>
        <pc:spChg chg="add mod ord">
          <ac:chgData name="Behan, Savannah" userId="7ab7726c-988b-4d76-b4b5-608f643e70c5" providerId="ADAL" clId="{9B44AB09-89CC-42D9-B767-FAF6E2767A83}" dt="2026-01-12T16:05:22.256" v="2267" actId="171"/>
          <ac:spMkLst>
            <pc:docMk/>
            <pc:sldMk cId="2684082337" sldId="2147376545"/>
            <ac:spMk id="12" creationId="{66A49C8E-109F-1E0A-C891-41388445A50C}"/>
          </ac:spMkLst>
        </pc:spChg>
        <pc:spChg chg="add mod ord">
          <ac:chgData name="Behan, Savannah" userId="7ab7726c-988b-4d76-b4b5-608f643e70c5" providerId="ADAL" clId="{9B44AB09-89CC-42D9-B767-FAF6E2767A83}" dt="2026-01-12T16:05:22.256" v="2267" actId="171"/>
          <ac:spMkLst>
            <pc:docMk/>
            <pc:sldMk cId="2684082337" sldId="2147376545"/>
            <ac:spMk id="13" creationId="{60748F90-7509-BB96-982C-317BBECCC1AE}"/>
          </ac:spMkLst>
        </pc:spChg>
        <pc:spChg chg="add mod">
          <ac:chgData name="Behan, Savannah" userId="7ab7726c-988b-4d76-b4b5-608f643e70c5" providerId="ADAL" clId="{9B44AB09-89CC-42D9-B767-FAF6E2767A83}" dt="2026-01-12T16:04:38.530" v="2252"/>
          <ac:spMkLst>
            <pc:docMk/>
            <pc:sldMk cId="2684082337" sldId="2147376545"/>
            <ac:spMk id="14" creationId="{7F21CA98-B782-A992-58B4-D8D6E3D7C926}"/>
          </ac:spMkLst>
        </pc:spChg>
        <pc:picChg chg="add mod ord">
          <ac:chgData name="Behan, Savannah" userId="7ab7726c-988b-4d76-b4b5-608f643e70c5" providerId="ADAL" clId="{9B44AB09-89CC-42D9-B767-FAF6E2767A83}" dt="2026-01-12T16:05:22.256" v="2267" actId="171"/>
          <ac:picMkLst>
            <pc:docMk/>
            <pc:sldMk cId="2684082337" sldId="2147376545"/>
            <ac:picMk id="10" creationId="{9494EAF4-807A-D3ED-8022-AAE75DDE84B0}"/>
          </ac:picMkLst>
        </pc:picChg>
        <pc:picChg chg="add mod ord">
          <ac:chgData name="Behan, Savannah" userId="7ab7726c-988b-4d76-b4b5-608f643e70c5" providerId="ADAL" clId="{9B44AB09-89CC-42D9-B767-FAF6E2767A83}" dt="2026-01-12T16:05:22.256" v="2267" actId="171"/>
          <ac:picMkLst>
            <pc:docMk/>
            <pc:sldMk cId="2684082337" sldId="2147376545"/>
            <ac:picMk id="11" creationId="{E478AE21-6896-21A8-0C9B-C8BF88F937E4}"/>
          </ac:picMkLst>
        </pc:picChg>
      </pc:sldChg>
      <pc:sldChg chg="addSp delSp modSp new mod modClrScheme modAnim chgLayout modNotes modNotesTx">
        <pc:chgData name="Behan, Savannah" userId="7ab7726c-988b-4d76-b4b5-608f643e70c5" providerId="ADAL" clId="{9B44AB09-89CC-42D9-B767-FAF6E2767A83}" dt="2026-01-15T16:47:10.630" v="4743" actId="948"/>
        <pc:sldMkLst>
          <pc:docMk/>
          <pc:sldMk cId="4025830933" sldId="2147376546"/>
        </pc:sldMkLst>
        <pc:spChg chg="mod ord">
          <ac:chgData name="Behan, Savannah" userId="7ab7726c-988b-4d76-b4b5-608f643e70c5" providerId="ADAL" clId="{9B44AB09-89CC-42D9-B767-FAF6E2767A83}" dt="2026-01-12T16:25:23.051" v="2462" actId="700"/>
          <ac:spMkLst>
            <pc:docMk/>
            <pc:sldMk cId="4025830933" sldId="2147376546"/>
            <ac:spMk id="2" creationId="{715D7811-90B1-2DCB-7CD7-3A785095A179}"/>
          </ac:spMkLst>
        </pc:spChg>
        <pc:spChg chg="mod ord">
          <ac:chgData name="Behan, Savannah" userId="7ab7726c-988b-4d76-b4b5-608f643e70c5" providerId="ADAL" clId="{9B44AB09-89CC-42D9-B767-FAF6E2767A83}" dt="2026-01-12T16:25:23.051" v="2462" actId="700"/>
          <ac:spMkLst>
            <pc:docMk/>
            <pc:sldMk cId="4025830933" sldId="2147376546"/>
            <ac:spMk id="3" creationId="{C943C8DA-0780-2EB4-AF4F-D0F770CBB14F}"/>
          </ac:spMkLst>
        </pc:spChg>
        <pc:spChg chg="add mod ord">
          <ac:chgData name="Behan, Savannah" userId="7ab7726c-988b-4d76-b4b5-608f643e70c5" providerId="ADAL" clId="{9B44AB09-89CC-42D9-B767-FAF6E2767A83}" dt="2026-01-12T16:06:06.612" v="2270" actId="171"/>
          <ac:spMkLst>
            <pc:docMk/>
            <pc:sldMk cId="4025830933" sldId="2147376546"/>
            <ac:spMk id="5" creationId="{EF19AD01-C326-0F15-8844-FC5966267167}"/>
          </ac:spMkLst>
        </pc:spChg>
        <pc:spChg chg="add mod ord">
          <ac:chgData name="Behan, Savannah" userId="7ab7726c-988b-4d76-b4b5-608f643e70c5" providerId="ADAL" clId="{9B44AB09-89CC-42D9-B767-FAF6E2767A83}" dt="2026-01-12T16:06:06.612" v="2270" actId="171"/>
          <ac:spMkLst>
            <pc:docMk/>
            <pc:sldMk cId="4025830933" sldId="2147376546"/>
            <ac:spMk id="6" creationId="{F574E517-D882-24B2-FC11-6E3D6EF0938E}"/>
          </ac:spMkLst>
        </pc:spChg>
        <pc:spChg chg="add mod ord">
          <ac:chgData name="Behan, Savannah" userId="7ab7726c-988b-4d76-b4b5-608f643e70c5" providerId="ADAL" clId="{9B44AB09-89CC-42D9-B767-FAF6E2767A83}" dt="2026-01-12T16:06:06.612" v="2270" actId="171"/>
          <ac:spMkLst>
            <pc:docMk/>
            <pc:sldMk cId="4025830933" sldId="2147376546"/>
            <ac:spMk id="7" creationId="{9A706042-E827-A8FA-29E1-7FDD80F96360}"/>
          </ac:spMkLst>
        </pc:spChg>
        <pc:spChg chg="add mod ord">
          <ac:chgData name="Behan, Savannah" userId="7ab7726c-988b-4d76-b4b5-608f643e70c5" providerId="ADAL" clId="{9B44AB09-89CC-42D9-B767-FAF6E2767A83}" dt="2026-01-12T18:49:19.481" v="2603" actId="13244"/>
          <ac:spMkLst>
            <pc:docMk/>
            <pc:sldMk cId="4025830933" sldId="2147376546"/>
            <ac:spMk id="9" creationId="{7B9A2C9E-9A0A-796E-52CF-765C22A5D829}"/>
          </ac:spMkLst>
        </pc:spChg>
        <pc:spChg chg="add mod">
          <ac:chgData name="Behan, Savannah" userId="7ab7726c-988b-4d76-b4b5-608f643e70c5" providerId="ADAL" clId="{9B44AB09-89CC-42D9-B767-FAF6E2767A83}" dt="2026-01-12T16:07:03.962" v="2352"/>
          <ac:spMkLst>
            <pc:docMk/>
            <pc:sldMk cId="4025830933" sldId="2147376546"/>
            <ac:spMk id="10" creationId="{E59735F8-5EC9-782F-3C9D-34007868BEB9}"/>
          </ac:spMkLst>
        </pc:spChg>
        <pc:graphicFrameChg chg="add mod ord">
          <ac:chgData name="Behan, Savannah" userId="7ab7726c-988b-4d76-b4b5-608f643e70c5" providerId="ADAL" clId="{9B44AB09-89CC-42D9-B767-FAF6E2767A83}" dt="2026-01-12T16:06:06.612" v="2270" actId="171"/>
          <ac:graphicFrameMkLst>
            <pc:docMk/>
            <pc:sldMk cId="4025830933" sldId="2147376546"/>
            <ac:graphicFrameMk id="8" creationId="{2B1B815F-74FE-8808-D584-4ADDB7FF0AED}"/>
          </ac:graphicFrameMkLst>
        </pc:graphicFrameChg>
        <pc:graphicFrameChg chg="add mod">
          <ac:chgData name="Behan, Savannah" userId="7ab7726c-988b-4d76-b4b5-608f643e70c5" providerId="ADAL" clId="{9B44AB09-89CC-42D9-B767-FAF6E2767A83}" dt="2026-01-12T16:07:03.962" v="2352"/>
          <ac:graphicFrameMkLst>
            <pc:docMk/>
            <pc:sldMk cId="4025830933" sldId="2147376546"/>
            <ac:graphicFrameMk id="11" creationId="{EFADEF5C-C094-CC95-3FE8-D997C9F4BB97}"/>
          </ac:graphicFrameMkLst>
        </pc:graphicFrameChg>
        <pc:graphicFrameChg chg="add mod">
          <ac:chgData name="Behan, Savannah" userId="7ab7726c-988b-4d76-b4b5-608f643e70c5" providerId="ADAL" clId="{9B44AB09-89CC-42D9-B767-FAF6E2767A83}" dt="2026-01-12T16:07:03.962" v="2352"/>
          <ac:graphicFrameMkLst>
            <pc:docMk/>
            <pc:sldMk cId="4025830933" sldId="2147376546"/>
            <ac:graphicFrameMk id="12" creationId="{5D0E81EF-36B7-6515-6D00-125D29E0CC7A}"/>
          </ac:graphicFrameMkLst>
        </pc:graphicFrameChg>
      </pc:sldChg>
      <pc:sldChg chg="modSp add del mod">
        <pc:chgData name="Behan, Savannah" userId="7ab7726c-988b-4d76-b4b5-608f643e70c5" providerId="ADAL" clId="{9B44AB09-89CC-42D9-B767-FAF6E2767A83}" dt="2026-02-02T19:57:43.576" v="5219" actId="47"/>
        <pc:sldMkLst>
          <pc:docMk/>
          <pc:sldMk cId="2778949740" sldId="2147376547"/>
        </pc:sldMkLst>
        <pc:spChg chg="ord">
          <ac:chgData name="Behan, Savannah" userId="7ab7726c-988b-4d76-b4b5-608f643e70c5" providerId="ADAL" clId="{9B44AB09-89CC-42D9-B767-FAF6E2767A83}" dt="2026-02-02T19:52:52.930" v="5190" actId="13244"/>
          <ac:spMkLst>
            <pc:docMk/>
            <pc:sldMk cId="2778949740" sldId="2147376547"/>
            <ac:spMk id="25" creationId="{9910C7E3-DBFA-BCDD-6737-369ACB0E5413}"/>
          </ac:spMkLst>
        </pc:spChg>
        <pc:spChg chg="ord">
          <ac:chgData name="Behan, Savannah" userId="7ab7726c-988b-4d76-b4b5-608f643e70c5" providerId="ADAL" clId="{9B44AB09-89CC-42D9-B767-FAF6E2767A83}" dt="2026-02-02T19:52:55.808" v="5191" actId="13244"/>
          <ac:spMkLst>
            <pc:docMk/>
            <pc:sldMk cId="2778949740" sldId="2147376547"/>
            <ac:spMk id="26" creationId="{2609B741-E330-496B-7858-C2F0314A2DE8}"/>
          </ac:spMkLst>
        </pc:spChg>
      </pc:sldChg>
      <pc:sldChg chg="modSp add del mod">
        <pc:chgData name="Behan, Savannah" userId="7ab7726c-988b-4d76-b4b5-608f643e70c5" providerId="ADAL" clId="{9B44AB09-89CC-42D9-B767-FAF6E2767A83}" dt="2026-02-02T19:57:43.576" v="5219" actId="47"/>
        <pc:sldMkLst>
          <pc:docMk/>
          <pc:sldMk cId="1414518183" sldId="2147376548"/>
        </pc:sldMkLst>
        <pc:spChg chg="ord">
          <ac:chgData name="Behan, Savannah" userId="7ab7726c-988b-4d76-b4b5-608f643e70c5" providerId="ADAL" clId="{9B44AB09-89CC-42D9-B767-FAF6E2767A83}" dt="2026-02-02T19:53:01.652" v="5192" actId="13244"/>
          <ac:spMkLst>
            <pc:docMk/>
            <pc:sldMk cId="1414518183" sldId="2147376548"/>
            <ac:spMk id="7" creationId="{8D503294-1F85-49BC-C63C-D11F215FFB11}"/>
          </ac:spMkLst>
        </pc:spChg>
        <pc:graphicFrameChg chg="ord">
          <ac:chgData name="Behan, Savannah" userId="7ab7726c-988b-4d76-b4b5-608f643e70c5" providerId="ADAL" clId="{9B44AB09-89CC-42D9-B767-FAF6E2767A83}" dt="2026-02-02T19:53:05.086" v="5193" actId="13244"/>
          <ac:graphicFrameMkLst>
            <pc:docMk/>
            <pc:sldMk cId="1414518183" sldId="2147376548"/>
            <ac:graphicFrameMk id="5" creationId="{5E2EAAB0-D594-FC4F-C8D9-80BDE017BE0E}"/>
          </ac:graphicFrameMkLst>
        </pc:graphicFrameChg>
      </pc:sldChg>
      <pc:sldChg chg="add">
        <pc:chgData name="Behan, Savannah" userId="7ab7726c-988b-4d76-b4b5-608f643e70c5" providerId="ADAL" clId="{9B44AB09-89CC-42D9-B767-FAF6E2767A83}" dt="2026-02-02T19:56:09.386" v="5194"/>
        <pc:sldMkLst>
          <pc:docMk/>
          <pc:sldMk cId="3778804429" sldId="2147376549"/>
        </pc:sldMkLst>
      </pc:sldChg>
      <pc:sldChg chg="addSp delSp modSp new mod modClrScheme chgLayout">
        <pc:chgData name="Behan, Savannah" userId="7ab7726c-988b-4d76-b4b5-608f643e70c5" providerId="ADAL" clId="{9B44AB09-89CC-42D9-B767-FAF6E2767A83}" dt="2026-02-02T19:56:54.469" v="5217" actId="313"/>
        <pc:sldMkLst>
          <pc:docMk/>
          <pc:sldMk cId="3069906198" sldId="2147376550"/>
        </pc:sldMkLst>
        <pc:spChg chg="del mod ord">
          <ac:chgData name="Behan, Savannah" userId="7ab7726c-988b-4d76-b4b5-608f643e70c5" providerId="ADAL" clId="{9B44AB09-89CC-42D9-B767-FAF6E2767A83}" dt="2026-02-02T19:56:40.256" v="5196" actId="700"/>
          <ac:spMkLst>
            <pc:docMk/>
            <pc:sldMk cId="3069906198" sldId="2147376550"/>
            <ac:spMk id="2" creationId="{8823E4FD-D919-DE7F-5CD0-102EA4090FB3}"/>
          </ac:spMkLst>
        </pc:spChg>
        <pc:spChg chg="del mod ord">
          <ac:chgData name="Behan, Savannah" userId="7ab7726c-988b-4d76-b4b5-608f643e70c5" providerId="ADAL" clId="{9B44AB09-89CC-42D9-B767-FAF6E2767A83}" dt="2026-02-02T19:56:40.256" v="5196" actId="700"/>
          <ac:spMkLst>
            <pc:docMk/>
            <pc:sldMk cId="3069906198" sldId="2147376550"/>
            <ac:spMk id="3" creationId="{9E8B3905-8DB6-43CA-27B4-C31405BA0CD2}"/>
          </ac:spMkLst>
        </pc:spChg>
        <pc:spChg chg="del mod ord">
          <ac:chgData name="Behan, Savannah" userId="7ab7726c-988b-4d76-b4b5-608f643e70c5" providerId="ADAL" clId="{9B44AB09-89CC-42D9-B767-FAF6E2767A83}" dt="2026-02-02T19:56:40.256" v="5196" actId="700"/>
          <ac:spMkLst>
            <pc:docMk/>
            <pc:sldMk cId="3069906198" sldId="2147376550"/>
            <ac:spMk id="4" creationId="{EBB8F16C-0C48-CE8E-6C48-A0B016BDCE16}"/>
          </ac:spMkLst>
        </pc:spChg>
        <pc:spChg chg="add mod ord">
          <ac:chgData name="Behan, Savannah" userId="7ab7726c-988b-4d76-b4b5-608f643e70c5" providerId="ADAL" clId="{9B44AB09-89CC-42D9-B767-FAF6E2767A83}" dt="2026-02-02T19:56:54.469" v="5217" actId="313"/>
          <ac:spMkLst>
            <pc:docMk/>
            <pc:sldMk cId="3069906198" sldId="2147376550"/>
            <ac:spMk id="5" creationId="{513F2338-EEF9-61E6-3887-DFA616F4205C}"/>
          </ac:spMkLst>
        </pc:spChg>
        <pc:spChg chg="add del mod ord">
          <ac:chgData name="Behan, Savannah" userId="7ab7726c-988b-4d76-b4b5-608f643e70c5" providerId="ADAL" clId="{9B44AB09-89CC-42D9-B767-FAF6E2767A83}" dt="2026-02-02T19:56:51.010" v="5216" actId="478"/>
          <ac:spMkLst>
            <pc:docMk/>
            <pc:sldMk cId="3069906198" sldId="2147376550"/>
            <ac:spMk id="6" creationId="{963926C1-B2CA-F983-0C0C-AA6B3E91040B}"/>
          </ac:spMkLst>
        </pc:spChg>
        <pc:spChg chg="add del mod ord">
          <ac:chgData name="Behan, Savannah" userId="7ab7726c-988b-4d76-b4b5-608f643e70c5" providerId="ADAL" clId="{9B44AB09-89CC-42D9-B767-FAF6E2767A83}" dt="2026-02-02T19:56:51.010" v="5216" actId="478"/>
          <ac:spMkLst>
            <pc:docMk/>
            <pc:sldMk cId="3069906198" sldId="2147376550"/>
            <ac:spMk id="7" creationId="{98C4021A-48A4-7C40-BB53-6C17DE7752AC}"/>
          </ac:spMkLst>
        </pc:spChg>
        <pc:spChg chg="add del mod ord">
          <ac:chgData name="Behan, Savannah" userId="7ab7726c-988b-4d76-b4b5-608f643e70c5" providerId="ADAL" clId="{9B44AB09-89CC-42D9-B767-FAF6E2767A83}" dt="2026-02-02T19:56:51.010" v="5216" actId="478"/>
          <ac:spMkLst>
            <pc:docMk/>
            <pc:sldMk cId="3069906198" sldId="2147376550"/>
            <ac:spMk id="8" creationId="{B38CC1F9-DF5E-1B38-2406-73C15F4D7BA6}"/>
          </ac:spMkLst>
        </pc:spChg>
        <pc:spChg chg="add del mod ord">
          <ac:chgData name="Behan, Savannah" userId="7ab7726c-988b-4d76-b4b5-608f643e70c5" providerId="ADAL" clId="{9B44AB09-89CC-42D9-B767-FAF6E2767A83}" dt="2026-02-02T19:56:51.010" v="5216" actId="478"/>
          <ac:spMkLst>
            <pc:docMk/>
            <pc:sldMk cId="3069906198" sldId="2147376550"/>
            <ac:spMk id="9" creationId="{2A7AC9A1-AD6C-B8D9-2DE5-98CBB0F272EE}"/>
          </ac:spMkLst>
        </pc:spChg>
        <pc:spChg chg="add del mod ord">
          <ac:chgData name="Behan, Savannah" userId="7ab7726c-988b-4d76-b4b5-608f643e70c5" providerId="ADAL" clId="{9B44AB09-89CC-42D9-B767-FAF6E2767A83}" dt="2026-02-02T19:56:51.010" v="5216" actId="478"/>
          <ac:spMkLst>
            <pc:docMk/>
            <pc:sldMk cId="3069906198" sldId="2147376550"/>
            <ac:spMk id="10" creationId="{1EA6DAE6-72C3-281F-8340-F2933CE04877}"/>
          </ac:spMkLst>
        </pc:spChg>
      </pc:sldChg>
      <pc:sldChg chg="add">
        <pc:chgData name="Behan, Savannah" userId="7ab7726c-988b-4d76-b4b5-608f643e70c5" providerId="ADAL" clId="{9B44AB09-89CC-42D9-B767-FAF6E2767A83}" dt="2026-02-02T19:57:40.634" v="5218"/>
        <pc:sldMkLst>
          <pc:docMk/>
          <pc:sldMk cId="71695024" sldId="2147376551"/>
        </pc:sldMkLst>
      </pc:sldChg>
      <pc:sldChg chg="add">
        <pc:chgData name="Behan, Savannah" userId="7ab7726c-988b-4d76-b4b5-608f643e70c5" providerId="ADAL" clId="{9B44AB09-89CC-42D9-B767-FAF6E2767A83}" dt="2026-02-02T19:57:40.634" v="5218"/>
        <pc:sldMkLst>
          <pc:docMk/>
          <pc:sldMk cId="784627192" sldId="2147376552"/>
        </pc:sldMkLst>
      </pc:sldChg>
      <pc:sldMasterChg chg="modSldLayout">
        <pc:chgData name="Behan, Savannah" userId="7ab7726c-988b-4d76-b4b5-608f643e70c5" providerId="ADAL" clId="{9B44AB09-89CC-42D9-B767-FAF6E2767A83}" dt="2026-01-12T16:28:41.725" v="2468" actId="732"/>
        <pc:sldMasterMkLst>
          <pc:docMk/>
          <pc:sldMasterMk cId="1090540515" sldId="2147483755"/>
        </pc:sldMasterMkLst>
        <pc:sldLayoutChg chg="modSp mod">
          <pc:chgData name="Behan, Savannah" userId="7ab7726c-988b-4d76-b4b5-608f643e70c5" providerId="ADAL" clId="{9B44AB09-89CC-42D9-B767-FAF6E2767A83}" dt="2026-01-12T16:28:41.725" v="2468" actId="732"/>
          <pc:sldLayoutMkLst>
            <pc:docMk/>
            <pc:sldMasterMk cId="1090540515" sldId="2147483755"/>
            <pc:sldLayoutMk cId="322315038" sldId="2147483757"/>
          </pc:sldLayoutMkLst>
          <pc:picChg chg="mod modCrop">
            <ac:chgData name="Behan, Savannah" userId="7ab7726c-988b-4d76-b4b5-608f643e70c5" providerId="ADAL" clId="{9B44AB09-89CC-42D9-B767-FAF6E2767A83}" dt="2026-01-12T16:28:41.725" v="2468" actId="732"/>
            <ac:picMkLst>
              <pc:docMk/>
              <pc:sldMasterMk cId="1090540515" sldId="2147483755"/>
              <pc:sldLayoutMk cId="322315038" sldId="2147483757"/>
              <ac:picMk id="2" creationId="{A5C65C9D-CF12-F297-F6F1-4FB20D40FAB2}"/>
            </ac:picMkLst>
          </pc:picChg>
        </pc:sldLayoutChg>
      </pc:sldMasterChg>
    </pc:docChg>
  </pc:docChgLst>
  <pc:docChgLst>
    <pc:chgData name="Cannizzaro, Michael" userId="S::michael.cannizzaro@franklintempleton.com::9a9f77c8-1b39-4dce-b1e8-d7965f23dcf0" providerId="AD" clId="Web-{90054716-C51A-8280-E2E3-27DC60BB0D8F}"/>
    <pc:docChg chg="modSld">
      <pc:chgData name="Cannizzaro, Michael" userId="S::michael.cannizzaro@franklintempleton.com::9a9f77c8-1b39-4dce-b1e8-d7965f23dcf0" providerId="AD" clId="Web-{90054716-C51A-8280-E2E3-27DC60BB0D8F}" dt="2026-02-02T20:13:28.283" v="379"/>
      <pc:docMkLst>
        <pc:docMk/>
      </pc:docMkLst>
      <pc:sldChg chg="modSp">
        <pc:chgData name="Cannizzaro, Michael" userId="S::michael.cannizzaro@franklintempleton.com::9a9f77c8-1b39-4dce-b1e8-d7965f23dcf0" providerId="AD" clId="Web-{90054716-C51A-8280-E2E3-27DC60BB0D8F}" dt="2026-02-02T20:05:39.560" v="5" actId="20577"/>
        <pc:sldMkLst>
          <pc:docMk/>
          <pc:sldMk cId="71695024" sldId="2147376551"/>
        </pc:sldMkLst>
        <pc:spChg chg="mod">
          <ac:chgData name="Cannizzaro, Michael" userId="S::michael.cannizzaro@franklintempleton.com::9a9f77c8-1b39-4dce-b1e8-d7965f23dcf0" providerId="AD" clId="Web-{90054716-C51A-8280-E2E3-27DC60BB0D8F}" dt="2026-02-02T20:05:39.560" v="5" actId="20577"/>
          <ac:spMkLst>
            <pc:docMk/>
            <pc:sldMk cId="71695024" sldId="2147376551"/>
            <ac:spMk id="10" creationId="{9D568CCC-B8C2-CB00-85AB-1D645357B928}"/>
          </ac:spMkLst>
        </pc:spChg>
      </pc:sldChg>
      <pc:sldChg chg="modNotes">
        <pc:chgData name="Cannizzaro, Michael" userId="S::michael.cannizzaro@franklintempleton.com::9a9f77c8-1b39-4dce-b1e8-d7965f23dcf0" providerId="AD" clId="Web-{90054716-C51A-8280-E2E3-27DC60BB0D8F}" dt="2026-02-02T20:13:28.283" v="379"/>
        <pc:sldMkLst>
          <pc:docMk/>
          <pc:sldMk cId="784627192" sldId="214737655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3729968748679E-2"/>
          <c:y val="3.1949993647737485E-2"/>
          <c:w val="0.89072540062502636"/>
          <c:h val="0.723552889608579"/>
        </c:manualLayout>
      </c:layout>
      <c:barChart>
        <c:barDir val="col"/>
        <c:grouping val="stacked"/>
        <c:varyColors val="0"/>
        <c:ser>
          <c:idx val="0"/>
          <c:order val="0"/>
          <c:tx>
            <c:strRef>
              <c:f>Sheet1!$B$1</c:f>
              <c:strCache>
                <c:ptCount val="1"/>
                <c:pt idx="0">
                  <c:v>Inflation</c:v>
                </c:pt>
              </c:strCache>
            </c:strRef>
          </c:tx>
          <c:spPr>
            <a:solidFill>
              <a:srgbClr val="BA6027"/>
            </a:solidFill>
            <a:ln w="25376">
              <a:noFill/>
            </a:ln>
          </c:spPr>
          <c:invertIfNegative val="1"/>
          <c:dPt>
            <c:idx val="0"/>
            <c:invertIfNegative val="1"/>
            <c:bubble3D val="0"/>
            <c:spPr>
              <a:solidFill>
                <a:srgbClr val="002EB8"/>
              </a:solidFill>
              <a:ln w="25376">
                <a:noFill/>
              </a:ln>
            </c:spPr>
            <c:extLst>
              <c:ext xmlns:c16="http://schemas.microsoft.com/office/drawing/2014/chart" uri="{C3380CC4-5D6E-409C-BE32-E72D297353CC}">
                <c16:uniqueId val="{00000001-8A75-40BE-8B76-D6C73DCD623D}"/>
              </c:ext>
            </c:extLst>
          </c:dPt>
          <c:dPt>
            <c:idx val="1"/>
            <c:invertIfNegative val="1"/>
            <c:bubble3D val="0"/>
            <c:spPr>
              <a:solidFill>
                <a:srgbClr val="00BFB3"/>
              </a:solidFill>
              <a:ln w="25376">
                <a:noFill/>
              </a:ln>
            </c:spPr>
            <c:extLst>
              <c:ext xmlns:c16="http://schemas.microsoft.com/office/drawing/2014/chart" uri="{C3380CC4-5D6E-409C-BE32-E72D297353CC}">
                <c16:uniqueId val="{00000003-8A75-40BE-8B76-D6C73DCD623D}"/>
              </c:ext>
            </c:extLst>
          </c:dPt>
          <c:dPt>
            <c:idx val="2"/>
            <c:invertIfNegative val="1"/>
            <c:bubble3D val="0"/>
            <c:spPr>
              <a:solidFill>
                <a:srgbClr val="6730E3"/>
              </a:solidFill>
              <a:ln w="25376">
                <a:noFill/>
              </a:ln>
            </c:spPr>
            <c:extLst>
              <c:ext xmlns:c16="http://schemas.microsoft.com/office/drawing/2014/chart" uri="{C3380CC4-5D6E-409C-BE32-E72D297353CC}">
                <c16:uniqueId val="{00000005-8A75-40BE-8B76-D6C73DCD623D}"/>
              </c:ext>
            </c:extLst>
          </c:dPt>
          <c:dLbls>
            <c:delete val="1"/>
          </c:dLbls>
          <c:cat>
            <c:strRef>
              <c:f>Sheet1!$A$2:$A$4</c:f>
              <c:strCache>
                <c:ptCount val="3"/>
                <c:pt idx="0">
                  <c:v>Age 62</c:v>
                </c:pt>
                <c:pt idx="1">
                  <c:v>Age 67</c:v>
                </c:pt>
                <c:pt idx="2">
                  <c:v>Age 70</c:v>
                </c:pt>
              </c:strCache>
            </c:strRef>
          </c:cat>
          <c:val>
            <c:numRef>
              <c:f>Sheet1!$B$2:$B$4</c:f>
              <c:numCache>
                <c:formatCode>General</c:formatCode>
                <c:ptCount val="3"/>
                <c:pt idx="0">
                  <c:v>1394</c:v>
                </c:pt>
                <c:pt idx="1">
                  <c:v>1983</c:v>
                </c:pt>
                <c:pt idx="2">
                  <c:v>2660</c:v>
                </c:pt>
              </c:numCache>
            </c:numRef>
          </c:val>
          <c:extLst>
            <c:ext xmlns:c14="http://schemas.microsoft.com/office/drawing/2007/8/2/chart" uri="{6F2FDCE9-48DA-4B69-8628-5D25D57E5C99}">
              <c14:invertSolidFillFmt>
                <c14:spPr xmlns:c14="http://schemas.microsoft.com/office/drawing/2007/8/2/chart">
                  <a:solidFill>
                    <a:srgbClr val="FFFFFF"/>
                  </a:solidFill>
                  <a:ln w="25376">
                    <a:noFill/>
                  </a:ln>
                </c14:spPr>
              </c14:invertSolidFillFmt>
            </c:ext>
            <c:ext xmlns:c16="http://schemas.microsoft.com/office/drawing/2014/chart" uri="{C3380CC4-5D6E-409C-BE32-E72D297353CC}">
              <c16:uniqueId val="{00000006-8A75-40BE-8B76-D6C73DCD623D}"/>
            </c:ext>
          </c:extLst>
        </c:ser>
        <c:dLbls>
          <c:showLegendKey val="0"/>
          <c:showVal val="1"/>
          <c:showCatName val="1"/>
          <c:showSerName val="0"/>
          <c:showPercent val="0"/>
          <c:showBubbleSize val="0"/>
        </c:dLbls>
        <c:gapWidth val="20"/>
        <c:overlap val="100"/>
        <c:axId val="427773736"/>
        <c:axId val="427774128"/>
      </c:barChart>
      <c:catAx>
        <c:axId val="427773736"/>
        <c:scaling>
          <c:orientation val="minMax"/>
        </c:scaling>
        <c:delete val="0"/>
        <c:axPos val="b"/>
        <c:numFmt formatCode="General" sourceLinked="0"/>
        <c:majorTickMark val="none"/>
        <c:minorTickMark val="none"/>
        <c:tickLblPos val="low"/>
        <c:spPr>
          <a:ln w="9516">
            <a:solidFill>
              <a:srgbClr val="005F6C"/>
            </a:solidFill>
          </a:ln>
        </c:spPr>
        <c:txPr>
          <a:bodyPr rot="0" vert="horz"/>
          <a:lstStyle/>
          <a:p>
            <a:pPr>
              <a:defRPr sz="1500" b="1" i="0" u="none" strike="noStrike" baseline="0">
                <a:solidFill>
                  <a:schemeClr val="tx1"/>
                </a:solidFill>
                <a:latin typeface="Arial Narrow" panose="020B0606020202030204" pitchFamily="34" charset="0"/>
                <a:ea typeface="Georgia"/>
                <a:cs typeface="Georgia"/>
              </a:defRPr>
            </a:pPr>
            <a:endParaRPr lang="en-US"/>
          </a:p>
        </c:txPr>
        <c:crossAx val="427774128"/>
        <c:crosses val="autoZero"/>
        <c:auto val="1"/>
        <c:lblAlgn val="ctr"/>
        <c:lblOffset val="100"/>
        <c:noMultiLvlLbl val="0"/>
      </c:catAx>
      <c:valAx>
        <c:axId val="427774128"/>
        <c:scaling>
          <c:orientation val="minMax"/>
        </c:scaling>
        <c:delete val="0"/>
        <c:axPos val="l"/>
        <c:numFmt formatCode="General" sourceLinked="1"/>
        <c:majorTickMark val="none"/>
        <c:minorTickMark val="none"/>
        <c:tickLblPos val="none"/>
        <c:spPr>
          <a:ln w="9516">
            <a:noFill/>
          </a:ln>
        </c:spPr>
        <c:crossAx val="427773736"/>
        <c:crosses val="autoZero"/>
        <c:crossBetween val="between"/>
      </c:valAx>
      <c:spPr>
        <a:noFill/>
        <a:ln w="25400">
          <a:noFill/>
        </a:ln>
      </c:spPr>
    </c:plotArea>
    <c:plotVisOnly val="1"/>
    <c:dispBlanksAs val="gap"/>
    <c:showDLblsOverMax val="0"/>
  </c:chart>
  <c:spPr>
    <a:noFill/>
    <a:ln>
      <a:noFill/>
    </a:ln>
  </c:spPr>
  <c:txPr>
    <a:bodyPr/>
    <a:lstStyle/>
    <a:p>
      <a:pPr>
        <a:defRPr sz="1399" b="0" i="0" u="none" strike="noStrike" baseline="0">
          <a:solidFill>
            <a:schemeClr val="tx1"/>
          </a:solidFill>
          <a:latin typeface="Georgia"/>
          <a:ea typeface="Georgia"/>
          <a:cs typeface="Georgi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17535922062569E-2"/>
          <c:y val="1.012050971098671E-2"/>
          <c:w val="0.97252198241406873"/>
          <c:h val="0.88554960343071865"/>
        </c:manualLayout>
      </c:layout>
      <c:barChart>
        <c:barDir val="col"/>
        <c:grouping val="clustered"/>
        <c:varyColors val="0"/>
        <c:ser>
          <c:idx val="0"/>
          <c:order val="0"/>
          <c:tx>
            <c:strRef>
              <c:f>'Benefits by Age Data'!$B$1</c:f>
              <c:strCache>
                <c:ptCount val="1"/>
                <c:pt idx="0">
                  <c:v>Benefit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57B-49DA-8CDB-DBD91680DF2D}"/>
              </c:ext>
            </c:extLst>
          </c:dPt>
          <c:dPt>
            <c:idx val="56"/>
            <c:invertIfNegative val="0"/>
            <c:bubble3D val="0"/>
            <c:extLst>
              <c:ext xmlns:c16="http://schemas.microsoft.com/office/drawing/2014/chart" uri="{C3380CC4-5D6E-409C-BE32-E72D297353CC}">
                <c16:uniqueId val="{00000002-757B-49DA-8CDB-DBD91680DF2D}"/>
              </c:ext>
            </c:extLst>
          </c:dPt>
          <c:dPt>
            <c:idx val="60"/>
            <c:invertIfNegative val="0"/>
            <c:bubble3D val="0"/>
            <c:spPr>
              <a:solidFill>
                <a:schemeClr val="accent1"/>
              </a:solidFill>
              <a:ln>
                <a:noFill/>
              </a:ln>
              <a:effectLst/>
            </c:spPr>
            <c:extLst>
              <c:ext xmlns:c16="http://schemas.microsoft.com/office/drawing/2014/chart" uri="{C3380CC4-5D6E-409C-BE32-E72D297353CC}">
                <c16:uniqueId val="{00000004-757B-49DA-8CDB-DBD91680DF2D}"/>
              </c:ext>
            </c:extLst>
          </c:dPt>
          <c:dPt>
            <c:idx val="96"/>
            <c:invertIfNegative val="0"/>
            <c:bubble3D val="0"/>
            <c:spPr>
              <a:solidFill>
                <a:schemeClr val="accent1"/>
              </a:solidFill>
              <a:ln>
                <a:noFill/>
              </a:ln>
              <a:effectLst/>
            </c:spPr>
            <c:extLst>
              <c:ext xmlns:c16="http://schemas.microsoft.com/office/drawing/2014/chart" uri="{C3380CC4-5D6E-409C-BE32-E72D297353CC}">
                <c16:uniqueId val="{00000006-757B-49DA-8CDB-DBD91680DF2D}"/>
              </c:ext>
            </c:extLst>
          </c:dPt>
          <c:cat>
            <c:numRef>
              <c:f>'Benefits by Age Data'!$A$2:$A$98</c:f>
              <c:numCache>
                <c:formatCode>General</c:formatCode>
                <c:ptCount val="97"/>
                <c:pt idx="0">
                  <c:v>62</c:v>
                </c:pt>
                <c:pt idx="12">
                  <c:v>63</c:v>
                </c:pt>
                <c:pt idx="24">
                  <c:v>64</c:v>
                </c:pt>
                <c:pt idx="36">
                  <c:v>65</c:v>
                </c:pt>
                <c:pt idx="48">
                  <c:v>66</c:v>
                </c:pt>
                <c:pt idx="60">
                  <c:v>67</c:v>
                </c:pt>
                <c:pt idx="72">
                  <c:v>68</c:v>
                </c:pt>
                <c:pt idx="84">
                  <c:v>69</c:v>
                </c:pt>
                <c:pt idx="96">
                  <c:v>70</c:v>
                </c:pt>
              </c:numCache>
            </c:numRef>
          </c:cat>
          <c:val>
            <c:numRef>
              <c:f>'Benefits by Age Data'!$B$2:$B$98</c:f>
              <c:numCache>
                <c:formatCode>_("$"* #,##0_);_("$"* \(#,##0\);_("$"* "-"??_);_(@_)</c:formatCode>
                <c:ptCount val="97"/>
                <c:pt idx="0">
                  <c:v>1400.000000000002</c:v>
                </c:pt>
                <c:pt idx="1">
                  <c:v>1408.3333333333355</c:v>
                </c:pt>
                <c:pt idx="2">
                  <c:v>1416.6666666666688</c:v>
                </c:pt>
                <c:pt idx="3">
                  <c:v>1425.000000000002</c:v>
                </c:pt>
                <c:pt idx="4">
                  <c:v>1433.3333333333353</c:v>
                </c:pt>
                <c:pt idx="5">
                  <c:v>1441.6666666666686</c:v>
                </c:pt>
                <c:pt idx="6">
                  <c:v>1450.000000000002</c:v>
                </c:pt>
                <c:pt idx="7">
                  <c:v>1458.3333333333353</c:v>
                </c:pt>
                <c:pt idx="8">
                  <c:v>1466.6666666666686</c:v>
                </c:pt>
                <c:pt idx="9">
                  <c:v>1475.0000000000018</c:v>
                </c:pt>
                <c:pt idx="10">
                  <c:v>1483.3333333333351</c:v>
                </c:pt>
                <c:pt idx="11">
                  <c:v>1491.6666666666686</c:v>
                </c:pt>
                <c:pt idx="12">
                  <c:v>1500.0000000000018</c:v>
                </c:pt>
                <c:pt idx="13">
                  <c:v>1508.3333333333351</c:v>
                </c:pt>
                <c:pt idx="14">
                  <c:v>1516.6666666666683</c:v>
                </c:pt>
                <c:pt idx="15">
                  <c:v>1525.0000000000016</c:v>
                </c:pt>
                <c:pt idx="16">
                  <c:v>1533.3333333333351</c:v>
                </c:pt>
                <c:pt idx="17">
                  <c:v>1541.6666666666683</c:v>
                </c:pt>
                <c:pt idx="18">
                  <c:v>1550.0000000000016</c:v>
                </c:pt>
                <c:pt idx="19">
                  <c:v>1558.3333333333348</c:v>
                </c:pt>
                <c:pt idx="20">
                  <c:v>1566.6666666666681</c:v>
                </c:pt>
                <c:pt idx="21">
                  <c:v>1575.0000000000016</c:v>
                </c:pt>
                <c:pt idx="22">
                  <c:v>1583.3333333333348</c:v>
                </c:pt>
                <c:pt idx="23">
                  <c:v>1591.6666666666681</c:v>
                </c:pt>
                <c:pt idx="24">
                  <c:v>1600.0000000000014</c:v>
                </c:pt>
                <c:pt idx="25">
                  <c:v>1611.1111111111125</c:v>
                </c:pt>
                <c:pt idx="26">
                  <c:v>1622.2222222222235</c:v>
                </c:pt>
                <c:pt idx="27">
                  <c:v>1633.3333333333346</c:v>
                </c:pt>
                <c:pt idx="28">
                  <c:v>1644.4444444444457</c:v>
                </c:pt>
                <c:pt idx="29">
                  <c:v>1655.5555555555568</c:v>
                </c:pt>
                <c:pt idx="30">
                  <c:v>1666.6666666666679</c:v>
                </c:pt>
                <c:pt idx="31">
                  <c:v>1677.777777777779</c:v>
                </c:pt>
                <c:pt idx="32">
                  <c:v>1688.8888888888901</c:v>
                </c:pt>
                <c:pt idx="33">
                  <c:v>1700.0000000000011</c:v>
                </c:pt>
                <c:pt idx="34">
                  <c:v>1711.1111111111122</c:v>
                </c:pt>
                <c:pt idx="35">
                  <c:v>1722.2222222222233</c:v>
                </c:pt>
                <c:pt idx="36">
                  <c:v>1733.3333333333344</c:v>
                </c:pt>
                <c:pt idx="37">
                  <c:v>1744.4444444444453</c:v>
                </c:pt>
                <c:pt idx="38">
                  <c:v>1755.5555555555563</c:v>
                </c:pt>
                <c:pt idx="39">
                  <c:v>1766.6666666666674</c:v>
                </c:pt>
                <c:pt idx="40">
                  <c:v>1777.7777777777785</c:v>
                </c:pt>
                <c:pt idx="41">
                  <c:v>1788.8888888888896</c:v>
                </c:pt>
                <c:pt idx="42">
                  <c:v>1800.0000000000007</c:v>
                </c:pt>
                <c:pt idx="43">
                  <c:v>1811.1111111111118</c:v>
                </c:pt>
                <c:pt idx="44">
                  <c:v>1822.2222222222229</c:v>
                </c:pt>
                <c:pt idx="45">
                  <c:v>1833.3333333333339</c:v>
                </c:pt>
                <c:pt idx="46">
                  <c:v>1844.444444444445</c:v>
                </c:pt>
                <c:pt idx="47">
                  <c:v>1855.5555555555561</c:v>
                </c:pt>
                <c:pt idx="48">
                  <c:v>1866.6666666666672</c:v>
                </c:pt>
                <c:pt idx="49">
                  <c:v>1877.7777777777783</c:v>
                </c:pt>
                <c:pt idx="50">
                  <c:v>1888.8888888888894</c:v>
                </c:pt>
                <c:pt idx="51">
                  <c:v>1900.0000000000005</c:v>
                </c:pt>
                <c:pt idx="52">
                  <c:v>1911.1111111111113</c:v>
                </c:pt>
                <c:pt idx="53">
                  <c:v>1922.2222222222224</c:v>
                </c:pt>
                <c:pt idx="54">
                  <c:v>1933.3333333333335</c:v>
                </c:pt>
                <c:pt idx="55">
                  <c:v>1944.4444444444446</c:v>
                </c:pt>
                <c:pt idx="56">
                  <c:v>1955.5555555555557</c:v>
                </c:pt>
                <c:pt idx="57">
                  <c:v>1966.6666666666667</c:v>
                </c:pt>
                <c:pt idx="58">
                  <c:v>1977.7777777777778</c:v>
                </c:pt>
                <c:pt idx="59">
                  <c:v>1988.8888888888889</c:v>
                </c:pt>
                <c:pt idx="60">
                  <c:v>2000</c:v>
                </c:pt>
                <c:pt idx="61">
                  <c:v>2013.3333333333333</c:v>
                </c:pt>
                <c:pt idx="62">
                  <c:v>2026.6666666666663</c:v>
                </c:pt>
                <c:pt idx="63">
                  <c:v>2039.9999999999995</c:v>
                </c:pt>
                <c:pt idx="64">
                  <c:v>2053.3333333333326</c:v>
                </c:pt>
                <c:pt idx="65">
                  <c:v>2066.6666666666661</c:v>
                </c:pt>
                <c:pt idx="66">
                  <c:v>2079.9999999999991</c:v>
                </c:pt>
                <c:pt idx="67">
                  <c:v>2093.3333333333326</c:v>
                </c:pt>
                <c:pt idx="68">
                  <c:v>2106.6666666666656</c:v>
                </c:pt>
                <c:pt idx="69">
                  <c:v>2119.9999999999986</c:v>
                </c:pt>
                <c:pt idx="70">
                  <c:v>2133.3333333333321</c:v>
                </c:pt>
                <c:pt idx="71">
                  <c:v>2146.6666666666652</c:v>
                </c:pt>
                <c:pt idx="72">
                  <c:v>2159.9999999999982</c:v>
                </c:pt>
                <c:pt idx="73">
                  <c:v>2173.3333333333317</c:v>
                </c:pt>
                <c:pt idx="74">
                  <c:v>2186.6666666666647</c:v>
                </c:pt>
                <c:pt idx="75">
                  <c:v>2199.9999999999982</c:v>
                </c:pt>
                <c:pt idx="76">
                  <c:v>2213.3333333333312</c:v>
                </c:pt>
                <c:pt idx="77">
                  <c:v>2226.6666666666642</c:v>
                </c:pt>
                <c:pt idx="78">
                  <c:v>2239.9999999999977</c:v>
                </c:pt>
                <c:pt idx="79">
                  <c:v>2253.3333333333308</c:v>
                </c:pt>
                <c:pt idx="80">
                  <c:v>2266.6666666666638</c:v>
                </c:pt>
                <c:pt idx="81">
                  <c:v>2279.9999999999973</c:v>
                </c:pt>
                <c:pt idx="82">
                  <c:v>2293.3333333333303</c:v>
                </c:pt>
                <c:pt idx="83">
                  <c:v>2306.6666666666633</c:v>
                </c:pt>
                <c:pt idx="84">
                  <c:v>2319.9999999999968</c:v>
                </c:pt>
                <c:pt idx="85">
                  <c:v>2333.3333333333298</c:v>
                </c:pt>
                <c:pt idx="86">
                  <c:v>2346.6666666666633</c:v>
                </c:pt>
                <c:pt idx="87">
                  <c:v>2359.9999999999964</c:v>
                </c:pt>
                <c:pt idx="88">
                  <c:v>2373.3333333333294</c:v>
                </c:pt>
                <c:pt idx="89">
                  <c:v>2386.6666666666629</c:v>
                </c:pt>
                <c:pt idx="90">
                  <c:v>2399.9999999999959</c:v>
                </c:pt>
                <c:pt idx="91">
                  <c:v>2413.3333333333289</c:v>
                </c:pt>
                <c:pt idx="92">
                  <c:v>2426.6666666666624</c:v>
                </c:pt>
                <c:pt idx="93">
                  <c:v>2439.9999999999955</c:v>
                </c:pt>
                <c:pt idx="94">
                  <c:v>2453.3333333333285</c:v>
                </c:pt>
                <c:pt idx="95">
                  <c:v>2466.666666666662</c:v>
                </c:pt>
                <c:pt idx="96">
                  <c:v>2479.999999999995</c:v>
                </c:pt>
              </c:numCache>
            </c:numRef>
          </c:val>
          <c:extLst>
            <c:ext xmlns:c16="http://schemas.microsoft.com/office/drawing/2014/chart" uri="{C3380CC4-5D6E-409C-BE32-E72D297353CC}">
              <c16:uniqueId val="{00000007-757B-49DA-8CDB-DBD91680DF2D}"/>
            </c:ext>
          </c:extLst>
        </c:ser>
        <c:dLbls>
          <c:showLegendKey val="0"/>
          <c:showVal val="0"/>
          <c:showCatName val="0"/>
          <c:showSerName val="0"/>
          <c:showPercent val="0"/>
          <c:showBubbleSize val="0"/>
        </c:dLbls>
        <c:gapWidth val="20"/>
        <c:axId val="694402064"/>
        <c:axId val="1180954368"/>
      </c:barChart>
      <c:catAx>
        <c:axId val="694402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180954368"/>
        <c:crosses val="autoZero"/>
        <c:auto val="1"/>
        <c:lblAlgn val="ctr"/>
        <c:lblOffset val="100"/>
        <c:noMultiLvlLbl val="0"/>
      </c:catAx>
      <c:valAx>
        <c:axId val="1180954368"/>
        <c:scaling>
          <c:orientation val="minMax"/>
        </c:scaling>
        <c:delete val="1"/>
        <c:axPos val="l"/>
        <c:numFmt formatCode="_(&quot;$&quot;* #,##0_);_(&quot;$&quot;* \(#,##0\);_(&quot;$&quot;* &quot;-&quot;??_);_(@_)" sourceLinked="1"/>
        <c:majorTickMark val="none"/>
        <c:minorTickMark val="none"/>
        <c:tickLblPos val="nextTo"/>
        <c:crossAx val="694402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income</c:v>
                </c:pt>
              </c:strCache>
            </c:strRef>
          </c:tx>
          <c:spPr>
            <a:solidFill>
              <a:srgbClr val="F68222"/>
            </a:solidFill>
            <a:ln>
              <a:solidFill>
                <a:srgbClr val="FFFFFF"/>
              </a:solidFill>
            </a:ln>
          </c:spPr>
          <c:dPt>
            <c:idx val="0"/>
            <c:bubble3D val="0"/>
            <c:spPr>
              <a:solidFill>
                <a:schemeClr val="accent2"/>
              </a:solidFill>
              <a:ln w="19050">
                <a:solidFill>
                  <a:srgbClr val="FFFFFF"/>
                </a:solidFill>
              </a:ln>
              <a:effectLst/>
            </c:spPr>
            <c:extLst>
              <c:ext xmlns:c16="http://schemas.microsoft.com/office/drawing/2014/chart" uri="{C3380CC4-5D6E-409C-BE32-E72D297353CC}">
                <c16:uniqueId val="{00000001-BE2C-4F5B-9F6D-4B34BFA4BFF6}"/>
              </c:ext>
            </c:extLst>
          </c:dPt>
          <c:dPt>
            <c:idx val="1"/>
            <c:bubble3D val="0"/>
            <c:spPr>
              <a:solidFill>
                <a:schemeClr val="accent1"/>
              </a:solidFill>
              <a:ln w="19050">
                <a:solidFill>
                  <a:srgbClr val="FFFFFF"/>
                </a:solidFill>
              </a:ln>
              <a:effectLst/>
            </c:spPr>
            <c:extLst>
              <c:ext xmlns:c16="http://schemas.microsoft.com/office/drawing/2014/chart" uri="{C3380CC4-5D6E-409C-BE32-E72D297353CC}">
                <c16:uniqueId val="{00000003-BE2C-4F5B-9F6D-4B34BFA4BFF6}"/>
              </c:ext>
            </c:extLst>
          </c:dPt>
          <c:dPt>
            <c:idx val="2"/>
            <c:bubble3D val="0"/>
            <c:spPr>
              <a:solidFill>
                <a:srgbClr val="F68222"/>
              </a:solidFill>
              <a:ln w="19050">
                <a:solidFill>
                  <a:srgbClr val="FFFFFF"/>
                </a:solidFill>
              </a:ln>
              <a:effectLst/>
            </c:spPr>
            <c:extLst>
              <c:ext xmlns:c16="http://schemas.microsoft.com/office/drawing/2014/chart" uri="{C3380CC4-5D6E-409C-BE32-E72D297353CC}">
                <c16:uniqueId val="{00000005-BE2C-4F5B-9F6D-4B34BFA4BFF6}"/>
              </c:ext>
            </c:extLst>
          </c:dPt>
          <c:dPt>
            <c:idx val="3"/>
            <c:bubble3D val="0"/>
            <c:spPr>
              <a:solidFill>
                <a:srgbClr val="F68222"/>
              </a:solidFill>
              <a:ln w="19050">
                <a:solidFill>
                  <a:srgbClr val="FFFFFF"/>
                </a:solidFill>
              </a:ln>
              <a:effectLst/>
            </c:spPr>
            <c:extLst>
              <c:ext xmlns:c16="http://schemas.microsoft.com/office/drawing/2014/chart" uri="{C3380CC4-5D6E-409C-BE32-E72D297353CC}">
                <c16:uniqueId val="{00000007-BE2C-4F5B-9F6D-4B34BFA4BFF6}"/>
              </c:ext>
            </c:extLst>
          </c:dPt>
          <c:cat>
            <c:strRef>
              <c:f>Sheet1!$A$2:$A$5</c:f>
              <c:strCache>
                <c:ptCount val="2"/>
                <c:pt idx="0">
                  <c:v>taxable</c:v>
                </c:pt>
                <c:pt idx="1">
                  <c:v>keep</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BE2C-4F5B-9F6D-4B34BFA4BFF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income</c:v>
                </c:pt>
              </c:strCache>
            </c:strRef>
          </c:tx>
          <c:spPr>
            <a:ln>
              <a:solidFill>
                <a:srgbClr val="FFFFFF"/>
              </a:solidFill>
            </a:ln>
          </c:spPr>
          <c:dPt>
            <c:idx val="0"/>
            <c:bubble3D val="0"/>
            <c:spPr>
              <a:solidFill>
                <a:schemeClr val="accent1"/>
              </a:solidFill>
              <a:ln w="19050">
                <a:solidFill>
                  <a:srgbClr val="FFFFFF"/>
                </a:solidFill>
              </a:ln>
              <a:effectLst/>
            </c:spPr>
            <c:extLst>
              <c:ext xmlns:c16="http://schemas.microsoft.com/office/drawing/2014/chart" uri="{C3380CC4-5D6E-409C-BE32-E72D297353CC}">
                <c16:uniqueId val="{00000001-13E8-4D52-ADAE-F05D9929A5E4}"/>
              </c:ext>
            </c:extLst>
          </c:dPt>
          <c:dPt>
            <c:idx val="1"/>
            <c:bubble3D val="0"/>
            <c:spPr>
              <a:solidFill>
                <a:schemeClr val="accent2"/>
              </a:solidFill>
              <a:ln w="19050">
                <a:solidFill>
                  <a:srgbClr val="FFFFFF"/>
                </a:solidFill>
              </a:ln>
              <a:effectLst/>
            </c:spPr>
            <c:extLst>
              <c:ext xmlns:c16="http://schemas.microsoft.com/office/drawing/2014/chart" uri="{C3380CC4-5D6E-409C-BE32-E72D297353CC}">
                <c16:uniqueId val="{00000003-13E8-4D52-ADAE-F05D9929A5E4}"/>
              </c:ext>
            </c:extLst>
          </c:dPt>
          <c:cat>
            <c:strRef>
              <c:f>Sheet1!$A$2:$A$3</c:f>
              <c:strCache>
                <c:ptCount val="2"/>
                <c:pt idx="0">
                  <c:v>taxable</c:v>
                </c:pt>
                <c:pt idx="1">
                  <c:v>keep</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13E8-4D52-ADAE-F05D9929A5E4}"/>
            </c:ext>
          </c:extLst>
        </c:ser>
        <c:dLbls>
          <c:showLegendKey val="0"/>
          <c:showVal val="0"/>
          <c:showCatName val="0"/>
          <c:showSerName val="0"/>
          <c:showPercent val="0"/>
          <c:showBubbleSize val="0"/>
          <c:showLeaderLines val="1"/>
        </c:dLbls>
        <c:firstSliceAng val="54"/>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62</c:v>
                </c:pt>
              </c:strCache>
            </c:strRef>
          </c:tx>
          <c:spPr>
            <a:ln w="57150" cap="rnd">
              <a:solidFill>
                <a:srgbClr val="81BB00"/>
              </a:solidFill>
              <a:round/>
            </a:ln>
            <a:effectLst/>
          </c:spPr>
          <c:marker>
            <c:symbol val="none"/>
          </c:marker>
          <c:cat>
            <c:numRef>
              <c:f>Sheet1!$A$2:$A$458</c:f>
              <c:numCache>
                <c:formatCode>General</c:formatCode>
                <c:ptCount val="457"/>
                <c:pt idx="0">
                  <c:v>62</c:v>
                </c:pt>
                <c:pt idx="12">
                  <c:v>63</c:v>
                </c:pt>
                <c:pt idx="24">
                  <c:v>64</c:v>
                </c:pt>
                <c:pt idx="36">
                  <c:v>65</c:v>
                </c:pt>
                <c:pt idx="48">
                  <c:v>66</c:v>
                </c:pt>
                <c:pt idx="60">
                  <c:v>67</c:v>
                </c:pt>
                <c:pt idx="72">
                  <c:v>68</c:v>
                </c:pt>
                <c:pt idx="84">
                  <c:v>69</c:v>
                </c:pt>
                <c:pt idx="96">
                  <c:v>70</c:v>
                </c:pt>
                <c:pt idx="108">
                  <c:v>71</c:v>
                </c:pt>
                <c:pt idx="120">
                  <c:v>72</c:v>
                </c:pt>
                <c:pt idx="132">
                  <c:v>73</c:v>
                </c:pt>
                <c:pt idx="144">
                  <c:v>74</c:v>
                </c:pt>
                <c:pt idx="156">
                  <c:v>75</c:v>
                </c:pt>
                <c:pt idx="168">
                  <c:v>76</c:v>
                </c:pt>
                <c:pt idx="180">
                  <c:v>77</c:v>
                </c:pt>
                <c:pt idx="192">
                  <c:v>78</c:v>
                </c:pt>
                <c:pt idx="204">
                  <c:v>79</c:v>
                </c:pt>
                <c:pt idx="216">
                  <c:v>80</c:v>
                </c:pt>
                <c:pt idx="228">
                  <c:v>81</c:v>
                </c:pt>
                <c:pt idx="240">
                  <c:v>82</c:v>
                </c:pt>
                <c:pt idx="252">
                  <c:v>83</c:v>
                </c:pt>
                <c:pt idx="264">
                  <c:v>84</c:v>
                </c:pt>
                <c:pt idx="276">
                  <c:v>85</c:v>
                </c:pt>
                <c:pt idx="288">
                  <c:v>86</c:v>
                </c:pt>
                <c:pt idx="300">
                  <c:v>87</c:v>
                </c:pt>
                <c:pt idx="312">
                  <c:v>88</c:v>
                </c:pt>
                <c:pt idx="324">
                  <c:v>89</c:v>
                </c:pt>
                <c:pt idx="336">
                  <c:v>90</c:v>
                </c:pt>
                <c:pt idx="348">
                  <c:v>91</c:v>
                </c:pt>
                <c:pt idx="360">
                  <c:v>92</c:v>
                </c:pt>
                <c:pt idx="372">
                  <c:v>93</c:v>
                </c:pt>
                <c:pt idx="384">
                  <c:v>94</c:v>
                </c:pt>
                <c:pt idx="396">
                  <c:v>95</c:v>
                </c:pt>
                <c:pt idx="408">
                  <c:v>96</c:v>
                </c:pt>
                <c:pt idx="420">
                  <c:v>97</c:v>
                </c:pt>
                <c:pt idx="432">
                  <c:v>98</c:v>
                </c:pt>
                <c:pt idx="444">
                  <c:v>99</c:v>
                </c:pt>
                <c:pt idx="456">
                  <c:v>100</c:v>
                </c:pt>
              </c:numCache>
            </c:numRef>
          </c:cat>
          <c:val>
            <c:numRef>
              <c:f>Sheet1!$B$2:$B$458</c:f>
              <c:numCache>
                <c:formatCode>"$"#,##0_);[Red]\("$"#,##0\)</c:formatCode>
                <c:ptCount val="457"/>
                <c:pt idx="0">
                  <c:v>350000</c:v>
                </c:pt>
                <c:pt idx="1">
                  <c:v>349259.24838867062</c:v>
                </c:pt>
                <c:pt idx="2">
                  <c:v>348516.66988403344</c:v>
                </c:pt>
                <c:pt idx="3">
                  <c:v>347772.25998047669</c:v>
                </c:pt>
                <c:pt idx="4">
                  <c:v>347026.01416127657</c:v>
                </c:pt>
                <c:pt idx="5">
                  <c:v>346277.92789856985</c:v>
                </c:pt>
                <c:pt idx="6">
                  <c:v>345527.99665332638</c:v>
                </c:pt>
                <c:pt idx="7">
                  <c:v>344776.21587532142</c:v>
                </c:pt>
                <c:pt idx="8">
                  <c:v>344022.58100310829</c:v>
                </c:pt>
                <c:pt idx="9">
                  <c:v>343267.08746399049</c:v>
                </c:pt>
                <c:pt idx="10">
                  <c:v>342509.730673994</c:v>
                </c:pt>
                <c:pt idx="11">
                  <c:v>341750.50603783946</c:v>
                </c:pt>
                <c:pt idx="12">
                  <c:v>340989.40894891438</c:v>
                </c:pt>
                <c:pt idx="13">
                  <c:v>340226.43478924508</c:v>
                </c:pt>
                <c:pt idx="14">
                  <c:v>339461.57892946876</c:v>
                </c:pt>
                <c:pt idx="15">
                  <c:v>338694.83672880533</c:v>
                </c:pt>
                <c:pt idx="16">
                  <c:v>337926.2035350292</c:v>
                </c:pt>
                <c:pt idx="17">
                  <c:v>337155.6746844413</c:v>
                </c:pt>
                <c:pt idx="18">
                  <c:v>336383.24550184049</c:v>
                </c:pt>
                <c:pt idx="19">
                  <c:v>335608.91130049538</c:v>
                </c:pt>
                <c:pt idx="20">
                  <c:v>334832.66738211585</c:v>
                </c:pt>
                <c:pt idx="21">
                  <c:v>334054.50903682451</c:v>
                </c:pt>
                <c:pt idx="22">
                  <c:v>333274.4315431281</c:v>
                </c:pt>
                <c:pt idx="23">
                  <c:v>332492.43016788893</c:v>
                </c:pt>
                <c:pt idx="24">
                  <c:v>331708.50016629609</c:v>
                </c:pt>
                <c:pt idx="25">
                  <c:v>330922.63678183674</c:v>
                </c:pt>
                <c:pt idx="26">
                  <c:v>330134.83524626715</c:v>
                </c:pt>
                <c:pt idx="27">
                  <c:v>329345.09077958378</c:v>
                </c:pt>
                <c:pt idx="28">
                  <c:v>328553.39858999441</c:v>
                </c:pt>
                <c:pt idx="29">
                  <c:v>327759.75387388887</c:v>
                </c:pt>
                <c:pt idx="30">
                  <c:v>326964.15181581007</c:v>
                </c:pt>
                <c:pt idx="31">
                  <c:v>326166.58758842462</c:v>
                </c:pt>
                <c:pt idx="32">
                  <c:v>325367.0563524937</c:v>
                </c:pt>
                <c:pt idx="33">
                  <c:v>324565.55325684359</c:v>
                </c:pt>
                <c:pt idx="34">
                  <c:v>323762.07343833626</c:v>
                </c:pt>
                <c:pt idx="35">
                  <c:v>322956.61202183989</c:v>
                </c:pt>
                <c:pt idx="36">
                  <c:v>322149.16412019928</c:v>
                </c:pt>
                <c:pt idx="37">
                  <c:v>321339.72483420616</c:v>
                </c:pt>
                <c:pt idx="38">
                  <c:v>320528.28925256949</c:v>
                </c:pt>
                <c:pt idx="39">
                  <c:v>319714.85245188564</c:v>
                </c:pt>
                <c:pt idx="40">
                  <c:v>318899.4094966086</c:v>
                </c:pt>
                <c:pt idx="41">
                  <c:v>318081.95543901989</c:v>
                </c:pt>
                <c:pt idx="42">
                  <c:v>317262.48531919869</c:v>
                </c:pt>
                <c:pt idx="43">
                  <c:v>316440.99416499166</c:v>
                </c:pt>
                <c:pt idx="44">
                  <c:v>315617.47699198284</c:v>
                </c:pt>
                <c:pt idx="45">
                  <c:v>314791.92880346323</c:v>
                </c:pt>
                <c:pt idx="46">
                  <c:v>313964.34459040069</c:v>
                </c:pt>
                <c:pt idx="47">
                  <c:v>313134.71933140943</c:v>
                </c:pt>
                <c:pt idx="48">
                  <c:v>312303.04799271963</c:v>
                </c:pt>
                <c:pt idx="49">
                  <c:v>311469.3255281467</c:v>
                </c:pt>
                <c:pt idx="50">
                  <c:v>310633.54687906092</c:v>
                </c:pt>
                <c:pt idx="51">
                  <c:v>309795.70697435655</c:v>
                </c:pt>
                <c:pt idx="52">
                  <c:v>308955.80073042115</c:v>
                </c:pt>
                <c:pt idx="53">
                  <c:v>308113.82305110479</c:v>
                </c:pt>
                <c:pt idx="54">
                  <c:v>307269.768827689</c:v>
                </c:pt>
                <c:pt idx="55">
                  <c:v>306423.63293885579</c:v>
                </c:pt>
                <c:pt idx="56">
                  <c:v>305575.41025065671</c:v>
                </c:pt>
                <c:pt idx="57">
                  <c:v>304725.0956164815</c:v>
                </c:pt>
                <c:pt idx="58">
                  <c:v>303872.68387702707</c:v>
                </c:pt>
                <c:pt idx="59">
                  <c:v>303018.16986026609</c:v>
                </c:pt>
                <c:pt idx="60">
                  <c:v>302161.54838141555</c:v>
                </c:pt>
                <c:pt idx="61">
                  <c:v>301302.81424290541</c:v>
                </c:pt>
                <c:pt idx="62">
                  <c:v>300441.96223434701</c:v>
                </c:pt>
                <c:pt idx="63">
                  <c:v>299578.9871325015</c:v>
                </c:pt>
                <c:pt idx="64">
                  <c:v>298713.88370124804</c:v>
                </c:pt>
                <c:pt idx="65">
                  <c:v>297846.64669155219</c:v>
                </c:pt>
                <c:pt idx="66">
                  <c:v>296977.2708414339</c:v>
                </c:pt>
                <c:pt idx="67">
                  <c:v>296105.75087593572</c:v>
                </c:pt>
                <c:pt idx="68">
                  <c:v>295232.08150709065</c:v>
                </c:pt>
                <c:pt idx="69">
                  <c:v>294356.25743389019</c:v>
                </c:pt>
                <c:pt idx="70">
                  <c:v>293478.27334225213</c:v>
                </c:pt>
                <c:pt idx="71">
                  <c:v>292598.12390498834</c:v>
                </c:pt>
                <c:pt idx="72">
                  <c:v>291715.80378177232</c:v>
                </c:pt>
                <c:pt idx="73">
                  <c:v>290831.3076191069</c:v>
                </c:pt>
                <c:pt idx="74">
                  <c:v>289944.63005029177</c:v>
                </c:pt>
                <c:pt idx="75">
                  <c:v>289055.76569539087</c:v>
                </c:pt>
                <c:pt idx="76">
                  <c:v>288164.7091611998</c:v>
                </c:pt>
                <c:pt idx="77">
                  <c:v>287271.45504121308</c:v>
                </c:pt>
                <c:pt idx="78">
                  <c:v>286375.99791559123</c:v>
                </c:pt>
                <c:pt idx="79">
                  <c:v>285478.33235112805</c:v>
                </c:pt>
                <c:pt idx="80">
                  <c:v>284578.45290121762</c:v>
                </c:pt>
                <c:pt idx="81">
                  <c:v>283676.35410582117</c:v>
                </c:pt>
                <c:pt idx="82">
                  <c:v>282772.03049143398</c:v>
                </c:pt>
                <c:pt idx="83">
                  <c:v>281865.47657105228</c:v>
                </c:pt>
                <c:pt idx="84">
                  <c:v>280956.68684413977</c:v>
                </c:pt>
                <c:pt idx="85">
                  <c:v>280045.65579659439</c:v>
                </c:pt>
                <c:pt idx="86">
                  <c:v>279132.37790071481</c:v>
                </c:pt>
                <c:pt idx="87">
                  <c:v>278216.84761516692</c:v>
                </c:pt>
                <c:pt idx="88">
                  <c:v>277299.05938495015</c:v>
                </c:pt>
                <c:pt idx="89">
                  <c:v>276379.00764136383</c:v>
                </c:pt>
                <c:pt idx="90">
                  <c:v>275456.68680197332</c:v>
                </c:pt>
                <c:pt idx="91">
                  <c:v>274532.09127057629</c:v>
                </c:pt>
                <c:pt idx="92">
                  <c:v>273605.21543716855</c:v>
                </c:pt>
                <c:pt idx="93">
                  <c:v>272676.05367791018</c:v>
                </c:pt>
                <c:pt idx="94">
                  <c:v>271744.60035509139</c:v>
                </c:pt>
                <c:pt idx="95">
                  <c:v>270810.84981709823</c:v>
                </c:pt>
                <c:pt idx="96">
                  <c:v>269874.79639837833</c:v>
                </c:pt>
                <c:pt idx="97">
                  <c:v>268936.43441940658</c:v>
                </c:pt>
                <c:pt idx="98">
                  <c:v>267995.75818665058</c:v>
                </c:pt>
                <c:pt idx="99">
                  <c:v>267052.76199253625</c:v>
                </c:pt>
                <c:pt idx="100">
                  <c:v>266107.44011541299</c:v>
                </c:pt>
                <c:pt idx="101">
                  <c:v>265159.78681951907</c:v>
                </c:pt>
                <c:pt idx="102">
                  <c:v>264209.79635494685</c:v>
                </c:pt>
                <c:pt idx="103">
                  <c:v>263257.46295760787</c:v>
                </c:pt>
                <c:pt idx="104">
                  <c:v>262302.78084919788</c:v>
                </c:pt>
                <c:pt idx="105">
                  <c:v>261345.74423716177</c:v>
                </c:pt>
                <c:pt idx="106">
                  <c:v>260386.3473146584</c:v>
                </c:pt>
                <c:pt idx="107">
                  <c:v>259424.58426052541</c:v>
                </c:pt>
                <c:pt idx="108">
                  <c:v>258460.44923924393</c:v>
                </c:pt>
                <c:pt idx="109">
                  <c:v>257493.93640090301</c:v>
                </c:pt>
                <c:pt idx="110">
                  <c:v>256525.03988116435</c:v>
                </c:pt>
                <c:pt idx="111">
                  <c:v>255553.75380122659</c:v>
                </c:pt>
                <c:pt idx="112">
                  <c:v>254580.0722677896</c:v>
                </c:pt>
                <c:pt idx="113">
                  <c:v>253603.98937301885</c:v>
                </c:pt>
                <c:pt idx="114">
                  <c:v>252625.49919450947</c:v>
                </c:pt>
                <c:pt idx="115">
                  <c:v>251644.59579525032</c:v>
                </c:pt>
                <c:pt idx="116">
                  <c:v>250661.27322358804</c:v>
                </c:pt>
                <c:pt idx="117">
                  <c:v>249675.52551319083</c:v>
                </c:pt>
                <c:pt idx="118">
                  <c:v>248687.34668301238</c:v>
                </c:pt>
                <c:pt idx="119">
                  <c:v>247696.73073725542</c:v>
                </c:pt>
                <c:pt idx="120">
                  <c:v>246703.67166533548</c:v>
                </c:pt>
                <c:pt idx="121">
                  <c:v>245708.16344184434</c:v>
                </c:pt>
                <c:pt idx="122">
                  <c:v>244710.20002651354</c:v>
                </c:pt>
                <c:pt idx="123">
                  <c:v>243709.77536417762</c:v>
                </c:pt>
                <c:pt idx="124">
                  <c:v>242706.88338473754</c:v>
                </c:pt>
                <c:pt idx="125">
                  <c:v>241701.51800312367</c:v>
                </c:pt>
                <c:pt idx="126">
                  <c:v>240693.67311925901</c:v>
                </c:pt>
                <c:pt idx="127">
                  <c:v>239683.34261802208</c:v>
                </c:pt>
                <c:pt idx="128">
                  <c:v>238670.52036920993</c:v>
                </c:pt>
                <c:pt idx="129">
                  <c:v>237655.20022750081</c:v>
                </c:pt>
                <c:pt idx="130">
                  <c:v>236637.376032417</c:v>
                </c:pt>
                <c:pt idx="131">
                  <c:v>235617.04160828731</c:v>
                </c:pt>
                <c:pt idx="132">
                  <c:v>234594.19076420978</c:v>
                </c:pt>
                <c:pt idx="133">
                  <c:v>233568.81729401392</c:v>
                </c:pt>
                <c:pt idx="134">
                  <c:v>232540.91497622317</c:v>
                </c:pt>
                <c:pt idx="135">
                  <c:v>231510.47757401719</c:v>
                </c:pt>
                <c:pt idx="136">
                  <c:v>230477.4988351939</c:v>
                </c:pt>
                <c:pt idx="137">
                  <c:v>229441.97249213161</c:v>
                </c:pt>
                <c:pt idx="138">
                  <c:v>228403.892261751</c:v>
                </c:pt>
                <c:pt idx="139">
                  <c:v>227363.25184547697</c:v>
                </c:pt>
                <c:pt idx="140">
                  <c:v>226320.04492920046</c:v>
                </c:pt>
                <c:pt idx="141">
                  <c:v>225274.26518324009</c:v>
                </c:pt>
                <c:pt idx="142">
                  <c:v>224225.90626230376</c:v>
                </c:pt>
                <c:pt idx="143">
                  <c:v>223174.96180545021</c:v>
                </c:pt>
                <c:pt idx="144">
                  <c:v>222121.42543605034</c:v>
                </c:pt>
                <c:pt idx="145">
                  <c:v>221065.29076174859</c:v>
                </c:pt>
                <c:pt idx="146">
                  <c:v>220006.55137442413</c:v>
                </c:pt>
                <c:pt idx="147">
                  <c:v>218945.20085015197</c:v>
                </c:pt>
                <c:pt idx="148">
                  <c:v>217881.23274916399</c:v>
                </c:pt>
                <c:pt idx="149">
                  <c:v>216814.64061580983</c:v>
                </c:pt>
                <c:pt idx="150">
                  <c:v>215745.4179785178</c:v>
                </c:pt>
                <c:pt idx="151">
                  <c:v>214673.55834975556</c:v>
                </c:pt>
                <c:pt idx="152">
                  <c:v>213599.05522599074</c:v>
                </c:pt>
                <c:pt idx="153">
                  <c:v>212521.90208765154</c:v>
                </c:pt>
                <c:pt idx="154">
                  <c:v>211442.09239908712</c:v>
                </c:pt>
                <c:pt idx="155">
                  <c:v>210359.61960852795</c:v>
                </c:pt>
                <c:pt idx="156">
                  <c:v>209274.47714804608</c:v>
                </c:pt>
                <c:pt idx="157">
                  <c:v>208186.65843351529</c:v>
                </c:pt>
                <c:pt idx="158">
                  <c:v>207096.15686457109</c:v>
                </c:pt>
                <c:pt idx="159">
                  <c:v>206002.96582457077</c:v>
                </c:pt>
                <c:pt idx="160">
                  <c:v>204907.07868055312</c:v>
                </c:pt>
                <c:pt idx="161">
                  <c:v>203808.48878319835</c:v>
                </c:pt>
                <c:pt idx="162">
                  <c:v>202707.18946678756</c:v>
                </c:pt>
                <c:pt idx="163">
                  <c:v>201603.17404916245</c:v>
                </c:pt>
                <c:pt idx="164">
                  <c:v>200496.43583168471</c:v>
                </c:pt>
                <c:pt idx="165">
                  <c:v>199386.96809919534</c:v>
                </c:pt>
                <c:pt idx="166">
                  <c:v>198274.76411997399</c:v>
                </c:pt>
                <c:pt idx="167">
                  <c:v>197159.81714569803</c:v>
                </c:pt>
                <c:pt idx="168">
                  <c:v>196042.1204114017</c:v>
                </c:pt>
                <c:pt idx="169">
                  <c:v>194921.66713543498</c:v>
                </c:pt>
                <c:pt idx="170">
                  <c:v>193798.45051942245</c:v>
                </c:pt>
                <c:pt idx="171">
                  <c:v>192672.4637482221</c:v>
                </c:pt>
                <c:pt idx="172">
                  <c:v>191543.69998988393</c:v>
                </c:pt>
                <c:pt idx="173">
                  <c:v>190412.15239560849</c:v>
                </c:pt>
                <c:pt idx="174">
                  <c:v>189277.81409970537</c:v>
                </c:pt>
                <c:pt idx="175">
                  <c:v>188140.67821955151</c:v>
                </c:pt>
                <c:pt idx="176">
                  <c:v>187000.73785554941</c:v>
                </c:pt>
                <c:pt idx="177">
                  <c:v>185857.98609108536</c:v>
                </c:pt>
                <c:pt idx="178">
                  <c:v>184712.41599248737</c:v>
                </c:pt>
                <c:pt idx="179">
                  <c:v>183564.02060898315</c:v>
                </c:pt>
                <c:pt idx="180">
                  <c:v>182412.79297265792</c:v>
                </c:pt>
                <c:pt idx="181">
                  <c:v>181258.72609841218</c:v>
                </c:pt>
                <c:pt idx="182">
                  <c:v>180101.81298391928</c:v>
                </c:pt>
                <c:pt idx="183">
                  <c:v>178942.04660958293</c:v>
                </c:pt>
                <c:pt idx="184">
                  <c:v>177779.41993849463</c:v>
                </c:pt>
                <c:pt idx="185">
                  <c:v>176613.92591639093</c:v>
                </c:pt>
                <c:pt idx="186">
                  <c:v>175445.55747161072</c:v>
                </c:pt>
                <c:pt idx="187">
                  <c:v>174274.30751505223</c:v>
                </c:pt>
                <c:pt idx="188">
                  <c:v>173100.16894013007</c:v>
                </c:pt>
                <c:pt idx="189">
                  <c:v>171923.13462273209</c:v>
                </c:pt>
                <c:pt idx="190">
                  <c:v>170743.19742117616</c:v>
                </c:pt>
                <c:pt idx="191">
                  <c:v>169560.3501761668</c:v>
                </c:pt>
                <c:pt idx="192">
                  <c:v>168374.58571075182</c:v>
                </c:pt>
                <c:pt idx="193">
                  <c:v>167185.89683027871</c:v>
                </c:pt>
                <c:pt idx="194">
                  <c:v>165994.27632235101</c:v>
                </c:pt>
                <c:pt idx="195">
                  <c:v>164799.71695678457</c:v>
                </c:pt>
                <c:pt idx="196">
                  <c:v>163602.2114855636</c:v>
                </c:pt>
                <c:pt idx="197">
                  <c:v>162401.75264279681</c:v>
                </c:pt>
                <c:pt idx="198">
                  <c:v>161198.3331446732</c:v>
                </c:pt>
                <c:pt idx="199">
                  <c:v>159991.94568941797</c:v>
                </c:pt>
                <c:pt idx="200">
                  <c:v>158782.58295724815</c:v>
                </c:pt>
                <c:pt idx="201">
                  <c:v>157570.23761032821</c:v>
                </c:pt>
                <c:pt idx="202">
                  <c:v>156354.9022927256</c:v>
                </c:pt>
                <c:pt idx="203">
                  <c:v>155136.56963036596</c:v>
                </c:pt>
                <c:pt idx="204">
                  <c:v>153915.23223098853</c:v>
                </c:pt>
                <c:pt idx="205">
                  <c:v>152690.88268410123</c:v>
                </c:pt>
                <c:pt idx="206">
                  <c:v>151463.51356093571</c:v>
                </c:pt>
                <c:pt idx="207">
                  <c:v>150233.11741440228</c:v>
                </c:pt>
                <c:pt idx="208">
                  <c:v>148999.68677904468</c:v>
                </c:pt>
                <c:pt idx="209">
                  <c:v>147763.21417099488</c:v>
                </c:pt>
                <c:pt idx="210">
                  <c:v>146523.69208792754</c:v>
                </c:pt>
                <c:pt idx="211">
                  <c:v>145281.11300901463</c:v>
                </c:pt>
                <c:pt idx="212">
                  <c:v>144035.46939487971</c:v>
                </c:pt>
                <c:pt idx="213">
                  <c:v>142786.75368755218</c:v>
                </c:pt>
                <c:pt idx="214">
                  <c:v>141534.95831042147</c:v>
                </c:pt>
                <c:pt idx="215">
                  <c:v>140280.07566819104</c:v>
                </c:pt>
                <c:pt idx="216">
                  <c:v>139022.09814683229</c:v>
                </c:pt>
                <c:pt idx="217">
                  <c:v>137761.01811353836</c:v>
                </c:pt>
                <c:pt idx="218">
                  <c:v>136496.82791667787</c:v>
                </c:pt>
                <c:pt idx="219">
                  <c:v>135229.51988574842</c:v>
                </c:pt>
                <c:pt idx="220">
                  <c:v>133959.08633133009</c:v>
                </c:pt>
                <c:pt idx="221">
                  <c:v>132685.51954503878</c:v>
                </c:pt>
                <c:pt idx="222">
                  <c:v>131408.81179947944</c:v>
                </c:pt>
                <c:pt idx="223">
                  <c:v>130128.95534819916</c:v>
                </c:pt>
                <c:pt idx="224">
                  <c:v>128845.9424256402</c:v>
                </c:pt>
                <c:pt idx="225">
                  <c:v>127559.76524709284</c:v>
                </c:pt>
                <c:pt idx="226">
                  <c:v>126270.41600864822</c:v>
                </c:pt>
                <c:pt idx="227">
                  <c:v>124977.88688715087</c:v>
                </c:pt>
                <c:pt idx="228">
                  <c:v>123682.17004015135</c:v>
                </c:pt>
                <c:pt idx="229">
                  <c:v>122383.25760585861</c:v>
                </c:pt>
                <c:pt idx="230">
                  <c:v>121081.14170309232</c:v>
                </c:pt>
                <c:pt idx="231">
                  <c:v>119775.81443123499</c:v>
                </c:pt>
                <c:pt idx="232">
                  <c:v>118467.26787018412</c:v>
                </c:pt>
                <c:pt idx="233">
                  <c:v>117155.49408030408</c:v>
                </c:pt>
                <c:pt idx="234">
                  <c:v>115840.48510237795</c:v>
                </c:pt>
                <c:pt idx="235">
                  <c:v>114522.23295755926</c:v>
                </c:pt>
                <c:pt idx="236">
                  <c:v>113200.72964732352</c:v>
                </c:pt>
                <c:pt idx="237">
                  <c:v>111875.96715341976</c:v>
                </c:pt>
                <c:pt idx="238">
                  <c:v>110547.93743782179</c:v>
                </c:pt>
                <c:pt idx="239">
                  <c:v>109216.63244267952</c:v>
                </c:pt>
                <c:pt idx="240">
                  <c:v>107882.04409027002</c:v>
                </c:pt>
                <c:pt idx="241">
                  <c:v>106544.16428294851</c:v>
                </c:pt>
                <c:pt idx="242">
                  <c:v>105202.98490309922</c:v>
                </c:pt>
                <c:pt idx="243">
                  <c:v>103858.49781308617</c:v>
                </c:pt>
                <c:pt idx="244">
                  <c:v>102510.69485520376</c:v>
                </c:pt>
                <c:pt idx="245">
                  <c:v>101159.56785162732</c:v>
                </c:pt>
                <c:pt idx="246">
                  <c:v>99805.108604363399</c:v>
                </c:pt>
                <c:pt idx="247">
                  <c:v>98447.308895200142</c:v>
                </c:pt>
                <c:pt idx="248">
                  <c:v>97086.160485657325</c:v>
                </c:pt>
                <c:pt idx="249">
                  <c:v>95721.655116936439</c:v>
                </c:pt>
                <c:pt idx="250">
                  <c:v>94353.784509870529</c:v>
                </c:pt>
                <c:pt idx="251">
                  <c:v>92982.540364873988</c:v>
                </c:pt>
                <c:pt idx="252">
                  <c:v>91607.914361892195</c:v>
                </c:pt>
                <c:pt idx="253">
                  <c:v>90229.898160351033</c:v>
                </c:pt>
                <c:pt idx="254">
                  <c:v>88848.483399106262</c:v>
                </c:pt>
                <c:pt idx="255">
                  <c:v>87463.661696392825</c:v>
                </c:pt>
                <c:pt idx="256">
                  <c:v>86075.424649773951</c:v>
                </c:pt>
                <c:pt idx="257">
                  <c:v>84683.763836090206</c:v>
                </c:pt>
                <c:pt idx="258">
                  <c:v>83288.670811408374</c:v>
                </c:pt>
                <c:pt idx="259">
                  <c:v>81890.137110970216</c:v>
                </c:pt>
                <c:pt idx="260">
                  <c:v>80488.154249141124</c:v>
                </c:pt>
                <c:pt idx="261">
                  <c:v>79082.71371935861</c:v>
                </c:pt>
                <c:pt idx="262">
                  <c:v>77673.806994080718</c:v>
                </c:pt>
                <c:pt idx="263">
                  <c:v>76261.425524734281</c:v>
                </c:pt>
                <c:pt idx="264">
                  <c:v>74845.560741663037</c:v>
                </c:pt>
                <c:pt idx="265">
                  <c:v>73426.204054075628</c:v>
                </c:pt>
                <c:pt idx="266">
                  <c:v>72003.346849993512</c:v>
                </c:pt>
                <c:pt idx="267">
                  <c:v>70576.980496198667</c:v>
                </c:pt>
                <c:pt idx="268">
                  <c:v>69147.096338181218</c:v>
                </c:pt>
                <c:pt idx="269">
                  <c:v>67713.685700086964</c:v>
                </c:pt>
                <c:pt idx="270">
                  <c:v>66276.739884664668</c:v>
                </c:pt>
                <c:pt idx="271">
                  <c:v>64836.250173213368</c:v>
                </c:pt>
                <c:pt idx="272">
                  <c:v>63392.207825529396</c:v>
                </c:pt>
                <c:pt idx="273">
                  <c:v>61944.604079853409</c:v>
                </c:pt>
                <c:pt idx="274">
                  <c:v>60493.430152817185</c:v>
                </c:pt>
                <c:pt idx="275">
                  <c:v>59038.677239390359</c:v>
                </c:pt>
                <c:pt idx="276">
                  <c:v>57580.336512826972</c:v>
                </c:pt>
                <c:pt idx="277">
                  <c:v>56118.399124611948</c:v>
                </c:pt>
                <c:pt idx="278">
                  <c:v>54652.856204407362</c:v>
                </c:pt>
                <c:pt idx="279">
                  <c:v>53183.698859998665</c:v>
                </c:pt>
                <c:pt idx="280">
                  <c:v>51710.918177240696</c:v>
                </c:pt>
                <c:pt idx="281">
                  <c:v>50234.505220003608</c:v>
                </c:pt>
                <c:pt idx="282">
                  <c:v>48754.451030118646</c:v>
                </c:pt>
                <c:pt idx="283">
                  <c:v>47270.746627323802</c:v>
                </c:pt>
                <c:pt idx="284">
                  <c:v>45783.383009209312</c:v>
                </c:pt>
                <c:pt idx="285">
                  <c:v>44292.351151163042</c:v>
                </c:pt>
                <c:pt idx="286">
                  <c:v>42797.642006315727</c:v>
                </c:pt>
                <c:pt idx="287">
                  <c:v>41299.246505486095</c:v>
                </c:pt>
                <c:pt idx="288">
                  <c:v>39797.155557125807</c:v>
                </c:pt>
                <c:pt idx="289">
                  <c:v>38291.36004726433</c:v>
                </c:pt>
                <c:pt idx="290">
                  <c:v>36781.850839453611</c:v>
                </c:pt>
                <c:pt idx="291">
                  <c:v>35268.618774712653</c:v>
                </c:pt>
                <c:pt idx="292">
                  <c:v>33751.654671471944</c:v>
                </c:pt>
                <c:pt idx="293">
                  <c:v>32230.94932551774</c:v>
                </c:pt>
                <c:pt idx="294">
                  <c:v>30706.49350993623</c:v>
                </c:pt>
                <c:pt idx="295">
                  <c:v>29178.277975057539</c:v>
                </c:pt>
                <c:pt idx="296">
                  <c:v>27646.29344839961</c:v>
                </c:pt>
                <c:pt idx="297">
                  <c:v>26110.530634611951</c:v>
                </c:pt>
                <c:pt idx="298">
                  <c:v>24570.980215419218</c:v>
                </c:pt>
                <c:pt idx="299">
                  <c:v>23027.632849564692</c:v>
                </c:pt>
                <c:pt idx="300">
                  <c:v>21480.479172753596</c:v>
                </c:pt>
                <c:pt idx="301">
                  <c:v>19929.509797596271</c:v>
                </c:pt>
                <c:pt idx="302">
                  <c:v>18374.715313551227</c:v>
                </c:pt>
                <c:pt idx="303">
                  <c:v>16816.086286868038</c:v>
                </c:pt>
                <c:pt idx="304">
                  <c:v>15253.613260530105</c:v>
                </c:pt>
                <c:pt idx="305">
                  <c:v>13687.286754197276</c:v>
                </c:pt>
                <c:pt idx="306">
                  <c:v>12117.097264148319</c:v>
                </c:pt>
                <c:pt idx="307">
                  <c:v>10543.035263223266</c:v>
                </c:pt>
                <c:pt idx="308">
                  <c:v>8965.0912007655988</c:v>
                </c:pt>
                <c:pt idx="309">
                  <c:v>7383.2555025643069</c:v>
                </c:pt>
                <c:pt idx="310">
                  <c:v>5797.5185707957899</c:v>
                </c:pt>
                <c:pt idx="311">
                  <c:v>4207.8707839656272</c:v>
                </c:pt>
                <c:pt idx="312">
                  <c:v>2614.3024968501954</c:v>
                </c:pt>
                <c:pt idx="313">
                  <c:v>1016.8040404381493</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numCache>
            </c:numRef>
          </c:val>
          <c:smooth val="0"/>
          <c:extLst>
            <c:ext xmlns:c16="http://schemas.microsoft.com/office/drawing/2014/chart" uri="{C3380CC4-5D6E-409C-BE32-E72D297353CC}">
              <c16:uniqueId val="{00000000-AF6B-4C8B-B6F8-F1D79CA92774}"/>
            </c:ext>
          </c:extLst>
        </c:ser>
        <c:ser>
          <c:idx val="1"/>
          <c:order val="1"/>
          <c:tx>
            <c:strRef>
              <c:f>Sheet1!$C$1</c:f>
              <c:strCache>
                <c:ptCount val="1"/>
                <c:pt idx="0">
                  <c:v>FRA (67)</c:v>
                </c:pt>
              </c:strCache>
            </c:strRef>
          </c:tx>
          <c:spPr>
            <a:ln w="57150" cap="rnd">
              <a:solidFill>
                <a:srgbClr val="00A0DC"/>
              </a:solidFill>
              <a:round/>
            </a:ln>
            <a:effectLst/>
          </c:spPr>
          <c:marker>
            <c:symbol val="none"/>
          </c:marker>
          <c:cat>
            <c:numRef>
              <c:f>Sheet1!$A$2:$A$458</c:f>
              <c:numCache>
                <c:formatCode>General</c:formatCode>
                <c:ptCount val="457"/>
                <c:pt idx="0">
                  <c:v>62</c:v>
                </c:pt>
                <c:pt idx="12">
                  <c:v>63</c:v>
                </c:pt>
                <c:pt idx="24">
                  <c:v>64</c:v>
                </c:pt>
                <c:pt idx="36">
                  <c:v>65</c:v>
                </c:pt>
                <c:pt idx="48">
                  <c:v>66</c:v>
                </c:pt>
                <c:pt idx="60">
                  <c:v>67</c:v>
                </c:pt>
                <c:pt idx="72">
                  <c:v>68</c:v>
                </c:pt>
                <c:pt idx="84">
                  <c:v>69</c:v>
                </c:pt>
                <c:pt idx="96">
                  <c:v>70</c:v>
                </c:pt>
                <c:pt idx="108">
                  <c:v>71</c:v>
                </c:pt>
                <c:pt idx="120">
                  <c:v>72</c:v>
                </c:pt>
                <c:pt idx="132">
                  <c:v>73</c:v>
                </c:pt>
                <c:pt idx="144">
                  <c:v>74</c:v>
                </c:pt>
                <c:pt idx="156">
                  <c:v>75</c:v>
                </c:pt>
                <c:pt idx="168">
                  <c:v>76</c:v>
                </c:pt>
                <c:pt idx="180">
                  <c:v>77</c:v>
                </c:pt>
                <c:pt idx="192">
                  <c:v>78</c:v>
                </c:pt>
                <c:pt idx="204">
                  <c:v>79</c:v>
                </c:pt>
                <c:pt idx="216">
                  <c:v>80</c:v>
                </c:pt>
                <c:pt idx="228">
                  <c:v>81</c:v>
                </c:pt>
                <c:pt idx="240">
                  <c:v>82</c:v>
                </c:pt>
                <c:pt idx="252">
                  <c:v>83</c:v>
                </c:pt>
                <c:pt idx="264">
                  <c:v>84</c:v>
                </c:pt>
                <c:pt idx="276">
                  <c:v>85</c:v>
                </c:pt>
                <c:pt idx="288">
                  <c:v>86</c:v>
                </c:pt>
                <c:pt idx="300">
                  <c:v>87</c:v>
                </c:pt>
                <c:pt idx="312">
                  <c:v>88</c:v>
                </c:pt>
                <c:pt idx="324">
                  <c:v>89</c:v>
                </c:pt>
                <c:pt idx="336">
                  <c:v>90</c:v>
                </c:pt>
                <c:pt idx="348">
                  <c:v>91</c:v>
                </c:pt>
                <c:pt idx="360">
                  <c:v>92</c:v>
                </c:pt>
                <c:pt idx="372">
                  <c:v>93</c:v>
                </c:pt>
                <c:pt idx="384">
                  <c:v>94</c:v>
                </c:pt>
                <c:pt idx="396">
                  <c:v>95</c:v>
                </c:pt>
                <c:pt idx="408">
                  <c:v>96</c:v>
                </c:pt>
                <c:pt idx="420">
                  <c:v>97</c:v>
                </c:pt>
                <c:pt idx="432">
                  <c:v>98</c:v>
                </c:pt>
                <c:pt idx="444">
                  <c:v>99</c:v>
                </c:pt>
                <c:pt idx="456">
                  <c:v>100</c:v>
                </c:pt>
              </c:numCache>
            </c:numRef>
          </c:cat>
          <c:val>
            <c:numRef>
              <c:f>Sheet1!$C$2:$C$458</c:f>
              <c:numCache>
                <c:formatCode>"$"#,##0_);[Red]\("$"#,##0\)</c:formatCode>
                <c:ptCount val="457"/>
                <c:pt idx="0">
                  <c:v>350000</c:v>
                </c:pt>
                <c:pt idx="1">
                  <c:v>347855.79561098939</c:v>
                </c:pt>
                <c:pt idx="2">
                  <c:v>345706.30303550849</c:v>
                </c:pt>
                <c:pt idx="3">
                  <c:v>343551.5092314629</c:v>
                </c:pt>
                <c:pt idx="4">
                  <c:v>341391.40112459287</c:v>
                </c:pt>
                <c:pt idx="5">
                  <c:v>339225.96560839395</c:v>
                </c:pt>
                <c:pt idx="6">
                  <c:v>337055.18954403757</c:v>
                </c:pt>
                <c:pt idx="7">
                  <c:v>334879.05976029119</c:v>
                </c:pt>
                <c:pt idx="8">
                  <c:v>332697.56305343856</c:v>
                </c:pt>
                <c:pt idx="9">
                  <c:v>330510.68618719943</c:v>
                </c:pt>
                <c:pt idx="10">
                  <c:v>328318.41589264938</c:v>
                </c:pt>
                <c:pt idx="11">
                  <c:v>326120.73886813916</c:v>
                </c:pt>
                <c:pt idx="12">
                  <c:v>323917.64177921409</c:v>
                </c:pt>
                <c:pt idx="13">
                  <c:v>321709.11125853314</c:v>
                </c:pt>
                <c:pt idx="14">
                  <c:v>319495.13390578784</c:v>
                </c:pt>
                <c:pt idx="15">
                  <c:v>317275.69628762087</c:v>
                </c:pt>
                <c:pt idx="16">
                  <c:v>315050.78493754473</c:v>
                </c:pt>
                <c:pt idx="17">
                  <c:v>312820.38635585981</c:v>
                </c:pt>
                <c:pt idx="18">
                  <c:v>310584.48700957274</c:v>
                </c:pt>
                <c:pt idx="19">
                  <c:v>308343.07333231397</c:v>
                </c:pt>
                <c:pt idx="20">
                  <c:v>306096.13172425574</c:v>
                </c:pt>
                <c:pt idx="21">
                  <c:v>303843.64855202945</c:v>
                </c:pt>
                <c:pt idx="22">
                  <c:v>301585.61014864285</c:v>
                </c:pt>
                <c:pt idx="23">
                  <c:v>299322.00281339732</c:v>
                </c:pt>
                <c:pt idx="24">
                  <c:v>297052.81281180447</c:v>
                </c:pt>
                <c:pt idx="25">
                  <c:v>294778.0263755031</c:v>
                </c:pt>
                <c:pt idx="26">
                  <c:v>292497.62970217544</c:v>
                </c:pt>
                <c:pt idx="27">
                  <c:v>290211.60895546351</c:v>
                </c:pt>
                <c:pt idx="28">
                  <c:v>287919.95026488509</c:v>
                </c:pt>
                <c:pt idx="29">
                  <c:v>285622.63972574967</c:v>
                </c:pt>
                <c:pt idx="30">
                  <c:v>283319.66339907394</c:v>
                </c:pt>
                <c:pt idx="31">
                  <c:v>281011.00731149741</c:v>
                </c:pt>
                <c:pt idx="32">
                  <c:v>278696.65745519748</c:v>
                </c:pt>
                <c:pt idx="33">
                  <c:v>276376.59978780441</c:v>
                </c:pt>
                <c:pt idx="34">
                  <c:v>274050.82023231621</c:v>
                </c:pt>
                <c:pt idx="35">
                  <c:v>271719.30467701331</c:v>
                </c:pt>
                <c:pt idx="36">
                  <c:v>269382.03897537268</c:v>
                </c:pt>
                <c:pt idx="37">
                  <c:v>267039.00894598226</c:v>
                </c:pt>
                <c:pt idx="38">
                  <c:v>264690.20037245477</c:v>
                </c:pt>
                <c:pt idx="39">
                  <c:v>262335.59900334146</c:v>
                </c:pt>
                <c:pt idx="40">
                  <c:v>259975.19055204568</c:v>
                </c:pt>
                <c:pt idx="41">
                  <c:v>257608.96069673618</c:v>
                </c:pt>
                <c:pt idx="42">
                  <c:v>255236.8950802602</c:v>
                </c:pt>
                <c:pt idx="43">
                  <c:v>252858.9793100564</c:v>
                </c:pt>
                <c:pt idx="44">
                  <c:v>250475.19895806746</c:v>
                </c:pt>
                <c:pt idx="45">
                  <c:v>248085.53956065257</c:v>
                </c:pt>
                <c:pt idx="46">
                  <c:v>245689.98661849974</c:v>
                </c:pt>
                <c:pt idx="47">
                  <c:v>243288.52559653774</c:v>
                </c:pt>
                <c:pt idx="48">
                  <c:v>240881.1419238479</c:v>
                </c:pt>
                <c:pt idx="49">
                  <c:v>238467.82099357576</c:v>
                </c:pt>
                <c:pt idx="50">
                  <c:v>236048.54816284243</c:v>
                </c:pt>
                <c:pt idx="51">
                  <c:v>233623.30875265572</c:v>
                </c:pt>
                <c:pt idx="52">
                  <c:v>231192.08804782105</c:v>
                </c:pt>
                <c:pt idx="53">
                  <c:v>228754.87129685224</c:v>
                </c:pt>
                <c:pt idx="54">
                  <c:v>226311.64371188197</c:v>
                </c:pt>
                <c:pt idx="55">
                  <c:v>223862.39046857203</c:v>
                </c:pt>
                <c:pt idx="56">
                  <c:v>221407.09670602341</c:v>
                </c:pt>
                <c:pt idx="57">
                  <c:v>218945.74752668609</c:v>
                </c:pt>
                <c:pt idx="58">
                  <c:v>216478.32799626866</c:v>
                </c:pt>
                <c:pt idx="59">
                  <c:v>214004.82314364778</c:v>
                </c:pt>
                <c:pt idx="60">
                  <c:v>213530.15050032185</c:v>
                </c:pt>
                <c:pt idx="61">
                  <c:v>213054.30718620395</c:v>
                </c:pt>
                <c:pt idx="62">
                  <c:v>212577.29031410409</c:v>
                </c:pt>
                <c:pt idx="63">
                  <c:v>212099.09698971169</c:v>
                </c:pt>
                <c:pt idx="64">
                  <c:v>211619.72431157803</c:v>
                </c:pt>
                <c:pt idx="65">
                  <c:v>211139.1693710986</c:v>
                </c:pt>
                <c:pt idx="66">
                  <c:v>210657.42925249555</c:v>
                </c:pt>
                <c:pt idx="67">
                  <c:v>210174.50103279989</c:v>
                </c:pt>
                <c:pt idx="68">
                  <c:v>209690.3817818338</c:v>
                </c:pt>
                <c:pt idx="69">
                  <c:v>209205.06856219284</c:v>
                </c:pt>
                <c:pt idx="70">
                  <c:v>208718.5584292282</c:v>
                </c:pt>
                <c:pt idx="71">
                  <c:v>208230.84843102872</c:v>
                </c:pt>
                <c:pt idx="72">
                  <c:v>207741.935608403</c:v>
                </c:pt>
                <c:pt idx="73">
                  <c:v>207251.81699486155</c:v>
                </c:pt>
                <c:pt idx="74">
                  <c:v>206760.4896165987</c:v>
                </c:pt>
                <c:pt idx="75">
                  <c:v>206267.95049247451</c:v>
                </c:pt>
                <c:pt idx="76">
                  <c:v>205774.19663399682</c:v>
                </c:pt>
                <c:pt idx="77">
                  <c:v>205279.22504530303</c:v>
                </c:pt>
                <c:pt idx="78">
                  <c:v>204783.03272314189</c:v>
                </c:pt>
                <c:pt idx="79">
                  <c:v>204285.61665685536</c:v>
                </c:pt>
                <c:pt idx="80">
                  <c:v>203786.97382836026</c:v>
                </c:pt>
                <c:pt idx="81">
                  <c:v>203287.10121213007</c:v>
                </c:pt>
                <c:pt idx="82">
                  <c:v>202785.99577517647</c:v>
                </c:pt>
                <c:pt idx="83">
                  <c:v>202283.654477031</c:v>
                </c:pt>
                <c:pt idx="84">
                  <c:v>201780.07426972652</c:v>
                </c:pt>
                <c:pt idx="85">
                  <c:v>201275.25209777884</c:v>
                </c:pt>
                <c:pt idx="86">
                  <c:v>200769.18489816808</c:v>
                </c:pt>
                <c:pt idx="87">
                  <c:v>200261.86960032018</c:v>
                </c:pt>
                <c:pt idx="88">
                  <c:v>199753.30312608817</c:v>
                </c:pt>
                <c:pt idx="89">
                  <c:v>199243.48238973354</c:v>
                </c:pt>
                <c:pt idx="90">
                  <c:v>198732.40429790757</c:v>
                </c:pt>
                <c:pt idx="91">
                  <c:v>198220.06574963243</c:v>
                </c:pt>
                <c:pt idx="92">
                  <c:v>197706.46363628248</c:v>
                </c:pt>
                <c:pt idx="93">
                  <c:v>197191.59484156541</c:v>
                </c:pt>
                <c:pt idx="94">
                  <c:v>196675.45624150321</c:v>
                </c:pt>
                <c:pt idx="95">
                  <c:v>196158.04470441336</c:v>
                </c:pt>
                <c:pt idx="96">
                  <c:v>195639.35709088974</c:v>
                </c:pt>
                <c:pt idx="97">
                  <c:v>195119.39025378361</c:v>
                </c:pt>
                <c:pt idx="98">
                  <c:v>194598.14103818455</c:v>
                </c:pt>
                <c:pt idx="99">
                  <c:v>194075.60628140121</c:v>
                </c:pt>
                <c:pt idx="100">
                  <c:v>193551.78281294223</c:v>
                </c:pt>
                <c:pt idx="101">
                  <c:v>193026.66745449696</c:v>
                </c:pt>
                <c:pt idx="102">
                  <c:v>192500.2570199162</c:v>
                </c:pt>
                <c:pt idx="103">
                  <c:v>191972.54831519281</c:v>
                </c:pt>
                <c:pt idx="104">
                  <c:v>191443.53813844238</c:v>
                </c:pt>
                <c:pt idx="105">
                  <c:v>190913.22327988379</c:v>
                </c:pt>
                <c:pt idx="106">
                  <c:v>190381.60052181972</c:v>
                </c:pt>
                <c:pt idx="107">
                  <c:v>189848.66663861717</c:v>
                </c:pt>
                <c:pt idx="108">
                  <c:v>189314.41839668783</c:v>
                </c:pt>
                <c:pt idx="109">
                  <c:v>188778.85255446853</c:v>
                </c:pt>
                <c:pt idx="110">
                  <c:v>188241.96586240147</c:v>
                </c:pt>
                <c:pt idx="111">
                  <c:v>187703.75506291463</c:v>
                </c:pt>
                <c:pt idx="112">
                  <c:v>187164.21689040188</c:v>
                </c:pt>
                <c:pt idx="113">
                  <c:v>186623.34807120328</c:v>
                </c:pt>
                <c:pt idx="114">
                  <c:v>186081.14532358508</c:v>
                </c:pt>
                <c:pt idx="115">
                  <c:v>185537.60535771999</c:v>
                </c:pt>
                <c:pt idx="116">
                  <c:v>184992.72487566705</c:v>
                </c:pt>
                <c:pt idx="117">
                  <c:v>184446.5005713517</c:v>
                </c:pt>
                <c:pt idx="118">
                  <c:v>183898.92913054573</c:v>
                </c:pt>
                <c:pt idx="119">
                  <c:v>183350.00723084711</c:v>
                </c:pt>
                <c:pt idx="120">
                  <c:v>182799.73154165992</c:v>
                </c:pt>
                <c:pt idx="121">
                  <c:v>182248.09872417402</c:v>
                </c:pt>
                <c:pt idx="122">
                  <c:v>181695.10543134497</c:v>
                </c:pt>
                <c:pt idx="123">
                  <c:v>181140.74830787352</c:v>
                </c:pt>
                <c:pt idx="124">
                  <c:v>180585.02399018541</c:v>
                </c:pt>
                <c:pt idx="125">
                  <c:v>180027.92910641083</c:v>
                </c:pt>
                <c:pt idx="126">
                  <c:v>179469.46027636409</c:v>
                </c:pt>
                <c:pt idx="127">
                  <c:v>178909.61411152303</c:v>
                </c:pt>
                <c:pt idx="128">
                  <c:v>178348.38721500849</c:v>
                </c:pt>
                <c:pt idx="129">
                  <c:v>177785.77618156368</c:v>
                </c:pt>
                <c:pt idx="130">
                  <c:v>177221.77759753351</c:v>
                </c:pt>
                <c:pt idx="131">
                  <c:v>176656.38804084394</c:v>
                </c:pt>
                <c:pt idx="132">
                  <c:v>176089.60408098111</c:v>
                </c:pt>
                <c:pt idx="133">
                  <c:v>175521.42227897065</c:v>
                </c:pt>
                <c:pt idx="134">
                  <c:v>174951.83918735673</c:v>
                </c:pt>
                <c:pt idx="135">
                  <c:v>174380.85135018115</c:v>
                </c:pt>
                <c:pt idx="136">
                  <c:v>173808.45530296239</c:v>
                </c:pt>
                <c:pt idx="137">
                  <c:v>173234.64757267458</c:v>
                </c:pt>
                <c:pt idx="138">
                  <c:v>172659.42467772646</c:v>
                </c:pt>
                <c:pt idx="139">
                  <c:v>172082.78312794017</c:v>
                </c:pt>
                <c:pt idx="140">
                  <c:v>171504.71942453019</c:v>
                </c:pt>
                <c:pt idx="141">
                  <c:v>170925.23006008205</c:v>
                </c:pt>
                <c:pt idx="142">
                  <c:v>170344.31151853097</c:v>
                </c:pt>
                <c:pt idx="143">
                  <c:v>169761.96027514071</c:v>
                </c:pt>
                <c:pt idx="144">
                  <c:v>169178.17279648202</c:v>
                </c:pt>
                <c:pt idx="145">
                  <c:v>168592.94554041125</c:v>
                </c:pt>
                <c:pt idx="146">
                  <c:v>168006.2749560489</c:v>
                </c:pt>
                <c:pt idx="147">
                  <c:v>167418.15748375806</c:v>
                </c:pt>
                <c:pt idx="148">
                  <c:v>166828.58955512271</c:v>
                </c:pt>
                <c:pt idx="149">
                  <c:v>166237.56759292627</c:v>
                </c:pt>
                <c:pt idx="150">
                  <c:v>165645.08801112967</c:v>
                </c:pt>
                <c:pt idx="151">
                  <c:v>165051.1472148498</c:v>
                </c:pt>
                <c:pt idx="152">
                  <c:v>164455.74160033753</c:v>
                </c:pt>
                <c:pt idx="153">
                  <c:v>163858.86755495591</c:v>
                </c:pt>
                <c:pt idx="154">
                  <c:v>163260.52145715832</c:v>
                </c:pt>
                <c:pt idx="155">
                  <c:v>162660.69967646635</c:v>
                </c:pt>
                <c:pt idx="156">
                  <c:v>162059.39857344789</c:v>
                </c:pt>
                <c:pt idx="157">
                  <c:v>161456.61449969499</c:v>
                </c:pt>
                <c:pt idx="158">
                  <c:v>160852.34379780176</c:v>
                </c:pt>
                <c:pt idx="159">
                  <c:v>160246.58280134219</c:v>
                </c:pt>
                <c:pt idx="160">
                  <c:v>159639.32783484779</c:v>
                </c:pt>
                <c:pt idx="161">
                  <c:v>159030.57521378546</c:v>
                </c:pt>
                <c:pt idx="162">
                  <c:v>158420.32124453498</c:v>
                </c:pt>
                <c:pt idx="163">
                  <c:v>157808.5622243667</c:v>
                </c:pt>
                <c:pt idx="164">
                  <c:v>157195.29444141907</c:v>
                </c:pt>
                <c:pt idx="165">
                  <c:v>156580.51417467601</c:v>
                </c:pt>
                <c:pt idx="166">
                  <c:v>155964.21769394446</c:v>
                </c:pt>
                <c:pt idx="167">
                  <c:v>155346.40125983173</c:v>
                </c:pt>
                <c:pt idx="168">
                  <c:v>154727.06112372273</c:v>
                </c:pt>
                <c:pt idx="169">
                  <c:v>154106.19352775725</c:v>
                </c:pt>
                <c:pt idx="170">
                  <c:v>153483.79470480722</c:v>
                </c:pt>
                <c:pt idx="171">
                  <c:v>152859.86087845385</c:v>
                </c:pt>
                <c:pt idx="172">
                  <c:v>152234.38826296464</c:v>
                </c:pt>
                <c:pt idx="173">
                  <c:v>151607.37306327044</c:v>
                </c:pt>
                <c:pt idx="174">
                  <c:v>150978.81147494246</c:v>
                </c:pt>
                <c:pt idx="175">
                  <c:v>150348.69968416914</c:v>
                </c:pt>
                <c:pt idx="176">
                  <c:v>149717.03386773306</c:v>
                </c:pt>
                <c:pt idx="177">
                  <c:v>149083.8101929877</c:v>
                </c:pt>
                <c:pt idx="178">
                  <c:v>148449.02481783423</c:v>
                </c:pt>
                <c:pt idx="179">
                  <c:v>147812.67389069812</c:v>
                </c:pt>
                <c:pt idx="180">
                  <c:v>147174.75355050582</c:v>
                </c:pt>
                <c:pt idx="181">
                  <c:v>146535.25992666138</c:v>
                </c:pt>
                <c:pt idx="182">
                  <c:v>145894.18913902287</c:v>
                </c:pt>
                <c:pt idx="183">
                  <c:v>145251.53729787891</c:v>
                </c:pt>
                <c:pt idx="184">
                  <c:v>144607.30050392501</c:v>
                </c:pt>
                <c:pt idx="185">
                  <c:v>143961.47484823997</c:v>
                </c:pt>
                <c:pt idx="186">
                  <c:v>143314.05641226214</c:v>
                </c:pt>
                <c:pt idx="187">
                  <c:v>142665.04126776563</c:v>
                </c:pt>
                <c:pt idx="188">
                  <c:v>142014.42547683648</c:v>
                </c:pt>
                <c:pt idx="189">
                  <c:v>141362.20509184877</c:v>
                </c:pt>
                <c:pt idx="190">
                  <c:v>140708.3761554407</c:v>
                </c:pt>
                <c:pt idx="191">
                  <c:v>140052.9347004905</c:v>
                </c:pt>
                <c:pt idx="192">
                  <c:v>139395.87675009243</c:v>
                </c:pt>
                <c:pt idx="193">
                  <c:v>138737.19831753266</c:v>
                </c:pt>
                <c:pt idx="194">
                  <c:v>138076.89540626499</c:v>
                </c:pt>
                <c:pt idx="195">
                  <c:v>137414.96400988669</c:v>
                </c:pt>
                <c:pt idx="196">
                  <c:v>136751.40011211418</c:v>
                </c:pt>
                <c:pt idx="197">
                  <c:v>136086.1996867586</c:v>
                </c:pt>
                <c:pt idx="198">
                  <c:v>135419.35869770142</c:v>
                </c:pt>
                <c:pt idx="199">
                  <c:v>134750.87309887001</c:v>
                </c:pt>
                <c:pt idx="200">
                  <c:v>134080.73883421297</c:v>
                </c:pt>
                <c:pt idx="201">
                  <c:v>133408.95183767565</c:v>
                </c:pt>
                <c:pt idx="202">
                  <c:v>132735.50803317531</c:v>
                </c:pt>
                <c:pt idx="203">
                  <c:v>132060.40333457661</c:v>
                </c:pt>
                <c:pt idx="204">
                  <c:v>131383.63364566659</c:v>
                </c:pt>
                <c:pt idx="205">
                  <c:v>130705.19486013001</c:v>
                </c:pt>
                <c:pt idx="206">
                  <c:v>130025.08286152431</c:v>
                </c:pt>
                <c:pt idx="207">
                  <c:v>129343.29352325466</c:v>
                </c:pt>
                <c:pt idx="208">
                  <c:v>128659.82270854896</c:v>
                </c:pt>
                <c:pt idx="209">
                  <c:v>127974.6662704327</c:v>
                </c:pt>
                <c:pt idx="210">
                  <c:v>127287.82005170382</c:v>
                </c:pt>
                <c:pt idx="211">
                  <c:v>126599.27988490746</c:v>
                </c:pt>
                <c:pt idx="212">
                  <c:v>125909.04159231072</c:v>
                </c:pt>
                <c:pt idx="213">
                  <c:v>125217.10098587726</c:v>
                </c:pt>
                <c:pt idx="214">
                  <c:v>124523.45386724193</c:v>
                </c:pt>
                <c:pt idx="215">
                  <c:v>123828.09602768526</c:v>
                </c:pt>
                <c:pt idx="216">
                  <c:v>123131.02324810796</c:v>
                </c:pt>
                <c:pt idx="217">
                  <c:v>122432.23129900529</c:v>
                </c:pt>
                <c:pt idx="218">
                  <c:v>121731.71594044141</c:v>
                </c:pt>
                <c:pt idx="219">
                  <c:v>121029.47292202368</c:v>
                </c:pt>
                <c:pt idx="220">
                  <c:v>120325.49798287681</c:v>
                </c:pt>
                <c:pt idx="221">
                  <c:v>119619.78685161707</c:v>
                </c:pt>
                <c:pt idx="222">
                  <c:v>118912.33524632631</c:v>
                </c:pt>
                <c:pt idx="223">
                  <c:v>118203.13887452606</c:v>
                </c:pt>
                <c:pt idx="224">
                  <c:v>117492.19343315142</c:v>
                </c:pt>
                <c:pt idx="225">
                  <c:v>116779.49460852495</c:v>
                </c:pt>
                <c:pt idx="226">
                  <c:v>116065.03807633056</c:v>
                </c:pt>
                <c:pt idx="227">
                  <c:v>115348.81950158719</c:v>
                </c:pt>
                <c:pt idx="228">
                  <c:v>114630.83453862257</c:v>
                </c:pt>
                <c:pt idx="229">
                  <c:v>113911.07883104682</c:v>
                </c:pt>
                <c:pt idx="230">
                  <c:v>113189.54801172603</c:v>
                </c:pt>
                <c:pt idx="231">
                  <c:v>112466.23770275577</c:v>
                </c:pt>
                <c:pt idx="232">
                  <c:v>111741.14351543449</c:v>
                </c:pt>
                <c:pt idx="233">
                  <c:v>111014.26105023695</c:v>
                </c:pt>
                <c:pt idx="234">
                  <c:v>110285.58589678748</c:v>
                </c:pt>
                <c:pt idx="235">
                  <c:v>109555.11363383323</c:v>
                </c:pt>
                <c:pt idx="236">
                  <c:v>108822.83982921734</c:v>
                </c:pt>
                <c:pt idx="237">
                  <c:v>108088.76003985207</c:v>
                </c:pt>
                <c:pt idx="238">
                  <c:v>107352.86981169184</c:v>
                </c:pt>
                <c:pt idx="239">
                  <c:v>106615.16467970617</c:v>
                </c:pt>
                <c:pt idx="240">
                  <c:v>105875.6401678526</c:v>
                </c:pt>
                <c:pt idx="241">
                  <c:v>105134.29178904957</c:v>
                </c:pt>
                <c:pt idx="242">
                  <c:v>104391.11504514916</c:v>
                </c:pt>
                <c:pt idx="243">
                  <c:v>103646.10542690978</c:v>
                </c:pt>
                <c:pt idx="244">
                  <c:v>102899.25841396887</c:v>
                </c:pt>
                <c:pt idx="245">
                  <c:v>102150.56947481541</c:v>
                </c:pt>
                <c:pt idx="246">
                  <c:v>101400.03406676244</c:v>
                </c:pt>
                <c:pt idx="247">
                  <c:v>100647.64763591955</c:v>
                </c:pt>
                <c:pt idx="248">
                  <c:v>99893.40561716519</c:v>
                </c:pt>
                <c:pt idx="249">
                  <c:v>99137.303434118978</c:v>
                </c:pt>
                <c:pt idx="250">
                  <c:v>98379.336499113939</c:v>
                </c:pt>
                <c:pt idx="251">
                  <c:v>97619.500213168692</c:v>
                </c:pt>
                <c:pt idx="252">
                  <c:v>96857.789965959513</c:v>
                </c:pt>
                <c:pt idx="253">
                  <c:v>96094.201135792391</c:v>
                </c:pt>
                <c:pt idx="254">
                  <c:v>95328.729089574961</c:v>
                </c:pt>
                <c:pt idx="255">
                  <c:v>94561.369182788403</c:v>
                </c:pt>
                <c:pt idx="256">
                  <c:v>93792.116759459255</c:v>
                </c:pt>
                <c:pt idx="257">
                  <c:v>93020.967152131183</c:v>
                </c:pt>
                <c:pt idx="258">
                  <c:v>92247.915681836632</c:v>
                </c:pt>
                <c:pt idx="259">
                  <c:v>91472.957658068466</c:v>
                </c:pt>
                <c:pt idx="260">
                  <c:v>90696.088378751476</c:v>
                </c:pt>
                <c:pt idx="261">
                  <c:v>89917.30313021387</c:v>
                </c:pt>
                <c:pt idx="262">
                  <c:v>89136.597187158681</c:v>
                </c:pt>
                <c:pt idx="263">
                  <c:v>88353.96581263507</c:v>
                </c:pt>
                <c:pt idx="264">
                  <c:v>87569.404258009614</c:v>
                </c:pt>
                <c:pt idx="265">
                  <c:v>86782.907762937481</c:v>
                </c:pt>
                <c:pt idx="266">
                  <c:v>85994.471555333526</c:v>
                </c:pt>
                <c:pt idx="267">
                  <c:v>85204.090851343368</c:v>
                </c:pt>
                <c:pt idx="268">
                  <c:v>84411.760855314351</c:v>
                </c:pt>
                <c:pt idx="269">
                  <c:v>83617.476759766432</c:v>
                </c:pt>
                <c:pt idx="270">
                  <c:v>82821.233745363046</c:v>
                </c:pt>
                <c:pt idx="271">
                  <c:v>82023.026980881827</c:v>
                </c:pt>
                <c:pt idx="272">
                  <c:v>81222.851623185328</c:v>
                </c:pt>
                <c:pt idx="273">
                  <c:v>80420.702817191588</c:v>
                </c:pt>
                <c:pt idx="274">
                  <c:v>79616.575695844745</c:v>
                </c:pt>
                <c:pt idx="275">
                  <c:v>78810.465380085428</c:v>
                </c:pt>
                <c:pt idx="276">
                  <c:v>78002.366978821214</c:v>
                </c:pt>
                <c:pt idx="277">
                  <c:v>77192.275588896911</c:v>
                </c:pt>
                <c:pt idx="278">
                  <c:v>76380.186295064836</c:v>
                </c:pt>
                <c:pt idx="279">
                  <c:v>75566.094169954973</c:v>
                </c:pt>
                <c:pt idx="280">
                  <c:v>74749.994274045079</c:v>
                </c:pt>
                <c:pt idx="281">
                  <c:v>73931.881655630728</c:v>
                </c:pt>
                <c:pt idx="282">
                  <c:v>73111.751350795239</c:v>
                </c:pt>
                <c:pt idx="283">
                  <c:v>72289.598383379591</c:v>
                </c:pt>
                <c:pt idx="284">
                  <c:v>71465.417764952188</c:v>
                </c:pt>
                <c:pt idx="285">
                  <c:v>70639.204494778634</c:v>
                </c:pt>
                <c:pt idx="286">
                  <c:v>69810.953559791378</c:v>
                </c:pt>
                <c:pt idx="287">
                  <c:v>68980.659934559284</c:v>
                </c:pt>
                <c:pt idx="288">
                  <c:v>68148.318581257146</c:v>
                </c:pt>
                <c:pt idx="289">
                  <c:v>67313.924449635117</c:v>
                </c:pt>
                <c:pt idx="290">
                  <c:v>66477.472476988085</c:v>
                </c:pt>
                <c:pt idx="291">
                  <c:v>65638.957588124933</c:v>
                </c:pt>
                <c:pt idx="292">
                  <c:v>64798.374695337749</c:v>
                </c:pt>
                <c:pt idx="293">
                  <c:v>63955.718698370962</c:v>
                </c:pt>
                <c:pt idx="294">
                  <c:v>63110.984484390407</c:v>
                </c:pt>
                <c:pt idx="295">
                  <c:v>62264.166927952283</c:v>
                </c:pt>
                <c:pt idx="296">
                  <c:v>61415.260890972058</c:v>
                </c:pt>
                <c:pt idx="297">
                  <c:v>60564.261222693305</c:v>
                </c:pt>
                <c:pt idx="298">
                  <c:v>59711.162759656436</c:v>
                </c:pt>
                <c:pt idx="299">
                  <c:v>58855.96032566738</c:v>
                </c:pt>
                <c:pt idx="300">
                  <c:v>57998.648731766174</c:v>
                </c:pt>
                <c:pt idx="301">
                  <c:v>57139.222776195485</c:v>
                </c:pt>
                <c:pt idx="302">
                  <c:v>56277.677244369042</c:v>
                </c:pt>
                <c:pt idx="303">
                  <c:v>55414.006908839991</c:v>
                </c:pt>
                <c:pt idx="304">
                  <c:v>54548.206529269184</c:v>
                </c:pt>
                <c:pt idx="305">
                  <c:v>53680.270852393398</c:v>
                </c:pt>
                <c:pt idx="306">
                  <c:v>52810.194611993429</c:v>
                </c:pt>
                <c:pt idx="307">
                  <c:v>51937.972528862163</c:v>
                </c:pt>
                <c:pt idx="308">
                  <c:v>51063.59931077253</c:v>
                </c:pt>
                <c:pt idx="309">
                  <c:v>50187.069652445411</c:v>
                </c:pt>
                <c:pt idx="310">
                  <c:v>49308.378235517433</c:v>
                </c:pt>
                <c:pt idx="311">
                  <c:v>48427.519728508705</c:v>
                </c:pt>
                <c:pt idx="312">
                  <c:v>47544.488786790462</c:v>
                </c:pt>
                <c:pt idx="313">
                  <c:v>46659.280052552655</c:v>
                </c:pt>
                <c:pt idx="314">
                  <c:v>45771.888154771412</c:v>
                </c:pt>
                <c:pt idx="315">
                  <c:v>44882.307709176486</c:v>
                </c:pt>
                <c:pt idx="316">
                  <c:v>43990.533318218557</c:v>
                </c:pt>
                <c:pt idx="317">
                  <c:v>43096.559571036494</c:v>
                </c:pt>
                <c:pt idx="318">
                  <c:v>42200.381043424524</c:v>
                </c:pt>
                <c:pt idx="319">
                  <c:v>41301.992297799319</c:v>
                </c:pt>
                <c:pt idx="320">
                  <c:v>40401.387883167001</c:v>
                </c:pt>
                <c:pt idx="321">
                  <c:v>39498.562335090071</c:v>
                </c:pt>
                <c:pt idx="322">
                  <c:v>38593.51017565425</c:v>
                </c:pt>
                <c:pt idx="323">
                  <c:v>37686.225913435257</c:v>
                </c:pt>
                <c:pt idx="324">
                  <c:v>36776.70404346547</c:v>
                </c:pt>
                <c:pt idx="325">
                  <c:v>35864.939047200525</c:v>
                </c:pt>
                <c:pt idx="326">
                  <c:v>34950.925392485849</c:v>
                </c:pt>
                <c:pt idx="327">
                  <c:v>34034.657533523074</c:v>
                </c:pt>
                <c:pt idx="328">
                  <c:v>33116.129910836404</c:v>
                </c:pt>
                <c:pt idx="329">
                  <c:v>32195.336951238878</c:v>
                </c:pt>
                <c:pt idx="330">
                  <c:v>31272.273067798546</c:v>
                </c:pt>
                <c:pt idx="331">
                  <c:v>30346.932659804581</c:v>
                </c:pt>
                <c:pt idx="332">
                  <c:v>29419.310112733288</c:v>
                </c:pt>
                <c:pt idx="333">
                  <c:v>28489.399798214046</c:v>
                </c:pt>
                <c:pt idx="334">
                  <c:v>27557.196073995154</c:v>
                </c:pt>
                <c:pt idx="335">
                  <c:v>26622.69328390959</c:v>
                </c:pt>
                <c:pt idx="336">
                  <c:v>25685.885757840704</c:v>
                </c:pt>
                <c:pt idx="337">
                  <c:v>24746.767811687809</c:v>
                </c:pt>
                <c:pt idx="338">
                  <c:v>23805.33374733169</c:v>
                </c:pt>
                <c:pt idx="339">
                  <c:v>22861.577852600032</c:v>
                </c:pt>
                <c:pt idx="340">
                  <c:v>21915.494401232765</c:v>
                </c:pt>
                <c:pt idx="341">
                  <c:v>20967.077652847311</c:v>
                </c:pt>
                <c:pt idx="342">
                  <c:v>20016.321852903769</c:v>
                </c:pt>
                <c:pt idx="343">
                  <c:v>19063.221232669985</c:v>
                </c:pt>
                <c:pt idx="344">
                  <c:v>18107.770009186552</c:v>
                </c:pt>
                <c:pt idx="345">
                  <c:v>17149.962385231731</c:v>
                </c:pt>
                <c:pt idx="346">
                  <c:v>16189.792549286269</c:v>
                </c:pt>
                <c:pt idx="347">
                  <c:v>15227.254675498138</c:v>
                </c:pt>
                <c:pt idx="348">
                  <c:v>14262.342923647186</c:v>
                </c:pt>
                <c:pt idx="349">
                  <c:v>13295.051439109702</c:v>
                </c:pt>
                <c:pt idx="350">
                  <c:v>12325.374352822897</c:v>
                </c:pt>
                <c:pt idx="351">
                  <c:v>11353.305781249288</c:v>
                </c:pt>
                <c:pt idx="352">
                  <c:v>10378.839826341</c:v>
                </c:pt>
                <c:pt idx="353">
                  <c:v>9401.9705755039831</c:v>
                </c:pt>
                <c:pt idx="354">
                  <c:v>8422.6921015621338</c:v>
                </c:pt>
                <c:pt idx="355">
                  <c:v>7440.9984627213335</c:v>
                </c:pt>
                <c:pt idx="356">
                  <c:v>6456.8837025333978</c:v>
                </c:pt>
                <c:pt idx="357">
                  <c:v>5470.3418498599322</c:v>
                </c:pt>
                <c:pt idx="358">
                  <c:v>4481.3669188361055</c:v>
                </c:pt>
                <c:pt idx="359">
                  <c:v>3489.9529088343288</c:v>
                </c:pt>
                <c:pt idx="360">
                  <c:v>2496.0938044278464</c:v>
                </c:pt>
                <c:pt idx="361">
                  <c:v>1499.7835753542377</c:v>
                </c:pt>
                <c:pt idx="362">
                  <c:v>501.01617647882767</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numCache>
            </c:numRef>
          </c:val>
          <c:smooth val="0"/>
          <c:extLst>
            <c:ext xmlns:c16="http://schemas.microsoft.com/office/drawing/2014/chart" uri="{C3380CC4-5D6E-409C-BE32-E72D297353CC}">
              <c16:uniqueId val="{00000001-AF6B-4C8B-B6F8-F1D79CA92774}"/>
            </c:ext>
          </c:extLst>
        </c:ser>
        <c:ser>
          <c:idx val="2"/>
          <c:order val="2"/>
          <c:tx>
            <c:strRef>
              <c:f>Sheet1!$D$1</c:f>
              <c:strCache>
                <c:ptCount val="1"/>
                <c:pt idx="0">
                  <c:v>70</c:v>
                </c:pt>
              </c:strCache>
            </c:strRef>
          </c:tx>
          <c:spPr>
            <a:ln w="57150" cap="rnd">
              <a:solidFill>
                <a:srgbClr val="ED7700"/>
              </a:solidFill>
              <a:round/>
            </a:ln>
            <a:effectLst/>
          </c:spPr>
          <c:marker>
            <c:symbol val="none"/>
          </c:marker>
          <c:cat>
            <c:numRef>
              <c:f>Sheet1!$A$2:$A$458</c:f>
              <c:numCache>
                <c:formatCode>General</c:formatCode>
                <c:ptCount val="457"/>
                <c:pt idx="0">
                  <c:v>62</c:v>
                </c:pt>
                <c:pt idx="12">
                  <c:v>63</c:v>
                </c:pt>
                <c:pt idx="24">
                  <c:v>64</c:v>
                </c:pt>
                <c:pt idx="36">
                  <c:v>65</c:v>
                </c:pt>
                <c:pt idx="48">
                  <c:v>66</c:v>
                </c:pt>
                <c:pt idx="60">
                  <c:v>67</c:v>
                </c:pt>
                <c:pt idx="72">
                  <c:v>68</c:v>
                </c:pt>
                <c:pt idx="84">
                  <c:v>69</c:v>
                </c:pt>
                <c:pt idx="96">
                  <c:v>70</c:v>
                </c:pt>
                <c:pt idx="108">
                  <c:v>71</c:v>
                </c:pt>
                <c:pt idx="120">
                  <c:v>72</c:v>
                </c:pt>
                <c:pt idx="132">
                  <c:v>73</c:v>
                </c:pt>
                <c:pt idx="144">
                  <c:v>74</c:v>
                </c:pt>
                <c:pt idx="156">
                  <c:v>75</c:v>
                </c:pt>
                <c:pt idx="168">
                  <c:v>76</c:v>
                </c:pt>
                <c:pt idx="180">
                  <c:v>77</c:v>
                </c:pt>
                <c:pt idx="192">
                  <c:v>78</c:v>
                </c:pt>
                <c:pt idx="204">
                  <c:v>79</c:v>
                </c:pt>
                <c:pt idx="216">
                  <c:v>80</c:v>
                </c:pt>
                <c:pt idx="228">
                  <c:v>81</c:v>
                </c:pt>
                <c:pt idx="240">
                  <c:v>82</c:v>
                </c:pt>
                <c:pt idx="252">
                  <c:v>83</c:v>
                </c:pt>
                <c:pt idx="264">
                  <c:v>84</c:v>
                </c:pt>
                <c:pt idx="276">
                  <c:v>85</c:v>
                </c:pt>
                <c:pt idx="288">
                  <c:v>86</c:v>
                </c:pt>
                <c:pt idx="300">
                  <c:v>87</c:v>
                </c:pt>
                <c:pt idx="312">
                  <c:v>88</c:v>
                </c:pt>
                <c:pt idx="324">
                  <c:v>89</c:v>
                </c:pt>
                <c:pt idx="336">
                  <c:v>90</c:v>
                </c:pt>
                <c:pt idx="348">
                  <c:v>91</c:v>
                </c:pt>
                <c:pt idx="360">
                  <c:v>92</c:v>
                </c:pt>
                <c:pt idx="372">
                  <c:v>93</c:v>
                </c:pt>
                <c:pt idx="384">
                  <c:v>94</c:v>
                </c:pt>
                <c:pt idx="396">
                  <c:v>95</c:v>
                </c:pt>
                <c:pt idx="408">
                  <c:v>96</c:v>
                </c:pt>
                <c:pt idx="420">
                  <c:v>97</c:v>
                </c:pt>
                <c:pt idx="432">
                  <c:v>98</c:v>
                </c:pt>
                <c:pt idx="444">
                  <c:v>99</c:v>
                </c:pt>
                <c:pt idx="456">
                  <c:v>100</c:v>
                </c:pt>
              </c:numCache>
            </c:numRef>
          </c:cat>
          <c:val>
            <c:numRef>
              <c:f>Sheet1!$D$2:$D$458</c:f>
              <c:numCache>
                <c:formatCode>"$"#,##0_);[Red]\("$"#,##0\)</c:formatCode>
                <c:ptCount val="457"/>
                <c:pt idx="0">
                  <c:v>350000</c:v>
                </c:pt>
                <c:pt idx="1">
                  <c:v>347855.79561098939</c:v>
                </c:pt>
                <c:pt idx="2">
                  <c:v>345706.30303550849</c:v>
                </c:pt>
                <c:pt idx="3">
                  <c:v>343551.5092314629</c:v>
                </c:pt>
                <c:pt idx="4">
                  <c:v>341391.40112459287</c:v>
                </c:pt>
                <c:pt idx="5">
                  <c:v>339225.96560839395</c:v>
                </c:pt>
                <c:pt idx="6">
                  <c:v>337055.18954403757</c:v>
                </c:pt>
                <c:pt idx="7">
                  <c:v>334879.05976029119</c:v>
                </c:pt>
                <c:pt idx="8">
                  <c:v>332697.56305343856</c:v>
                </c:pt>
                <c:pt idx="9">
                  <c:v>330510.68618719943</c:v>
                </c:pt>
                <c:pt idx="10">
                  <c:v>328318.41589264938</c:v>
                </c:pt>
                <c:pt idx="11">
                  <c:v>326120.73886813916</c:v>
                </c:pt>
                <c:pt idx="12">
                  <c:v>323917.64177921409</c:v>
                </c:pt>
                <c:pt idx="13">
                  <c:v>321709.11125853314</c:v>
                </c:pt>
                <c:pt idx="14">
                  <c:v>319495.13390578784</c:v>
                </c:pt>
                <c:pt idx="15">
                  <c:v>317275.69628762087</c:v>
                </c:pt>
                <c:pt idx="16">
                  <c:v>315050.78493754473</c:v>
                </c:pt>
                <c:pt idx="17">
                  <c:v>312820.38635585981</c:v>
                </c:pt>
                <c:pt idx="18">
                  <c:v>310584.48700957274</c:v>
                </c:pt>
                <c:pt idx="19">
                  <c:v>308343.07333231397</c:v>
                </c:pt>
                <c:pt idx="20">
                  <c:v>306096.13172425574</c:v>
                </c:pt>
                <c:pt idx="21">
                  <c:v>303843.64855202945</c:v>
                </c:pt>
                <c:pt idx="22">
                  <c:v>301585.61014864285</c:v>
                </c:pt>
                <c:pt idx="23">
                  <c:v>299322.00281339732</c:v>
                </c:pt>
                <c:pt idx="24">
                  <c:v>297052.81281180447</c:v>
                </c:pt>
                <c:pt idx="25">
                  <c:v>294778.0263755031</c:v>
                </c:pt>
                <c:pt idx="26">
                  <c:v>292497.62970217544</c:v>
                </c:pt>
                <c:pt idx="27">
                  <c:v>290211.60895546351</c:v>
                </c:pt>
                <c:pt idx="28">
                  <c:v>287919.95026488509</c:v>
                </c:pt>
                <c:pt idx="29">
                  <c:v>285622.63972574967</c:v>
                </c:pt>
                <c:pt idx="30">
                  <c:v>283319.66339907394</c:v>
                </c:pt>
                <c:pt idx="31">
                  <c:v>281011.00731149741</c:v>
                </c:pt>
                <c:pt idx="32">
                  <c:v>278696.65745519748</c:v>
                </c:pt>
                <c:pt idx="33">
                  <c:v>276376.59978780441</c:v>
                </c:pt>
                <c:pt idx="34">
                  <c:v>274050.82023231621</c:v>
                </c:pt>
                <c:pt idx="35">
                  <c:v>271719.30467701331</c:v>
                </c:pt>
                <c:pt idx="36">
                  <c:v>269382.03897537268</c:v>
                </c:pt>
                <c:pt idx="37">
                  <c:v>267039.00894598226</c:v>
                </c:pt>
                <c:pt idx="38">
                  <c:v>264690.20037245477</c:v>
                </c:pt>
                <c:pt idx="39">
                  <c:v>262335.59900334146</c:v>
                </c:pt>
                <c:pt idx="40">
                  <c:v>259975.19055204568</c:v>
                </c:pt>
                <c:pt idx="41">
                  <c:v>257608.96069673618</c:v>
                </c:pt>
                <c:pt idx="42">
                  <c:v>255236.8950802602</c:v>
                </c:pt>
                <c:pt idx="43">
                  <c:v>252858.9793100564</c:v>
                </c:pt>
                <c:pt idx="44">
                  <c:v>250475.19895806746</c:v>
                </c:pt>
                <c:pt idx="45">
                  <c:v>248085.53956065257</c:v>
                </c:pt>
                <c:pt idx="46">
                  <c:v>245689.98661849974</c:v>
                </c:pt>
                <c:pt idx="47">
                  <c:v>243288.52559653774</c:v>
                </c:pt>
                <c:pt idx="48">
                  <c:v>240881.1419238479</c:v>
                </c:pt>
                <c:pt idx="49">
                  <c:v>238467.82099357576</c:v>
                </c:pt>
                <c:pt idx="50">
                  <c:v>236048.54816284243</c:v>
                </c:pt>
                <c:pt idx="51">
                  <c:v>233623.30875265572</c:v>
                </c:pt>
                <c:pt idx="52">
                  <c:v>231192.08804782105</c:v>
                </c:pt>
                <c:pt idx="53">
                  <c:v>228754.87129685224</c:v>
                </c:pt>
                <c:pt idx="54">
                  <c:v>226311.64371188197</c:v>
                </c:pt>
                <c:pt idx="55">
                  <c:v>223862.39046857203</c:v>
                </c:pt>
                <c:pt idx="56">
                  <c:v>221407.09670602341</c:v>
                </c:pt>
                <c:pt idx="57">
                  <c:v>218945.74752668609</c:v>
                </c:pt>
                <c:pt idx="58">
                  <c:v>216478.32799626866</c:v>
                </c:pt>
                <c:pt idx="59">
                  <c:v>214004.82314364778</c:v>
                </c:pt>
                <c:pt idx="60">
                  <c:v>211525.21796077726</c:v>
                </c:pt>
                <c:pt idx="61">
                  <c:v>209039.49740259696</c:v>
                </c:pt>
                <c:pt idx="62">
                  <c:v>206547.64638694163</c:v>
                </c:pt>
                <c:pt idx="63">
                  <c:v>204049.6497944493</c:v>
                </c:pt>
                <c:pt idx="64">
                  <c:v>201545.4924684696</c:v>
                </c:pt>
                <c:pt idx="65">
                  <c:v>199035.15921497173</c:v>
                </c:pt>
                <c:pt idx="66">
                  <c:v>196518.63480245235</c:v>
                </c:pt>
                <c:pt idx="67">
                  <c:v>193995.90396184311</c:v>
                </c:pt>
                <c:pt idx="68">
                  <c:v>191466.95138641802</c:v>
                </c:pt>
                <c:pt idx="69">
                  <c:v>188931.76173170056</c:v>
                </c:pt>
                <c:pt idx="70">
                  <c:v>186390.31961537062</c:v>
                </c:pt>
                <c:pt idx="71">
                  <c:v>183842.60961717111</c:v>
                </c:pt>
                <c:pt idx="72">
                  <c:v>181288.61627881444</c:v>
                </c:pt>
                <c:pt idx="73">
                  <c:v>178728.32410388874</c:v>
                </c:pt>
                <c:pt idx="74">
                  <c:v>176161.71755776374</c:v>
                </c:pt>
                <c:pt idx="75">
                  <c:v>173588.78106749663</c:v>
                </c:pt>
                <c:pt idx="76">
                  <c:v>171009.49902173752</c:v>
                </c:pt>
                <c:pt idx="77">
                  <c:v>168423.85577063472</c:v>
                </c:pt>
                <c:pt idx="78">
                  <c:v>165831.83562573977</c:v>
                </c:pt>
                <c:pt idx="79">
                  <c:v>163233.42285991224</c:v>
                </c:pt>
                <c:pt idx="80">
                  <c:v>160628.60170722441</c:v>
                </c:pt>
                <c:pt idx="81">
                  <c:v>158017.35636286545</c:v>
                </c:pt>
                <c:pt idx="82">
                  <c:v>155399.67098304562</c:v>
                </c:pt>
                <c:pt idx="83">
                  <c:v>152775.52968490013</c:v>
                </c:pt>
                <c:pt idx="84">
                  <c:v>150144.91654639278</c:v>
                </c:pt>
                <c:pt idx="85">
                  <c:v>147507.81560621929</c:v>
                </c:pt>
                <c:pt idx="86">
                  <c:v>144864.21086371053</c:v>
                </c:pt>
                <c:pt idx="87">
                  <c:v>142214.0862787354</c:v>
                </c:pt>
                <c:pt idx="88">
                  <c:v>139557.42577160351</c:v>
                </c:pt>
                <c:pt idx="89">
                  <c:v>136894.21322296761</c:v>
                </c:pt>
                <c:pt idx="90">
                  <c:v>134224.43247372578</c:v>
                </c:pt>
                <c:pt idx="91">
                  <c:v>131548.06732492344</c:v>
                </c:pt>
                <c:pt idx="92">
                  <c:v>128865.10153765496</c:v>
                </c:pt>
                <c:pt idx="93">
                  <c:v>126175.51883296522</c:v>
                </c:pt>
                <c:pt idx="94">
                  <c:v>123479.30289175078</c:v>
                </c:pt>
                <c:pt idx="95">
                  <c:v>120776.43735466093</c:v>
                </c:pt>
                <c:pt idx="96">
                  <c:v>118066.90582199834</c:v>
                </c:pt>
                <c:pt idx="97">
                  <c:v>117836.80820265497</c:v>
                </c:pt>
                <c:pt idx="98">
                  <c:v>117606.14310050833</c:v>
                </c:pt>
                <c:pt idx="99">
                  <c:v>117374.90911599273</c:v>
                </c:pt>
                <c:pt idx="100">
                  <c:v>117143.10484609081</c:v>
                </c:pt>
                <c:pt idx="101">
                  <c:v>116910.72888432493</c:v>
                </c:pt>
                <c:pt idx="102">
                  <c:v>116677.77982074874</c:v>
                </c:pt>
                <c:pt idx="103">
                  <c:v>116444.25624193855</c:v>
                </c:pt>
                <c:pt idx="104">
                  <c:v>116210.15673098483</c:v>
                </c:pt>
                <c:pt idx="105">
                  <c:v>115975.47986748353</c:v>
                </c:pt>
                <c:pt idx="106">
                  <c:v>115740.22422752752</c:v>
                </c:pt>
                <c:pt idx="107">
                  <c:v>115504.38838369792</c:v>
                </c:pt>
                <c:pt idx="108">
                  <c:v>115267.97090505547</c:v>
                </c:pt>
                <c:pt idx="109">
                  <c:v>115030.9703571318</c:v>
                </c:pt>
                <c:pt idx="110">
                  <c:v>114793.38530192075</c:v>
                </c:pt>
                <c:pt idx="111">
                  <c:v>114555.21429786968</c:v>
                </c:pt>
                <c:pt idx="112">
                  <c:v>114316.45589987069</c:v>
                </c:pt>
                <c:pt idx="113">
                  <c:v>114077.10865925183</c:v>
                </c:pt>
                <c:pt idx="114">
                  <c:v>113837.17112376835</c:v>
                </c:pt>
                <c:pt idx="115">
                  <c:v>113596.64183759387</c:v>
                </c:pt>
                <c:pt idx="116">
                  <c:v>113355.51934131153</c:v>
                </c:pt>
                <c:pt idx="117">
                  <c:v>113113.8021719052</c:v>
                </c:pt>
                <c:pt idx="118">
                  <c:v>112871.48886275051</c:v>
                </c:pt>
                <c:pt idx="119">
                  <c:v>112628.57794360603</c:v>
                </c:pt>
                <c:pt idx="120">
                  <c:v>112385.06794060429</c:v>
                </c:pt>
                <c:pt idx="121">
                  <c:v>112140.95737624291</c:v>
                </c:pt>
                <c:pt idx="122">
                  <c:v>111896.24476937554</c:v>
                </c:pt>
                <c:pt idx="123">
                  <c:v>111650.92863520294</c:v>
                </c:pt>
                <c:pt idx="124">
                  <c:v>111405.00748526398</c:v>
                </c:pt>
                <c:pt idx="125">
                  <c:v>111158.47982742655</c:v>
                </c:pt>
                <c:pt idx="126">
                  <c:v>110911.34416587856</c:v>
                </c:pt>
                <c:pt idx="127">
                  <c:v>110663.59900111884</c:v>
                </c:pt>
                <c:pt idx="128">
                  <c:v>110415.24282994804</c:v>
                </c:pt>
                <c:pt idx="129">
                  <c:v>110166.27414545951</c:v>
                </c:pt>
                <c:pt idx="130">
                  <c:v>109916.69143703018</c:v>
                </c:pt>
                <c:pt idx="131">
                  <c:v>109666.49319031136</c:v>
                </c:pt>
                <c:pt idx="132">
                  <c:v>109415.67788721957</c:v>
                </c:pt>
                <c:pt idx="133">
                  <c:v>109164.24400592734</c:v>
                </c:pt>
                <c:pt idx="134">
                  <c:v>108912.19002085394</c:v>
                </c:pt>
                <c:pt idx="135">
                  <c:v>108659.51440265618</c:v>
                </c:pt>
                <c:pt idx="136">
                  <c:v>108406.21561821905</c:v>
                </c:pt>
                <c:pt idx="137">
                  <c:v>108152.2921306465</c:v>
                </c:pt>
                <c:pt idx="138">
                  <c:v>107897.74239925208</c:v>
                </c:pt>
                <c:pt idx="139">
                  <c:v>107642.56487954957</c:v>
                </c:pt>
                <c:pt idx="140">
                  <c:v>107386.75802324364</c:v>
                </c:pt>
                <c:pt idx="141">
                  <c:v>107130.32027822046</c:v>
                </c:pt>
                <c:pt idx="142">
                  <c:v>106873.25008853825</c:v>
                </c:pt>
                <c:pt idx="143">
                  <c:v>106615.54589441787</c:v>
                </c:pt>
                <c:pt idx="144">
                  <c:v>106357.20613223333</c:v>
                </c:pt>
                <c:pt idx="145">
                  <c:v>106098.22923450233</c:v>
                </c:pt>
                <c:pt idx="146">
                  <c:v>105838.61362987674</c:v>
                </c:pt>
                <c:pt idx="147">
                  <c:v>105578.35774313303</c:v>
                </c:pt>
                <c:pt idx="148">
                  <c:v>105317.45999516279</c:v>
                </c:pt>
                <c:pt idx="149">
                  <c:v>105055.91880296306</c:v>
                </c:pt>
                <c:pt idx="150">
                  <c:v>104793.7325796268</c:v>
                </c:pt>
                <c:pt idx="151">
                  <c:v>104530.89973433322</c:v>
                </c:pt>
                <c:pt idx="152">
                  <c:v>104267.41867233811</c:v>
                </c:pt>
                <c:pt idx="153">
                  <c:v>104003.28779496424</c:v>
                </c:pt>
                <c:pt idx="154">
                  <c:v>103738.50549959157</c:v>
                </c:pt>
                <c:pt idx="155">
                  <c:v>103473.07017964758</c:v>
                </c:pt>
                <c:pt idx="156">
                  <c:v>103206.9802245975</c:v>
                </c:pt>
                <c:pt idx="157">
                  <c:v>102940.23401993458</c:v>
                </c:pt>
                <c:pt idx="158">
                  <c:v>102672.82994717022</c:v>
                </c:pt>
                <c:pt idx="159">
                  <c:v>102404.7663838242</c:v>
                </c:pt>
                <c:pt idx="160">
                  <c:v>102136.04170341486</c:v>
                </c:pt>
                <c:pt idx="161">
                  <c:v>101866.65427544914</c:v>
                </c:pt>
                <c:pt idx="162">
                  <c:v>101596.6024654128</c:v>
                </c:pt>
                <c:pt idx="163">
                  <c:v>101325.8846347604</c:v>
                </c:pt>
                <c:pt idx="164">
                  <c:v>101054.49914090543</c:v>
                </c:pt>
                <c:pt idx="165">
                  <c:v>100782.44433721034</c:v>
                </c:pt>
                <c:pt idx="166">
                  <c:v>100509.71857297649</c:v>
                </c:pt>
                <c:pt idx="167">
                  <c:v>100236.32019343418</c:v>
                </c:pt>
                <c:pt idx="168">
                  <c:v>99962.247539732605</c:v>
                </c:pt>
                <c:pt idx="169">
                  <c:v>99687.498948929788</c:v>
                </c:pt>
                <c:pt idx="170">
                  <c:v>99412.072753982487</c:v>
                </c:pt>
                <c:pt idx="171">
                  <c:v>99135.967283736085</c:v>
                </c:pt>
                <c:pt idx="172">
                  <c:v>98859.180862914451</c:v>
                </c:pt>
                <c:pt idx="173">
                  <c:v>98581.711812109759</c:v>
                </c:pt>
                <c:pt idx="174">
                  <c:v>98303.558447772317</c:v>
                </c:pt>
                <c:pt idx="175">
                  <c:v>98024.719082200347</c:v>
                </c:pt>
                <c:pt idx="176">
                  <c:v>97745.192023529744</c:v>
                </c:pt>
                <c:pt idx="177">
                  <c:v>97464.975575723802</c:v>
                </c:pt>
                <c:pt idx="178">
                  <c:v>97184.068038562924</c:v>
                </c:pt>
                <c:pt idx="179">
                  <c:v>96902.467707634336</c:v>
                </c:pt>
                <c:pt idx="180">
                  <c:v>96620.17287432171</c:v>
                </c:pt>
                <c:pt idx="181">
                  <c:v>96337.181825794803</c:v>
                </c:pt>
                <c:pt idx="182">
                  <c:v>96053.492844999084</c:v>
                </c:pt>
                <c:pt idx="183">
                  <c:v>95769.104210645295</c:v>
                </c:pt>
                <c:pt idx="184">
                  <c:v>95484.014197199009</c:v>
                </c:pt>
                <c:pt idx="185">
                  <c:v>95198.221074870176</c:v>
                </c:pt>
                <c:pt idx="186">
                  <c:v>94911.723109602608</c:v>
                </c:pt>
                <c:pt idx="187">
                  <c:v>94624.518563063481</c:v>
                </c:pt>
                <c:pt idx="188">
                  <c:v>94336.605692632758</c:v>
                </c:pt>
                <c:pt idx="189">
                  <c:v>94047.982751392628</c:v>
                </c:pt>
                <c:pt idx="190">
                  <c:v>93758.647988116922</c:v>
                </c:pt>
                <c:pt idx="191">
                  <c:v>93468.599647260475</c:v>
                </c:pt>
                <c:pt idx="192">
                  <c:v>93177.835968948464</c:v>
                </c:pt>
                <c:pt idx="193">
                  <c:v>92886.355188965754</c:v>
                </c:pt>
                <c:pt idx="194">
                  <c:v>92594.15553874617</c:v>
                </c:pt>
                <c:pt idx="195">
                  <c:v>92301.235245361764</c:v>
                </c:pt>
                <c:pt idx="196">
                  <c:v>92007.592531512099</c:v>
                </c:pt>
                <c:pt idx="197">
                  <c:v>91713.225615513409</c:v>
                </c:pt>
                <c:pt idx="198">
                  <c:v>91418.132711287821</c:v>
                </c:pt>
                <c:pt idx="199">
                  <c:v>91122.31202835252</c:v>
                </c:pt>
                <c:pt idx="200">
                  <c:v>90825.761771808873</c:v>
                </c:pt>
                <c:pt idx="201">
                  <c:v>90528.480142331537</c:v>
                </c:pt>
                <c:pt idx="202">
                  <c:v>90230.465336157562</c:v>
                </c:pt>
                <c:pt idx="203">
                  <c:v>89931.715545075422</c:v>
                </c:pt>
                <c:pt idx="204">
                  <c:v>89632.228956414052</c:v>
                </c:pt>
                <c:pt idx="205">
                  <c:v>89332.003753031866</c:v>
                </c:pt>
                <c:pt idx="206">
                  <c:v>89031.038113305694</c:v>
                </c:pt>
                <c:pt idx="207">
                  <c:v>88729.330211119755</c:v>
                </c:pt>
                <c:pt idx="208">
                  <c:v>88426.878215854595</c:v>
                </c:pt>
                <c:pt idx="209">
                  <c:v>88123.680292375939</c:v>
                </c:pt>
                <c:pt idx="210">
                  <c:v>87819.734601023578</c:v>
                </c:pt>
                <c:pt idx="211">
                  <c:v>87515.039297600219</c:v>
                </c:pt>
                <c:pt idx="212">
                  <c:v>87209.592533360264</c:v>
                </c:pt>
                <c:pt idx="213">
                  <c:v>86903.392454998611</c:v>
                </c:pt>
                <c:pt idx="214">
                  <c:v>86596.437204639427</c:v>
                </c:pt>
                <c:pt idx="215">
                  <c:v>86288.724919824832</c:v>
                </c:pt>
                <c:pt idx="216">
                  <c:v>85980.253733503632</c:v>
                </c:pt>
                <c:pt idx="217">
                  <c:v>85671.021774019973</c:v>
                </c:pt>
                <c:pt idx="218">
                  <c:v>85361.027165102016</c:v>
                </c:pt>
                <c:pt idx="219">
                  <c:v>85050.268025850499</c:v>
                </c:pt>
                <c:pt idx="220">
                  <c:v>84738.742470727389</c:v>
                </c:pt>
                <c:pt idx="221">
                  <c:v>84426.448609544372</c:v>
                </c:pt>
                <c:pt idx="222">
                  <c:v>84113.384547451438</c:v>
                </c:pt>
                <c:pt idx="223">
                  <c:v>83799.54838492538</c:v>
                </c:pt>
                <c:pt idx="224">
                  <c:v>83484.93821775823</c:v>
                </c:pt>
                <c:pt idx="225">
                  <c:v>83169.552137045728</c:v>
                </c:pt>
                <c:pt idx="226">
                  <c:v>82853.388229175762</c:v>
                </c:pt>
                <c:pt idx="227">
                  <c:v>82536.444575816728</c:v>
                </c:pt>
                <c:pt idx="228">
                  <c:v>82218.719253905889</c:v>
                </c:pt>
                <c:pt idx="229">
                  <c:v>81900.210335637719</c:v>
                </c:pt>
                <c:pt idx="230">
                  <c:v>81580.915888452218</c:v>
                </c:pt>
                <c:pt idx="231">
                  <c:v>81260.833975023153</c:v>
                </c:pt>
                <c:pt idx="232">
                  <c:v>80939.962653246344</c:v>
                </c:pt>
                <c:pt idx="233">
                  <c:v>80618.299976227834</c:v>
                </c:pt>
                <c:pt idx="234">
                  <c:v>80295.843992272115</c:v>
                </c:pt>
                <c:pt idx="235">
                  <c:v>79972.592744870271</c:v>
                </c:pt>
                <c:pt idx="236">
                  <c:v>79648.544272688101</c:v>
                </c:pt>
                <c:pt idx="237">
                  <c:v>79323.69660955423</c:v>
                </c:pt>
                <c:pt idx="238">
                  <c:v>78998.047784448165</c:v>
                </c:pt>
                <c:pt idx="239">
                  <c:v>78671.595821488358</c:v>
                </c:pt>
                <c:pt idx="240">
                  <c:v>78344.338739920189</c:v>
                </c:pt>
                <c:pt idx="241">
                  <c:v>78016.274554103977</c:v>
                </c:pt>
                <c:pt idx="242">
                  <c:v>77687.40127350291</c:v>
                </c:pt>
                <c:pt idx="243">
                  <c:v>77357.716902670974</c:v>
                </c:pt>
                <c:pt idx="244">
                  <c:v>77027.219441240857</c:v>
                </c:pt>
                <c:pt idx="245">
                  <c:v>76695.906883911797</c:v>
                </c:pt>
                <c:pt idx="246">
                  <c:v>76363.777220437405</c:v>
                </c:pt>
                <c:pt idx="247">
                  <c:v>76030.828435613512</c:v>
                </c:pt>
                <c:pt idx="248">
                  <c:v>75697.058509265873</c:v>
                </c:pt>
                <c:pt idx="249">
                  <c:v>75362.465416237974</c:v>
                </c:pt>
                <c:pt idx="250">
                  <c:v>75027.047126378719</c:v>
                </c:pt>
                <c:pt idx="251">
                  <c:v>74690.801604530119</c:v>
                </c:pt>
                <c:pt idx="252">
                  <c:v>74353.726810514912</c:v>
                </c:pt>
                <c:pt idx="253">
                  <c:v>74015.820699124219</c:v>
                </c:pt>
                <c:pt idx="254">
                  <c:v>73677.081220105116</c:v>
                </c:pt>
                <c:pt idx="255">
                  <c:v>73337.506318148226</c:v>
                </c:pt>
                <c:pt idx="256">
                  <c:v>72997.093932875214</c:v>
                </c:pt>
                <c:pt idx="257">
                  <c:v>72655.841998826276</c:v>
                </c:pt>
                <c:pt idx="258">
                  <c:v>72313.748445447651</c:v>
                </c:pt>
                <c:pt idx="259">
                  <c:v>71970.811197079034</c:v>
                </c:pt>
                <c:pt idx="260">
                  <c:v>71627.028172940962</c:v>
                </c:pt>
                <c:pt idx="261">
                  <c:v>71282.397287122236</c:v>
                </c:pt>
                <c:pt idx="262">
                  <c:v>70936.916448567208</c:v>
                </c:pt>
                <c:pt idx="263">
                  <c:v>70590.583561063147</c:v>
                </c:pt>
                <c:pt idx="264">
                  <c:v>70243.396523227479</c:v>
                </c:pt>
                <c:pt idx="265">
                  <c:v>69895.353228495063</c:v>
                </c:pt>
                <c:pt idx="266">
                  <c:v>69546.451565105395</c:v>
                </c:pt>
                <c:pt idx="267">
                  <c:v>69196.689416089794</c:v>
                </c:pt>
                <c:pt idx="268">
                  <c:v>68846.064659258584</c:v>
                </c:pt>
                <c:pt idx="269">
                  <c:v>68494.575167188174</c:v>
                </c:pt>
                <c:pt idx="270">
                  <c:v>68142.218807208192</c:v>
                </c:pt>
                <c:pt idx="271">
                  <c:v>67788.99344138852</c:v>
                </c:pt>
                <c:pt idx="272">
                  <c:v>67434.896926526315</c:v>
                </c:pt>
                <c:pt idx="273">
                  <c:v>67079.927114133025</c:v>
                </c:pt>
                <c:pt idx="274">
                  <c:v>66724.081850421353</c:v>
                </c:pt>
                <c:pt idx="275">
                  <c:v>66367.358976292162</c:v>
                </c:pt>
                <c:pt idx="276">
                  <c:v>66009.756327321418</c:v>
                </c:pt>
                <c:pt idx="277">
                  <c:v>65651.271733747024</c:v>
                </c:pt>
                <c:pt idx="278">
                  <c:v>65291.903020455662</c:v>
                </c:pt>
                <c:pt idx="279">
                  <c:v>64931.648006969597</c:v>
                </c:pt>
                <c:pt idx="280">
                  <c:v>64570.504507433448</c:v>
                </c:pt>
                <c:pt idx="281">
                  <c:v>64208.470330600932</c:v>
                </c:pt>
                <c:pt idx="282">
                  <c:v>63845.543279821555</c:v>
                </c:pt>
                <c:pt idx="283">
                  <c:v>63481.721153027291</c:v>
                </c:pt>
                <c:pt idx="284">
                  <c:v>63117.001742719214</c:v>
                </c:pt>
                <c:pt idx="285">
                  <c:v>62751.382835954122</c:v>
                </c:pt>
                <c:pt idx="286">
                  <c:v>62384.862214331093</c:v>
                </c:pt>
                <c:pt idx="287">
                  <c:v>62017.437653978028</c:v>
                </c:pt>
                <c:pt idx="288">
                  <c:v>61649.106925538166</c:v>
                </c:pt>
                <c:pt idx="289">
                  <c:v>61279.86779415654</c:v>
                </c:pt>
                <c:pt idx="290">
                  <c:v>60909.71801946644</c:v>
                </c:pt>
                <c:pt idx="291">
                  <c:v>60538.655355575793</c:v>
                </c:pt>
                <c:pt idx="292">
                  <c:v>60166.677551053559</c:v>
                </c:pt>
                <c:pt idx="293">
                  <c:v>59793.782348916066</c:v>
                </c:pt>
                <c:pt idx="294">
                  <c:v>59419.967486613306</c:v>
                </c:pt>
                <c:pt idx="295">
                  <c:v>59045.230696015213</c:v>
                </c:pt>
                <c:pt idx="296">
                  <c:v>58669.569703397894</c:v>
                </c:pt>
                <c:pt idx="297">
                  <c:v>58292.98222942985</c:v>
                </c:pt>
                <c:pt idx="298">
                  <c:v>57915.465989158132</c:v>
                </c:pt>
                <c:pt idx="299">
                  <c:v>57537.018691994475</c:v>
                </c:pt>
                <c:pt idx="300">
                  <c:v>57157.638041701415</c:v>
                </c:pt>
                <c:pt idx="301">
                  <c:v>56777.321736378341</c:v>
                </c:pt>
                <c:pt idx="302">
                  <c:v>56396.067468447531</c:v>
                </c:pt>
                <c:pt idx="303">
                  <c:v>56013.872924640164</c:v>
                </c:pt>
                <c:pt idx="304">
                  <c:v>55630.735785982266</c:v>
                </c:pt>
                <c:pt idx="305">
                  <c:v>55246.653727780649</c:v>
                </c:pt>
                <c:pt idx="306">
                  <c:v>54861.624419608808</c:v>
                </c:pt>
                <c:pt idx="307">
                  <c:v>54475.64552529277</c:v>
                </c:pt>
                <c:pt idx="308">
                  <c:v>54088.714702896934</c:v>
                </c:pt>
                <c:pt idx="309">
                  <c:v>53700.829604709848</c:v>
                </c:pt>
                <c:pt idx="310">
                  <c:v>53311.987877229978</c:v>
                </c:pt>
                <c:pt idx="311">
                  <c:v>52922.187161151414</c:v>
                </c:pt>
                <c:pt idx="312">
                  <c:v>52531.425091349563</c:v>
                </c:pt>
                <c:pt idx="313">
                  <c:v>52139.699296866798</c:v>
                </c:pt>
                <c:pt idx="314">
                  <c:v>51747.007400898066</c:v>
                </c:pt>
                <c:pt idx="315">
                  <c:v>51353.347020776477</c:v>
                </c:pt>
                <c:pt idx="316">
                  <c:v>50958.715767958842</c:v>
                </c:pt>
                <c:pt idx="317">
                  <c:v>50563.111248011177</c:v>
                </c:pt>
                <c:pt idx="318">
                  <c:v>50166.531060594178</c:v>
                </c:pt>
                <c:pt idx="319">
                  <c:v>49768.97279944866</c:v>
                </c:pt>
                <c:pt idx="320">
                  <c:v>49370.434052380944</c:v>
                </c:pt>
                <c:pt idx="321">
                  <c:v>48970.912401248243</c:v>
                </c:pt>
                <c:pt idx="322">
                  <c:v>48570.405421943971</c:v>
                </c:pt>
                <c:pt idx="323">
                  <c:v>48168.910684383052</c:v>
                </c:pt>
                <c:pt idx="324">
                  <c:v>47766.425752487143</c:v>
                </c:pt>
                <c:pt idx="325">
                  <c:v>47362.948184169894</c:v>
                </c:pt>
                <c:pt idx="326">
                  <c:v>46958.475531322103</c:v>
                </c:pt>
                <c:pt idx="327">
                  <c:v>46553.005339796866</c:v>
                </c:pt>
                <c:pt idx="328">
                  <c:v>46146.535149394702</c:v>
                </c:pt>
                <c:pt idx="329">
                  <c:v>45739.062493848607</c:v>
                </c:pt>
                <c:pt idx="330">
                  <c:v>45330.584900809095</c:v>
                </c:pt>
                <c:pt idx="331">
                  <c:v>44921.09989182921</c:v>
                </c:pt>
                <c:pt idx="332">
                  <c:v>44510.604982349461</c:v>
                </c:pt>
                <c:pt idx="333">
                  <c:v>44099.097681682782</c:v>
                </c:pt>
                <c:pt idx="334">
                  <c:v>43686.575492999385</c:v>
                </c:pt>
                <c:pt idx="335">
                  <c:v>43273.035913311636</c:v>
                </c:pt>
                <c:pt idx="336">
                  <c:v>42858.476433458847</c:v>
                </c:pt>
                <c:pt idx="337">
                  <c:v>42442.894538092078</c:v>
                </c:pt>
                <c:pt idx="338">
                  <c:v>42026.287705658848</c:v>
                </c:pt>
                <c:pt idx="339">
                  <c:v>41608.653408387858</c:v>
                </c:pt>
                <c:pt idx="340">
                  <c:v>41189.98911227363</c:v>
                </c:pt>
                <c:pt idx="341">
                  <c:v>40770.292277061148</c:v>
                </c:pt>
                <c:pt idx="342">
                  <c:v>40349.560356230453</c:v>
                </c:pt>
                <c:pt idx="343">
                  <c:v>39927.790796981171</c:v>
                </c:pt>
                <c:pt idx="344">
                  <c:v>39504.981040217033</c:v>
                </c:pt>
                <c:pt idx="345">
                  <c:v>39081.12852053035</c:v>
                </c:pt>
                <c:pt idx="346">
                  <c:v>38656.23066618645</c:v>
                </c:pt>
                <c:pt idx="347">
                  <c:v>38230.284899108068</c:v>
                </c:pt>
                <c:pt idx="348">
                  <c:v>37803.288634859702</c:v>
                </c:pt>
                <c:pt idx="349">
                  <c:v>37375.239282631934</c:v>
                </c:pt>
                <c:pt idx="350">
                  <c:v>36946.134245225709</c:v>
                </c:pt>
                <c:pt idx="351">
                  <c:v>36515.970919036583</c:v>
                </c:pt>
                <c:pt idx="352">
                  <c:v>36084.746694038928</c:v>
                </c:pt>
                <c:pt idx="353">
                  <c:v>35652.458953770074</c:v>
                </c:pt>
                <c:pt idx="354">
                  <c:v>35219.105075314459</c:v>
                </c:pt>
                <c:pt idx="355">
                  <c:v>34784.682429287699</c:v>
                </c:pt>
                <c:pt idx="356">
                  <c:v>34349.18837982064</c:v>
                </c:pt>
                <c:pt idx="357">
                  <c:v>33912.620284543358</c:v>
                </c:pt>
                <c:pt idx="358">
                  <c:v>33474.975494569146</c:v>
                </c:pt>
                <c:pt idx="359">
                  <c:v>33036.251354478409</c:v>
                </c:pt>
                <c:pt idx="360">
                  <c:v>32596.445202302588</c:v>
                </c:pt>
                <c:pt idx="361">
                  <c:v>32155.554369507983</c:v>
                </c:pt>
                <c:pt idx="362">
                  <c:v>31713.576180979569</c:v>
                </c:pt>
                <c:pt idx="363">
                  <c:v>31270.50795500477</c:v>
                </c:pt>
                <c:pt idx="364">
                  <c:v>30826.347003257182</c:v>
                </c:pt>
                <c:pt idx="365">
                  <c:v>30381.090630780262</c:v>
                </c:pt>
                <c:pt idx="366">
                  <c:v>29934.736135970976</c:v>
                </c:pt>
                <c:pt idx="367">
                  <c:v>29487.28081056341</c:v>
                </c:pt>
                <c:pt idx="368">
                  <c:v>29038.721939612336</c:v>
                </c:pt>
                <c:pt idx="369">
                  <c:v>28589.056801476738</c:v>
                </c:pt>
                <c:pt idx="370">
                  <c:v>28138.282667803294</c:v>
                </c:pt>
                <c:pt idx="371">
                  <c:v>27686.396803509837</c:v>
                </c:pt>
                <c:pt idx="372">
                  <c:v>27233.39646676874</c:v>
                </c:pt>
                <c:pt idx="373">
                  <c:v>26779.278908990294</c:v>
                </c:pt>
                <c:pt idx="374">
                  <c:v>26324.041374806027</c:v>
                </c:pt>
                <c:pt idx="375">
                  <c:v>25867.681102051985</c:v>
                </c:pt>
                <c:pt idx="376">
                  <c:v>25410.195321751969</c:v>
                </c:pt>
                <c:pt idx="377">
                  <c:v>24951.581258100741</c:v>
                </c:pt>
                <c:pt idx="378">
                  <c:v>24491.836128447176</c:v>
                </c:pt>
                <c:pt idx="379">
                  <c:v>24030.957143277381</c:v>
                </c:pt>
                <c:pt idx="380">
                  <c:v>23568.941506197774</c:v>
                </c:pt>
                <c:pt idx="381">
                  <c:v>23105.786413918107</c:v>
                </c:pt>
                <c:pt idx="382">
                  <c:v>22641.489056234463</c:v>
                </c:pt>
                <c:pt idx="383">
                  <c:v>22176.046616012201</c:v>
                </c:pt>
                <c:pt idx="384">
                  <c:v>21709.456269168873</c:v>
                </c:pt>
                <c:pt idx="385">
                  <c:v>21241.715184657074</c:v>
                </c:pt>
                <c:pt idx="386">
                  <c:v>20772.820524447281</c:v>
                </c:pt>
                <c:pt idx="387">
                  <c:v>20302.769443510617</c:v>
                </c:pt>
                <c:pt idx="388">
                  <c:v>19831.559089801602</c:v>
                </c:pt>
                <c:pt idx="389">
                  <c:v>19359.186604240836</c:v>
                </c:pt>
                <c:pt idx="390">
                  <c:v>18885.649120697664</c:v>
                </c:pt>
                <c:pt idx="391">
                  <c:v>18410.943765972777</c:v>
                </c:pt>
                <c:pt idx="392">
                  <c:v>17935.06765978078</c:v>
                </c:pt>
                <c:pt idx="393">
                  <c:v>17458.017914732722</c:v>
                </c:pt>
                <c:pt idx="394">
                  <c:v>16979.791636318565</c:v>
                </c:pt>
                <c:pt idx="395">
                  <c:v>16500.385922889636</c:v>
                </c:pt>
                <c:pt idx="396">
                  <c:v>16019.797865641007</c:v>
                </c:pt>
                <c:pt idx="397">
                  <c:v>15538.024548593854</c:v>
                </c:pt>
                <c:pt idx="398">
                  <c:v>15055.063048577766</c:v>
                </c:pt>
                <c:pt idx="399">
                  <c:v>14570.910435213002</c:v>
                </c:pt>
                <c:pt idx="400">
                  <c:v>14085.563770892713</c:v>
                </c:pt>
                <c:pt idx="401">
                  <c:v>13599.020110765125</c:v>
                </c:pt>
                <c:pt idx="402">
                  <c:v>13111.276502715657</c:v>
                </c:pt>
                <c:pt idx="403">
                  <c:v>12622.329987349021</c:v>
                </c:pt>
                <c:pt idx="404">
                  <c:v>12132.177597971266</c:v>
                </c:pt>
                <c:pt idx="405">
                  <c:v>11640.816360571764</c:v>
                </c:pt>
                <c:pt idx="406">
                  <c:v>11148.243293805182</c:v>
                </c:pt>
                <c:pt idx="407">
                  <c:v>10654.455408973383</c:v>
                </c:pt>
                <c:pt idx="408">
                  <c:v>10159.449710007293</c:v>
                </c:pt>
                <c:pt idx="409">
                  <c:v>9663.2231934487263</c:v>
                </c:pt>
                <c:pt idx="410">
                  <c:v>9165.7728484321542</c:v>
                </c:pt>
                <c:pt idx="411">
                  <c:v>8667.0956566664463</c:v>
                </c:pt>
                <c:pt idx="412">
                  <c:v>8167.188592416549</c:v>
                </c:pt>
                <c:pt idx="413">
                  <c:v>7666.0486224851311</c:v>
                </c:pt>
                <c:pt idx="414">
                  <c:v>7163.6727061941783</c:v>
                </c:pt>
                <c:pt idx="415">
                  <c:v>6660.0577953665443</c:v>
                </c:pt>
                <c:pt idx="416">
                  <c:v>6155.200834307454</c:v>
                </c:pt>
                <c:pt idx="417">
                  <c:v>5649.0987597859666</c:v>
                </c:pt>
                <c:pt idx="418">
                  <c:v>5141.7485010163873</c:v>
                </c:pt>
                <c:pt idx="419">
                  <c:v>4633.1469796396341</c:v>
                </c:pt>
                <c:pt idx="420">
                  <c:v>4123.2911097045617</c:v>
                </c:pt>
                <c:pt idx="421">
                  <c:v>3612.1777976492367</c:v>
                </c:pt>
                <c:pt idx="422">
                  <c:v>3099.8039422821676</c:v>
                </c:pt>
                <c:pt idx="423">
                  <c:v>2586.1664347634878</c:v>
                </c:pt>
                <c:pt idx="424">
                  <c:v>2071.2621585860934</c:v>
                </c:pt>
                <c:pt idx="425">
                  <c:v>1555.0879895567327</c:v>
                </c:pt>
                <c:pt idx="426">
                  <c:v>1037.6407957770512</c:v>
                </c:pt>
                <c:pt idx="427">
                  <c:v>518.91743762458736</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numCache>
            </c:numRef>
          </c:val>
          <c:smooth val="0"/>
          <c:extLst>
            <c:ext xmlns:c16="http://schemas.microsoft.com/office/drawing/2014/chart" uri="{C3380CC4-5D6E-409C-BE32-E72D297353CC}">
              <c16:uniqueId val="{00000002-AF6B-4C8B-B6F8-F1D79CA92774}"/>
            </c:ext>
          </c:extLst>
        </c:ser>
        <c:dLbls>
          <c:showLegendKey val="0"/>
          <c:showVal val="0"/>
          <c:showCatName val="0"/>
          <c:showSerName val="0"/>
          <c:showPercent val="0"/>
          <c:showBubbleSize val="0"/>
        </c:dLbls>
        <c:smooth val="0"/>
        <c:axId val="1407834640"/>
        <c:axId val="1238421712"/>
      </c:lineChart>
      <c:catAx>
        <c:axId val="1407834640"/>
        <c:scaling>
          <c:orientation val="minMax"/>
        </c:scaling>
        <c:delete val="0"/>
        <c:axPos val="b"/>
        <c:numFmt formatCode="General" sourceLinked="1"/>
        <c:majorTickMark val="none"/>
        <c:minorTickMark val="none"/>
        <c:tickLblPos val="nextTo"/>
        <c:spPr>
          <a:noFill/>
          <a:ln w="12700" cap="flat" cmpd="sng" algn="ctr">
            <a:solidFill>
              <a:schemeClr val="tx1">
                <a:lumMod val="95000"/>
                <a:lumOff val="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1238421712"/>
        <c:crosses val="autoZero"/>
        <c:auto val="1"/>
        <c:lblAlgn val="ctr"/>
        <c:lblOffset val="100"/>
        <c:tickLblSkip val="24"/>
        <c:tickMarkSkip val="1"/>
        <c:noMultiLvlLbl val="0"/>
      </c:catAx>
      <c:valAx>
        <c:axId val="1238421712"/>
        <c:scaling>
          <c:orientation val="minMax"/>
          <c:max val="350000"/>
        </c:scaling>
        <c:delete val="0"/>
        <c:axPos val="l"/>
        <c:majorGridlines>
          <c:spPr>
            <a:ln w="12700" cap="flat" cmpd="sng" algn="ctr">
              <a:solidFill>
                <a:srgbClr val="C9C9C9"/>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1407834640"/>
        <c:crossesAt val="1"/>
        <c:crossBetween val="midCat"/>
        <c:majorUnit val="7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c:f>
              <c:strCache>
                <c:ptCount val="1"/>
                <c:pt idx="0">
                  <c:v>Age</c:v>
                </c:pt>
              </c:strCache>
            </c:strRef>
          </c:tx>
          <c:spPr>
            <a:ln w="44450" cap="rnd">
              <a:solidFill>
                <a:srgbClr val="005598"/>
              </a:solidFill>
              <a:round/>
            </a:ln>
            <a:effectLst/>
          </c:spPr>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val>
          <c:smooth val="0"/>
          <c:extLst>
            <c:ext xmlns:c16="http://schemas.microsoft.com/office/drawing/2014/chart" uri="{C3380CC4-5D6E-409C-BE32-E72D297353CC}">
              <c16:uniqueId val="{00000000-C0EA-44BC-8EFD-D990036AE452}"/>
            </c:ext>
          </c:extLst>
        </c:ser>
        <c:ser>
          <c:idx val="1"/>
          <c:order val="1"/>
          <c:tx>
            <c:strRef>
              <c:f>Sheet1!$B$1</c:f>
              <c:strCache>
                <c:ptCount val="1"/>
                <c:pt idx="0">
                  <c:v>SS @ 62</c:v>
                </c:pt>
              </c:strCache>
            </c:strRef>
          </c:tx>
          <c:spPr>
            <a:ln w="31750" cap="rnd">
              <a:solidFill>
                <a:srgbClr val="005598"/>
              </a:solidFill>
              <a:round/>
            </a:ln>
            <a:effectLst/>
          </c:spPr>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Sheet1!$B$2:$B$482</c:f>
              <c:numCache>
                <c:formatCode>General</c:formatCode>
                <c:ptCount val="481"/>
                <c:pt idx="24" formatCode="&quot;$&quot;#,##0_);[Red]\(&quot;$&quot;#,##0\)">
                  <c:v>1971.0821249593173</c:v>
                </c:pt>
                <c:pt idx="25" formatCode="&quot;$&quot;#,##0_);[Red]\(&quot;$&quot;#,##0\)">
                  <c:v>3953.3090348236701</c:v>
                </c:pt>
                <c:pt idx="26" formatCode="&quot;$&quot;#,##0_);[Red]\(&quot;$&quot;#,##0\)">
                  <c:v>5946.7437438272227</c:v>
                </c:pt>
                <c:pt idx="27" formatCode="&quot;$&quot;#,##0_);[Red]\(&quot;$&quot;#,##0\)">
                  <c:v>7951.449622495782</c:v>
                </c:pt>
                <c:pt idx="28" formatCode="&quot;$&quot;#,##0_);[Red]\(&quot;$&quot;#,##0\)">
                  <c:v>9967.4903996613193</c:v>
                </c:pt>
                <c:pt idx="29" formatCode="&quot;$&quot;#,##0_);[Red]\(&quot;$&quot;#,##0\)">
                  <c:v>11994.930164487889</c:v>
                </c:pt>
                <c:pt idx="30" formatCode="&quot;$&quot;#,##0_);[Red]\(&quot;$&quot;#,##0\)">
                  <c:v>14033.833368508995</c:v>
                </c:pt>
                <c:pt idx="31" formatCode="&quot;$&quot;#,##0_);[Red]\(&quot;$&quot;#,##0\)">
                  <c:v>16084.264827676481</c:v>
                </c:pt>
                <c:pt idx="32" formatCode="&quot;$&quot;#,##0_);[Red]\(&quot;$&quot;#,##0\)">
                  <c:v>18146.289724421011</c:v>
                </c:pt>
                <c:pt idx="33" formatCode="&quot;$&quot;#,##0_);[Red]\(&quot;$&quot;#,##0\)">
                  <c:v>20219.973609724184</c:v>
                </c:pt>
                <c:pt idx="34" formatCode="&quot;$&quot;#,##0_);[Red]\(&quot;$&quot;#,##0\)">
                  <c:v>22305.382405202381</c:v>
                </c:pt>
                <c:pt idx="35" formatCode="&quot;$&quot;#,##0_);[Red]\(&quot;$&quot;#,##0\)">
                  <c:v>24402.582405202385</c:v>
                </c:pt>
                <c:pt idx="36" formatCode="&quot;$&quot;#,##0_);[Red]\(&quot;$&quot;#,##0\)">
                  <c:v>26511.640278908857</c:v>
                </c:pt>
                <c:pt idx="37" formatCode="&quot;$&quot;#,##0_);[Red]\(&quot;$&quot;#,##0\)">
                  <c:v>28632.623072463717</c:v>
                </c:pt>
                <c:pt idx="38" formatCode="&quot;$&quot;#,##0_);[Red]\(&quot;$&quot;#,##0\)">
                  <c:v>30765.59821109752</c:v>
                </c:pt>
                <c:pt idx="39" formatCode="&quot;$&quot;#,##0_);[Red]\(&quot;$&quot;#,##0\)">
                  <c:v>32910.633501272881</c:v>
                </c:pt>
                <c:pt idx="40" formatCode="&quot;$&quot;#,##0_);[Red]\(&quot;$&quot;#,##0\)">
                  <c:v>35067.797132840002</c:v>
                </c:pt>
                <c:pt idx="41" formatCode="&quot;$&quot;#,##0_);[Red]\(&quot;$&quot;#,##0\)">
                  <c:v>37237.15768120443</c:v>
                </c:pt>
                <c:pt idx="42" formatCode="&quot;$&quot;#,##0_);[Red]\(&quot;$&quot;#,##0\)">
                  <c:v>39418.784109507011</c:v>
                </c:pt>
                <c:pt idx="43" formatCode="&quot;$&quot;#,##0_);[Red]\(&quot;$&quot;#,##0\)">
                  <c:v>41612.745770816218</c:v>
                </c:pt>
                <c:pt idx="44" formatCode="&quot;$&quot;#,##0_);[Red]\(&quot;$&quot;#,##0\)">
                  <c:v>43819.112410332862</c:v>
                </c:pt>
                <c:pt idx="45" formatCode="&quot;$&quot;#,##0_);[Red]\(&quot;$&quot;#,##0\)">
                  <c:v>46037.954167607255</c:v>
                </c:pt>
                <c:pt idx="46" formatCode="&quot;$&quot;#,##0_);[Red]\(&quot;$&quot;#,##0\)">
                  <c:v>48269.341578768923</c:v>
                </c:pt>
                <c:pt idx="47" formatCode="&quot;$&quot;#,##0_);[Red]\(&quot;$&quot;#,##0\)">
                  <c:v>50513.345578768924</c:v>
                </c:pt>
                <c:pt idx="48" formatCode="&quot;$&quot;#,##0_);[Red]\(&quot;$&quot;#,##0\)">
                  <c:v>52770.037503634841</c:v>
                </c:pt>
                <c:pt idx="49" formatCode="&quot;$&quot;#,##0_);[Red]\(&quot;$&quot;#,##0\)">
                  <c:v>55039.489092738535</c:v>
                </c:pt>
                <c:pt idx="50" formatCode="&quot;$&quot;#,##0_);[Red]\(&quot;$&quot;#,##0\)">
                  <c:v>57321.772491076699</c:v>
                </c:pt>
                <c:pt idx="51" formatCode="&quot;$&quot;#,##0_);[Red]\(&quot;$&quot;#,##0\)">
                  <c:v>59616.960251564327</c:v>
                </c:pt>
                <c:pt idx="52" formatCode="&quot;$&quot;#,##0_);[Red]\(&quot;$&quot;#,##0\)">
                  <c:v>61925.125337341145</c:v>
                </c:pt>
                <c:pt idx="53" formatCode="&quot;$&quot;#,##0_);[Red]\(&quot;$&quot;#,##0\)">
                  <c:v>64246.341124091079</c:v>
                </c:pt>
                <c:pt idx="54" formatCode="&quot;$&quot;#,##0_);[Red]\(&quot;$&quot;#,##0\)">
                  <c:v>66580.681402374845</c:v>
                </c:pt>
                <c:pt idx="55" formatCode="&quot;$&quot;#,##0_);[Red]\(&quot;$&quot;#,##0\)">
                  <c:v>68928.220379975697</c:v>
                </c:pt>
                <c:pt idx="56" formatCode="&quot;$&quot;#,##0_);[Red]\(&quot;$&quot;#,##0\)">
                  <c:v>71289.032684258505</c:v>
                </c:pt>
                <c:pt idx="57" formatCode="&quot;$&quot;#,##0_);[Red]\(&quot;$&quot;#,##0\)">
                  <c:v>73663.193364542109</c:v>
                </c:pt>
                <c:pt idx="58" formatCode="&quot;$&quot;#,##0_);[Red]\(&quot;$&quot;#,##0\)">
                  <c:v>76050.777894485087</c:v>
                </c:pt>
                <c:pt idx="59" formatCode="&quot;$&quot;#,##0_);[Red]\(&quot;$&quot;#,##0\)">
                  <c:v>78451.862174485083</c:v>
                </c:pt>
                <c:pt idx="60" formatCode="&quot;$&quot;#,##0_);[Red]\(&quot;$&quot;#,##0\)">
                  <c:v>80866.522534091622</c:v>
                </c:pt>
                <c:pt idx="61" formatCode="&quot;$&quot;#,##0_);[Red]\(&quot;$&quot;#,##0\)">
                  <c:v>83294.835734432578</c:v>
                </c:pt>
                <c:pt idx="62" formatCode="&quot;$&quot;#,##0_);[Red]\(&quot;$&quot;#,##0\)">
                  <c:v>85736.878970654419</c:v>
                </c:pt>
                <c:pt idx="63" formatCode="&quot;$&quot;#,##0_);[Red]\(&quot;$&quot;#,##0\)">
                  <c:v>88192.729874376178</c:v>
                </c:pt>
                <c:pt idx="64" formatCode="&quot;$&quot;#,##0_);[Red]\(&quot;$&quot;#,##0\)">
                  <c:v>90662.466516157379</c:v>
                </c:pt>
                <c:pt idx="65" formatCode="&quot;$&quot;#,##0_);[Red]\(&quot;$&quot;#,##0\)">
                  <c:v>93146.16740797981</c:v>
                </c:pt>
                <c:pt idx="66" formatCode="&quot;$&quot;#,##0_);[Red]\(&quot;$&quot;#,##0\)">
                  <c:v>95643.911505743439</c:v>
                </c:pt>
                <c:pt idx="67" formatCode="&quot;$&quot;#,##0_);[Red]\(&quot;$&quot;#,##0\)">
                  <c:v>98155.778211776356</c:v>
                </c:pt>
                <c:pt idx="68" formatCode="&quot;$&quot;#,##0_);[Red]\(&quot;$&quot;#,##0\)">
                  <c:v>100681.84737735896</c:v>
                </c:pt>
                <c:pt idx="69" formatCode="&quot;$&quot;#,##0_);[Red]\(&quot;$&quot;#,##0\)">
                  <c:v>103222.19930526242</c:v>
                </c:pt>
                <c:pt idx="70" formatCode="&quot;$&quot;#,##0_);[Red]\(&quot;$&quot;#,##0\)">
                  <c:v>105776.91475230141</c:v>
                </c:pt>
                <c:pt idx="71" formatCode="&quot;$&quot;#,##0_);[Red]\(&quot;$&quot;#,##0\)">
                  <c:v>108346.07493190141</c:v>
                </c:pt>
                <c:pt idx="72" formatCode="&quot;$&quot;#,##0_);[Red]\(&quot;$&quot;#,##0\)">
                  <c:v>110929.7615166804</c:v>
                </c:pt>
                <c:pt idx="73" formatCode="&quot;$&quot;#,##0_);[Red]\(&quot;$&quot;#,##0\)">
                  <c:v>113528.05664104522</c:v>
                </c:pt>
                <c:pt idx="74" formatCode="&quot;$&quot;#,##0_);[Red]\(&quot;$&quot;#,##0\)">
                  <c:v>116141.04290380258</c:v>
                </c:pt>
                <c:pt idx="75" formatCode="&quot;$&quot;#,##0_);[Red]\(&quot;$&quot;#,##0\)">
                  <c:v>118768.80337078487</c:v>
                </c:pt>
                <c:pt idx="76" formatCode="&quot;$&quot;#,##0_);[Red]\(&quot;$&quot;#,##0\)">
                  <c:v>121411.42157749075</c:v>
                </c:pt>
                <c:pt idx="77" formatCode="&quot;$&quot;#,##0_);[Red]\(&quot;$&quot;#,##0\)">
                  <c:v>124068.98153174075</c:v>
                </c:pt>
                <c:pt idx="78" formatCode="&quot;$&quot;#,##0_);[Red]\(&quot;$&quot;#,##0\)">
                  <c:v>126741.56771634782</c:v>
                </c:pt>
                <c:pt idx="79" formatCode="&quot;$&quot;#,##0_);[Red]\(&quot;$&quot;#,##0\)">
                  <c:v>129429.26509180304</c:v>
                </c:pt>
                <c:pt idx="80" formatCode="&quot;$&quot;#,##0_);[Red]\(&quot;$&quot;#,##0\)">
                  <c:v>132132.15909897644</c:v>
                </c:pt>
                <c:pt idx="81" formatCode="&quot;$&quot;#,##0_);[Red]\(&quot;$&quot;#,##0\)">
                  <c:v>134850.33566183312</c:v>
                </c:pt>
                <c:pt idx="82" formatCode="&quot;$&quot;#,##0_);[Red]\(&quot;$&quot;#,##0\)">
                  <c:v>137583.88119016483</c:v>
                </c:pt>
                <c:pt idx="83" formatCode="&quot;$&quot;#,##0_);[Red]\(&quot;$&quot;#,##0\)">
                  <c:v>140332.88258233684</c:v>
                </c:pt>
                <c:pt idx="84" formatCode="&quot;$&quot;#,##0_);[Red]\(&quot;$&quot;#,##0\)">
                  <c:v>143097.42722805036</c:v>
                </c:pt>
                <c:pt idx="85" formatCode="&quot;$&quot;#,##0_);[Red]\(&quot;$&quot;#,##0\)">
                  <c:v>145877.60301112072</c:v>
                </c:pt>
                <c:pt idx="86" formatCode="&quot;$&quot;#,##0_);[Red]\(&quot;$&quot;#,##0\)">
                  <c:v>148673.49831227111</c:v>
                </c:pt>
                <c:pt idx="87" formatCode="&quot;$&quot;#,##0_);[Red]\(&quot;$&quot;#,##0\)">
                  <c:v>151485.20201194216</c:v>
                </c:pt>
                <c:pt idx="88" formatCode="&quot;$&quot;#,##0_);[Red]\(&quot;$&quot;#,##0\)">
                  <c:v>154312.80349311745</c:v>
                </c:pt>
                <c:pt idx="89" formatCode="&quot;$&quot;#,##0_);[Red]\(&quot;$&quot;#,##0\)">
                  <c:v>157156.39264416494</c:v>
                </c:pt>
                <c:pt idx="90" formatCode="&quot;$&quot;#,##0_);[Red]\(&quot;$&quot;#,##0\)">
                  <c:v>160016.05986169452</c:v>
                </c:pt>
                <c:pt idx="91" formatCode="&quot;$&quot;#,##0_);[Red]\(&quot;$&quot;#,##0\)">
                  <c:v>162891.89605343161</c:v>
                </c:pt>
                <c:pt idx="92" formatCode="&quot;$&quot;#,##0_);[Red]\(&quot;$&quot;#,##0\)">
                  <c:v>165783.99264110715</c:v>
                </c:pt>
                <c:pt idx="93" formatCode="&quot;$&quot;#,##0_);[Red]\(&quot;$&quot;#,##0\)">
                  <c:v>168692.4415633638</c:v>
                </c:pt>
                <c:pt idx="94" formatCode="&quot;$&quot;#,##0_);[Red]\(&quot;$&quot;#,##0\)">
                  <c:v>171617.33527867874</c:v>
                </c:pt>
                <c:pt idx="95" formatCode="&quot;$&quot;#,##0_);[Red]\(&quot;$&quot;#,##0\)">
                  <c:v>174558.7667683028</c:v>
                </c:pt>
                <c:pt idx="96" formatCode="&quot;$&quot;#,##0_);[Red]\(&quot;$&quot;#,##0\)">
                  <c:v>177516.82953921627</c:v>
                </c:pt>
                <c:pt idx="97" formatCode="&quot;$&quot;#,##0_);[Red]\(&quot;$&quot;#,##0\)">
                  <c:v>180491.61762710154</c:v>
                </c:pt>
                <c:pt idx="98" formatCode="&quot;$&quot;#,##0_);[Red]\(&quot;$&quot;#,##0\)">
                  <c:v>183483.22559933245</c:v>
                </c:pt>
                <c:pt idx="99" formatCode="&quot;$&quot;#,##0_);[Red]\(&quot;$&quot;#,##0\)">
                  <c:v>186491.74855798046</c:v>
                </c:pt>
                <c:pt idx="100" formatCode="&quot;$&quot;#,##0_);[Red]\(&quot;$&quot;#,##0\)">
                  <c:v>189517.28214283803</c:v>
                </c:pt>
                <c:pt idx="101" formatCode="&quot;$&quot;#,##0_);[Red]\(&quot;$&quot;#,##0\)">
                  <c:v>192559.92253445886</c:v>
                </c:pt>
                <c:pt idx="102" formatCode="&quot;$&quot;#,##0_);[Red]\(&quot;$&quot;#,##0\)">
                  <c:v>195619.7664572155</c:v>
                </c:pt>
                <c:pt idx="103" formatCode="&quot;$&quot;#,##0_);[Red]\(&quot;$&quot;#,##0\)">
                  <c:v>198696.91118237417</c:v>
                </c:pt>
                <c:pt idx="104" formatCode="&quot;$&quot;#,##0_);[Red]\(&quot;$&quot;#,##0\)">
                  <c:v>201791.45453118699</c:v>
                </c:pt>
                <c:pt idx="105" formatCode="&quot;$&quot;#,##0_);[Red]\(&quot;$&quot;#,##0\)">
                  <c:v>204903.49487800163</c:v>
                </c:pt>
                <c:pt idx="106" formatCode="&quot;$&quot;#,##0_);[Red]\(&quot;$&quot;#,##0\)">
                  <c:v>208033.13115338862</c:v>
                </c:pt>
                <c:pt idx="107" formatCode="&quot;$&quot;#,##0_);[Red]\(&quot;$&quot;#,##0\)">
                  <c:v>211180.46284728634</c:v>
                </c:pt>
                <c:pt idx="108" formatCode="&quot;$&quot;#,##0_);[Red]\(&quot;$&quot;#,##0\)">
                  <c:v>214345.59001216374</c:v>
                </c:pt>
                <c:pt idx="109" formatCode="&quot;$&quot;#,##0_);[Red]\(&quot;$&quot;#,##0\)">
                  <c:v>217528.61326620099</c:v>
                </c:pt>
                <c:pt idx="110" formatCode="&quot;$&quot;#,##0_);[Red]\(&quot;$&quot;#,##0\)">
                  <c:v>220729.63379648805</c:v>
                </c:pt>
                <c:pt idx="111" formatCode="&quot;$&quot;#,##0_);[Red]\(&quot;$&quot;#,##0\)">
                  <c:v>223948.75336224143</c:v>
                </c:pt>
                <c:pt idx="112" formatCode="&quot;$&quot;#,##0_);[Red]\(&quot;$&quot;#,##0\)">
                  <c:v>227186.07429803902</c:v>
                </c:pt>
                <c:pt idx="113" formatCode="&quot;$&quot;#,##0_);[Red]\(&quot;$&quot;#,##0\)">
                  <c:v>230441.69951707331</c:v>
                </c:pt>
                <c:pt idx="114" formatCode="&quot;$&quot;#,##0_);[Red]\(&quot;$&quot;#,##0\)">
                  <c:v>233715.73251442291</c:v>
                </c:pt>
                <c:pt idx="115" formatCode="&quot;$&quot;#,##0_);[Red]\(&quot;$&quot;#,##0\)">
                  <c:v>237008.27737034269</c:v>
                </c:pt>
                <c:pt idx="116" formatCode="&quot;$&quot;#,##0_);[Red]\(&quot;$&quot;#,##0\)">
                  <c:v>240319.43875357241</c:v>
                </c:pt>
                <c:pt idx="117" formatCode="&quot;$&quot;#,##0_);[Red]\(&quot;$&quot;#,##0\)">
                  <c:v>243649.32192466405</c:v>
                </c:pt>
                <c:pt idx="118" formatCode="&quot;$&quot;#,##0_);[Red]\(&quot;$&quot;#,##0\)">
                  <c:v>246998.03273932813</c:v>
                </c:pt>
                <c:pt idx="119" formatCode="&quot;$&quot;#,##0_);[Red]\(&quot;$&quot;#,##0\)">
                  <c:v>250365.6776517987</c:v>
                </c:pt>
                <c:pt idx="120" formatCode="&quot;$&quot;#,##0_);[Red]\(&quot;$&quot;#,##0\)">
                  <c:v>253752.36371821753</c:v>
                </c:pt>
                <c:pt idx="121" formatCode="&quot;$&quot;#,##0_);[Red]\(&quot;$&quot;#,##0\)">
                  <c:v>257158.1986000374</c:v>
                </c:pt>
                <c:pt idx="122" formatCode="&quot;$&quot;#,##0_);[Red]\(&quot;$&quot;#,##0\)">
                  <c:v>260583.29056744458</c:v>
                </c:pt>
                <c:pt idx="123" formatCode="&quot;$&quot;#,##0_);[Red]\(&quot;$&quot;#,##0\)">
                  <c:v>264027.74850280071</c:v>
                </c:pt>
                <c:pt idx="124" formatCode="&quot;$&quot;#,##0_);[Red]\(&quot;$&quot;#,##0\)">
                  <c:v>267491.68190410413</c:v>
                </c:pt>
                <c:pt idx="125" formatCode="&quot;$&quot;#,##0_);[Red]\(&quot;$&quot;#,##0\)">
                  <c:v>270975.2008884708</c:v>
                </c:pt>
                <c:pt idx="126" formatCode="&quot;$&quot;#,##0_);[Red]\(&quot;$&quot;#,##0\)">
                  <c:v>274478.41619563487</c:v>
                </c:pt>
                <c:pt idx="127" formatCode="&quot;$&quot;#,##0_);[Red]\(&quot;$&quot;#,##0\)">
                  <c:v>278001.43919146905</c:v>
                </c:pt>
                <c:pt idx="128" formatCode="&quot;$&quot;#,##0_);[Red]\(&quot;$&quot;#,##0\)">
                  <c:v>281544.38187152485</c:v>
                </c:pt>
                <c:pt idx="129" formatCode="&quot;$&quot;#,##0_);[Red]\(&quot;$&quot;#,##0\)">
                  <c:v>285107.35686459293</c:v>
                </c:pt>
                <c:pt idx="130" formatCode="&quot;$&quot;#,##0_);[Red]\(&quot;$&quot;#,##0\)">
                  <c:v>288690.47743628349</c:v>
                </c:pt>
                <c:pt idx="131" formatCode="&quot;$&quot;#,##0_);[Red]\(&quot;$&quot;#,##0\)">
                  <c:v>292293.85749262699</c:v>
                </c:pt>
                <c:pt idx="132" formatCode="&quot;$&quot;#,##0_);[Red]\(&quot;$&quot;#,##0\)">
                  <c:v>295917.61158369516</c:v>
                </c:pt>
                <c:pt idx="133" formatCode="&quot;$&quot;#,##0_);[Red]\(&quot;$&quot;#,##0\)">
                  <c:v>299561.85490724241</c:v>
                </c:pt>
                <c:pt idx="134" formatCode="&quot;$&quot;#,##0_);[Red]\(&quot;$&quot;#,##0\)">
                  <c:v>303226.70331236807</c:v>
                </c:pt>
                <c:pt idx="135" formatCode="&quot;$&quot;#,##0_);[Red]\(&quot;$&quot;#,##0\)">
                  <c:v>306912.27330319909</c:v>
                </c:pt>
                <c:pt idx="136" formatCode="&quot;$&quot;#,##0_);[Red]\(&quot;$&quot;#,##0\)">
                  <c:v>310618.68204259378</c:v>
                </c:pt>
                <c:pt idx="137" formatCode="&quot;$&quot;#,##0_);[Red]\(&quot;$&quot;#,##0\)">
                  <c:v>314346.04735586612</c:v>
                </c:pt>
                <c:pt idx="138" formatCode="&quot;$&quot;#,##0_);[Red]\(&quot;$&quot;#,##0\)">
                  <c:v>318094.48773453169</c:v>
                </c:pt>
                <c:pt idx="139" formatCode="&quot;$&quot;#,##0_);[Red]\(&quot;$&quot;#,##0\)">
                  <c:v>321864.12234007427</c:v>
                </c:pt>
                <c:pt idx="140" formatCode="&quot;$&quot;#,##0_);[Red]\(&quot;$&quot;#,##0\)">
                  <c:v>325655.07100773399</c:v>
                </c:pt>
                <c:pt idx="141" formatCode="&quot;$&quot;#,##0_);[Red]\(&quot;$&quot;#,##0\)">
                  <c:v>329467.45425031683</c:v>
                </c:pt>
                <c:pt idx="142" formatCode="&quot;$&quot;#,##0_);[Red]\(&quot;$&quot;#,##0\)">
                  <c:v>333301.39326202573</c:v>
                </c:pt>
                <c:pt idx="143" formatCode="&quot;$&quot;#,##0_);[Red]\(&quot;$&quot;#,##0\)">
                  <c:v>337157.00992231327</c:v>
                </c:pt>
                <c:pt idx="144" formatCode="&quot;$&quot;#,##0_);[Red]\(&quot;$&quot;#,##0\)">
                  <c:v>341034.42679975618</c:v>
                </c:pt>
                <c:pt idx="145" formatCode="&quot;$&quot;#,##0_);[Red]\(&quot;$&quot;#,##0\)">
                  <c:v>344933.76715595176</c:v>
                </c:pt>
                <c:pt idx="146" formatCode="&quot;$&quot;#,##0_);[Red]\(&quot;$&quot;#,##0\)">
                  <c:v>348855.1549494362</c:v>
                </c:pt>
                <c:pt idx="147" formatCode="&quot;$&quot;#,##0_);[Red]\(&quot;$&quot;#,##0\)">
                  <c:v>352798.71483962541</c:v>
                </c:pt>
                <c:pt idx="148" formatCode="&quot;$&quot;#,##0_);[Red]\(&quot;$&quot;#,##0\)">
                  <c:v>356764.57219077769</c:v>
                </c:pt>
                <c:pt idx="149" formatCode="&quot;$&quot;#,##0_);[Red]\(&quot;$&quot;#,##0\)">
                  <c:v>360752.8530759791</c:v>
                </c:pt>
                <c:pt idx="150" formatCode="&quot;$&quot;#,##0_);[Red]\(&quot;$&quot;#,##0\)">
                  <c:v>364763.68428115128</c:v>
                </c:pt>
                <c:pt idx="151" formatCode="&quot;$&quot;#,##0_);[Red]\(&quot;$&quot;#,##0\)">
                  <c:v>368797.19330908183</c:v>
                </c:pt>
                <c:pt idx="152" formatCode="&quot;$&quot;#,##0_);[Red]\(&quot;$&quot;#,##0\)">
                  <c:v>372853.50838347769</c:v>
                </c:pt>
                <c:pt idx="153" formatCode="&quot;$&quot;#,##0_);[Red]\(&quot;$&quot;#,##0\)">
                  <c:v>376932.75845304132</c:v>
                </c:pt>
                <c:pt idx="154" formatCode="&quot;$&quot;#,##0_);[Red]\(&quot;$&quot;#,##0\)">
                  <c:v>381035.07319556986</c:v>
                </c:pt>
                <c:pt idx="155" formatCode="&quot;$&quot;#,##0_);[Red]\(&quot;$&quot;#,##0\)">
                  <c:v>385160.58302207751</c:v>
                </c:pt>
                <c:pt idx="156" formatCode="&quot;$&quot;#,##0_);[Red]\(&quot;$&quot;#,##0\)">
                  <c:v>389309.41908094141</c:v>
                </c:pt>
                <c:pt idx="157" formatCode="&quot;$&quot;#,##0_);[Red]\(&quot;$&quot;#,##0\)">
                  <c:v>393481.71326207067</c:v>
                </c:pt>
                <c:pt idx="158" formatCode="&quot;$&quot;#,##0_);[Red]\(&quot;$&quot;#,##0\)">
                  <c:v>397677.59820109903</c:v>
                </c:pt>
                <c:pt idx="159" formatCode="&quot;$&quot;#,##0_);[Red]\(&quot;$&quot;#,##0\)">
                  <c:v>401897.20728360151</c:v>
                </c:pt>
                <c:pt idx="160" formatCode="&quot;$&quot;#,##0_);[Red]\(&quot;$&quot;#,##0\)">
                  <c:v>406140.67464933445</c:v>
                </c:pt>
                <c:pt idx="161" formatCode="&quot;$&quot;#,##0_);[Red]\(&quot;$&quot;#,##0\)">
                  <c:v>410408.13519649999</c:v>
                </c:pt>
                <c:pt idx="162" formatCode="&quot;$&quot;#,##0_);[Red]\(&quot;$&quot;#,##0\)">
                  <c:v>414699.72458603419</c:v>
                </c:pt>
                <c:pt idx="163" formatCode="&quot;$&quot;#,##0_);[Red]\(&quot;$&quot;#,##0\)">
                  <c:v>419015.57924591989</c:v>
                </c:pt>
                <c:pt idx="164" formatCode="&quot;$&quot;#,##0_);[Red]\(&quot;$&quot;#,##0\)">
                  <c:v>423355.83637552347</c:v>
                </c:pt>
                <c:pt idx="165" formatCode="&quot;$&quot;#,##0_);[Red]\(&quot;$&quot;#,##0\)">
                  <c:v>427720.63394995657</c:v>
                </c:pt>
                <c:pt idx="166" formatCode="&quot;$&quot;#,##0_);[Red]\(&quot;$&quot;#,##0\)">
                  <c:v>432110.11072446208</c:v>
                </c:pt>
                <c:pt idx="167" formatCode="&quot;$&quot;#,##0_);[Red]\(&quot;$&quot;#,##0\)">
                  <c:v>436524.40623882529</c:v>
                </c:pt>
                <c:pt idx="168" formatCode="&quot;$&quot;#,##0_);[Red]\(&quot;$&quot;#,##0\)">
                  <c:v>440963.66082180967</c:v>
                </c:pt>
                <c:pt idx="169" formatCode="&quot;$&quot;#,##0_);[Red]\(&quot;$&quot;#,##0\)">
                  <c:v>445428.01559561794</c:v>
                </c:pt>
                <c:pt idx="170" formatCode="&quot;$&quot;#,##0_);[Red]\(&quot;$&quot;#,##0\)">
                  <c:v>449917.6124803783</c:v>
                </c:pt>
                <c:pt idx="171" formatCode="&quot;$&quot;#,##0_);[Red]\(&quot;$&quot;#,##0\)">
                  <c:v>454432.59419865592</c:v>
                </c:pt>
                <c:pt idx="172" formatCode="&quot;$&quot;#,##0_);[Red]\(&quot;$&quot;#,##0\)">
                  <c:v>458973.10427999019</c:v>
                </c:pt>
                <c:pt idx="173" formatCode="&quot;$&quot;#,##0_);[Red]\(&quot;$&quot;#,##0\)">
                  <c:v>463539.28706545732</c:v>
                </c:pt>
                <c:pt idx="174" formatCode="&quot;$&quot;#,##0_);[Red]\(&quot;$&quot;#,##0\)">
                  <c:v>468131.28771225893</c:v>
                </c:pt>
                <c:pt idx="175" formatCode="&quot;$&quot;#,##0_);[Red]\(&quot;$&quot;#,##0\)">
                  <c:v>472749.25219833659</c:v>
                </c:pt>
                <c:pt idx="176" formatCode="&quot;$&quot;#,##0_);[Red]\(&quot;$&quot;#,##0\)">
                  <c:v>477393.32732701243</c:v>
                </c:pt>
                <c:pt idx="177" formatCode="&quot;$&quot;#,##0_);[Red]\(&quot;$&quot;#,##0\)">
                  <c:v>482063.66073165584</c:v>
                </c:pt>
                <c:pt idx="178" formatCode="&quot;$&quot;#,##0_);[Red]\(&quot;$&quot;#,##0\)">
                  <c:v>486760.40088037675</c:v>
                </c:pt>
                <c:pt idx="179" formatCode="&quot;$&quot;#,##0_);[Red]\(&quot;$&quot;#,##0\)">
                  <c:v>491483.69708074536</c:v>
                </c:pt>
                <c:pt idx="180" formatCode="&quot;$&quot;#,##0_);[Red]\(&quot;$&quot;#,##0\)">
                  <c:v>496233.69948453864</c:v>
                </c:pt>
                <c:pt idx="181" formatCode="&quot;$&quot;#,##0_);[Red]\(&quot;$&quot;#,##0\)">
                  <c:v>501010.55909251352</c:v>
                </c:pt>
                <c:pt idx="182" formatCode="&quot;$&quot;#,##0_);[Red]\(&quot;$&quot;#,##0\)">
                  <c:v>505814.42775920709</c:v>
                </c:pt>
                <c:pt idx="183" formatCode="&quot;$&quot;#,##0_);[Red]\(&quot;$&quot;#,##0\)">
                  <c:v>510645.45819776418</c:v>
                </c:pt>
                <c:pt idx="184" formatCode="&quot;$&quot;#,##0_);[Red]\(&quot;$&quot;#,##0\)">
                  <c:v>515503.80398479186</c:v>
                </c:pt>
                <c:pt idx="185" formatCode="&quot;$&quot;#,##0_);[Red]\(&quot;$&quot;#,##0\)">
                  <c:v>520389.61956524168</c:v>
                </c:pt>
                <c:pt idx="186" formatCode="&quot;$&quot;#,##0_);[Red]\(&quot;$&quot;#,##0\)">
                  <c:v>525303.06025731936</c:v>
                </c:pt>
                <c:pt idx="187" formatCode="&quot;$&quot;#,##0_);[Red]\(&quot;$&quot;#,##0\)">
                  <c:v>530244.28225742246</c:v>
                </c:pt>
                <c:pt idx="188" formatCode="&quot;$&quot;#,##0_);[Red]\(&quot;$&quot;#,##0\)">
                  <c:v>535213.44264510565</c:v>
                </c:pt>
                <c:pt idx="189" formatCode="&quot;$&quot;#,##0_);[Red]\(&quot;$&quot;#,##0\)">
                  <c:v>540210.69938807411</c:v>
                </c:pt>
                <c:pt idx="190" formatCode="&quot;$&quot;#,##0_);[Red]\(&quot;$&quot;#,##0\)">
                  <c:v>545236.21134720545</c:v>
                </c:pt>
                <c:pt idx="191" formatCode="&quot;$&quot;#,##0_);[Red]\(&quot;$&quot;#,##0\)">
                  <c:v>550290.13828159985</c:v>
                </c:pt>
                <c:pt idx="192" formatCode="&quot;$&quot;#,##0_);[Red]\(&quot;$&quot;#,##0\)">
                  <c:v>555372.64085365867</c:v>
                </c:pt>
                <c:pt idx="193" formatCode="&quot;$&quot;#,##0_);[Red]\(&quot;$&quot;#,##0\)">
                  <c:v>560483.8806341918</c:v>
                </c:pt>
                <c:pt idx="194" formatCode="&quot;$&quot;#,##0_);[Red]\(&quot;$&quot;#,##0\)">
                  <c:v>565624.02010755392</c:v>
                </c:pt>
                <c:pt idx="195" formatCode="&quot;$&quot;#,##0_);[Red]\(&quot;$&quot;#,##0\)">
                  <c:v>570793.22267680999</c:v>
                </c:pt>
                <c:pt idx="196" formatCode="&quot;$&quot;#,##0_);[Red]\(&quot;$&quot;#,##0\)">
                  <c:v>575991.65266892954</c:v>
                </c:pt>
                <c:pt idx="197" formatCode="&quot;$&quot;#,##0_);[Red]\(&quot;$&quot;#,##0\)">
                  <c:v>581219.47534001083</c:v>
                </c:pt>
                <c:pt idx="198" formatCode="&quot;$&quot;#,##0_);[Red]\(&quot;$&quot;#,##0\)">
                  <c:v>586476.85688053397</c:v>
                </c:pt>
                <c:pt idx="199" formatCode="&quot;$&quot;#,##0_);[Red]\(&quot;$&quot;#,##0\)">
                  <c:v>591763.96442064433</c:v>
                </c:pt>
                <c:pt idx="200" formatCode="&quot;$&quot;#,##0_);[Red]\(&quot;$&quot;#,##0\)">
                  <c:v>597080.96603546524</c:v>
                </c:pt>
                <c:pt idx="201" formatCode="&quot;$&quot;#,##0_);[Red]\(&quot;$&quot;#,##0\)">
                  <c:v>602428.03075044148</c:v>
                </c:pt>
                <c:pt idx="202" formatCode="&quot;$&quot;#,##0_);[Red]\(&quot;$&quot;#,##0\)">
                  <c:v>607805.32854671206</c:v>
                </c:pt>
                <c:pt idx="203" formatCode="&quot;$&quot;#,##0_);[Red]\(&quot;$&quot;#,##0\)">
                  <c:v>613213.03036651411</c:v>
                </c:pt>
                <c:pt idx="204" formatCode="&quot;$&quot;#,##0_);[Red]\(&quot;$&quot;#,##0\)">
                  <c:v>618651.30811861705</c:v>
                </c:pt>
                <c:pt idx="205" formatCode="&quot;$&quot;#,##0_);[Red]\(&quot;$&quot;#,##0\)">
                  <c:v>624120.33468378743</c:v>
                </c:pt>
                <c:pt idx="206" formatCode="&quot;$&quot;#,##0_);[Red]\(&quot;$&quot;#,##0\)">
                  <c:v>629620.28392028494</c:v>
                </c:pt>
                <c:pt idx="207" formatCode="&quot;$&quot;#,##0_);[Red]\(&quot;$&quot;#,##0\)">
                  <c:v>635151.33066938899</c:v>
                </c:pt>
                <c:pt idx="208" formatCode="&quot;$&quot;#,##0_);[Red]\(&quot;$&quot;#,##0\)">
                  <c:v>640713.65076095692</c:v>
                </c:pt>
                <c:pt idx="209" formatCode="&quot;$&quot;#,##0_);[Red]\(&quot;$&quot;#,##0\)">
                  <c:v>646307.42101901385</c:v>
                </c:pt>
                <c:pt idx="210" formatCode="&quot;$&quot;#,##0_);[Red]\(&quot;$&quot;#,##0\)">
                  <c:v>651932.81926737365</c:v>
                </c:pt>
                <c:pt idx="211" formatCode="&quot;$&quot;#,##0_);[Red]\(&quot;$&quot;#,##0\)">
                  <c:v>657590.0243352917</c:v>
                </c:pt>
                <c:pt idx="212" formatCode="&quot;$&quot;#,##0_);[Red]\(&quot;$&quot;#,##0\)">
                  <c:v>663279.21606315009</c:v>
                </c:pt>
                <c:pt idx="213" formatCode="&quot;$&quot;#,##0_);[Red]\(&quot;$&quot;#,##0\)">
                  <c:v>669000.57530817459</c:v>
                </c:pt>
                <c:pt idx="214" formatCode="&quot;$&quot;#,##0_);[Red]\(&quot;$&quot;#,##0\)">
                  <c:v>674754.28395018412</c:v>
                </c:pt>
                <c:pt idx="215" formatCode="&quot;$&quot;#,##0_);[Red]\(&quot;$&quot;#,##0\)">
                  <c:v>680540.52489737235</c:v>
                </c:pt>
                <c:pt idx="216" formatCode="&quot;$&quot;#,##0_);[Red]\(&quot;$&quot;#,##0\)">
                  <c:v>686359.48209212255</c:v>
                </c:pt>
                <c:pt idx="217" formatCode="&quot;$&quot;#,##0_);[Red]\(&quot;$&quot;#,##0\)">
                  <c:v>692211.34051685489</c:v>
                </c:pt>
                <c:pt idx="218" formatCode="&quot;$&quot;#,##0_);[Red]\(&quot;$&quot;#,##0\)">
                  <c:v>698096.28619990719</c:v>
                </c:pt>
                <c:pt idx="219" formatCode="&quot;$&quot;#,##0_);[Red]\(&quot;$&quot;#,##0\)">
                  <c:v>704014.50622144842</c:v>
                </c:pt>
                <c:pt idx="220" formatCode="&quot;$&quot;#,##0_);[Red]\(&quot;$&quot;#,##0\)">
                  <c:v>709966.18871942617</c:v>
                </c:pt>
                <c:pt idx="221" formatCode="&quot;$&quot;#,##0_);[Red]\(&quot;$&quot;#,##0\)">
                  <c:v>715951.5228955471</c:v>
                </c:pt>
                <c:pt idx="222" formatCode="&quot;$&quot;#,##0_);[Red]\(&quot;$&quot;#,##0\)">
                  <c:v>721970.69902129204</c:v>
                </c:pt>
                <c:pt idx="223" formatCode="&quot;$&quot;#,##0_);[Red]\(&quot;$&quot;#,##0\)">
                  <c:v>728023.90844396432</c:v>
                </c:pt>
                <c:pt idx="224" formatCode="&quot;$&quot;#,##0_);[Red]\(&quot;$&quot;#,##0\)">
                  <c:v>734111.34359277284</c:v>
                </c:pt>
                <c:pt idx="225" formatCode="&quot;$&quot;#,##0_);[Red]\(&quot;$&quot;#,##0\)">
                  <c:v>740233.1979849491</c:v>
                </c:pt>
                <c:pt idx="226" formatCode="&quot;$&quot;#,##0_);[Red]\(&quot;$&quot;#,##0\)">
                  <c:v>746389.66623189929</c:v>
                </c:pt>
                <c:pt idx="227" formatCode="&quot;$&quot;#,##0_);[Red]\(&quot;$&quot;#,##0\)">
                  <c:v>752580.9440453907</c:v>
                </c:pt>
                <c:pt idx="228" formatCode="&quot;$&quot;#,##0_);[Red]\(&quot;$&quot;#,##0\)">
                  <c:v>758807.22824377334</c:v>
                </c:pt>
                <c:pt idx="229" formatCode="&quot;$&quot;#,##0_);[Red]\(&quot;$&quot;#,##0\)">
                  <c:v>765068.71675823699</c:v>
                </c:pt>
                <c:pt idx="230" formatCode="&quot;$&quot;#,##0_);[Red]\(&quot;$&quot;#,##0\)">
                  <c:v>771365.60863910301</c:v>
                </c:pt>
                <c:pt idx="231" formatCode="&quot;$&quot;#,##0_);[Red]\(&quot;$&quot;#,##0\)">
                  <c:v>777698.10406215221</c:v>
                </c:pt>
                <c:pt idx="232" formatCode="&quot;$&quot;#,##0_);[Red]\(&quot;$&quot;#,##0\)">
                  <c:v>784066.40433498833</c:v>
                </c:pt>
                <c:pt idx="233" formatCode="&quot;$&quot;#,##0_);[Red]\(&quot;$&quot;#,##0\)">
                  <c:v>790470.71190343774</c:v>
                </c:pt>
                <c:pt idx="234" formatCode="&quot;$&quot;#,##0_);[Red]\(&quot;$&quot;#,##0\)">
                  <c:v>796911.2303579849</c:v>
                </c:pt>
                <c:pt idx="235" formatCode="&quot;$&quot;#,##0_);[Red]\(&quot;$&quot;#,##0\)">
                  <c:v>803388.16444024432</c:v>
                </c:pt>
                <c:pt idx="236" formatCode="&quot;$&quot;#,##0_);[Red]\(&quot;$&quot;#,##0\)">
                  <c:v>809901.72004946938</c:v>
                </c:pt>
                <c:pt idx="237" formatCode="&quot;$&quot;#,##0_);[Red]\(&quot;$&quot;#,##0\)">
                  <c:v>816452.10424909799</c:v>
                </c:pt>
                <c:pt idx="238" formatCode="&quot;$&quot;#,##0_);[Red]\(&quot;$&quot;#,##0\)">
                  <c:v>823039.5252733347</c:v>
                </c:pt>
                <c:pt idx="239" formatCode="&quot;$&quot;#,##0_);[Red]\(&quot;$&quot;#,##0\)">
                  <c:v>829664.19253377046</c:v>
                </c:pt>
                <c:pt idx="240" formatCode="&quot;$&quot;#,##0_);[Red]\(&quot;$&quot;#,##0\)">
                  <c:v>836326.31662603992</c:v>
                </c:pt>
                <c:pt idx="241" formatCode="&quot;$&quot;#,##0_);[Red]\(&quot;$&quot;#,##0\)">
                  <c:v>843026.109336516</c:v>
                </c:pt>
                <c:pt idx="242" formatCode="&quot;$&quot;#,##0_);[Red]\(&quot;$&quot;#,##0\)">
                  <c:v>849763.7836490426</c:v>
                </c:pt>
                <c:pt idx="243" formatCode="&quot;$&quot;#,##0_);[Red]\(&quot;$&quot;#,##0\)">
                  <c:v>856539.55375170521</c:v>
                </c:pt>
                <c:pt idx="244" formatCode="&quot;$&quot;#,##0_);[Red]\(&quot;$&quot;#,##0\)">
                  <c:v>863353.63504363992</c:v>
                </c:pt>
                <c:pt idx="245" formatCode="&quot;$&quot;#,##0_);[Red]\(&quot;$&quot;#,##0\)">
                  <c:v>870206.24414188077</c:v>
                </c:pt>
                <c:pt idx="246" formatCode="&quot;$&quot;#,##0_);[Red]\(&quot;$&quot;#,##0\)">
                  <c:v>877097.59888824623</c:v>
                </c:pt>
                <c:pt idx="247" formatCode="&quot;$&quot;#,##0_);[Red]\(&quot;$&quot;#,##0\)">
                  <c:v>884027.91835626378</c:v>
                </c:pt>
                <c:pt idx="248" formatCode="&quot;$&quot;#,##0_);[Red]\(&quot;$&quot;#,##0\)">
                  <c:v>890997.42285813461</c:v>
                </c:pt>
                <c:pt idx="249" formatCode="&quot;$&quot;#,##0_);[Red]\(&quot;$&quot;#,##0\)">
                  <c:v>898006.33395173727</c:v>
                </c:pt>
                <c:pt idx="250" formatCode="&quot;$&quot;#,##0_);[Red]\(&quot;$&quot;#,##0\)">
                  <c:v>905054.87444767053</c:v>
                </c:pt>
                <c:pt idx="251" formatCode="&quot;$&quot;#,##0_);[Red]\(&quot;$&quot;#,##0\)">
                  <c:v>912143.26841633685</c:v>
                </c:pt>
                <c:pt idx="252" formatCode="&quot;$&quot;#,##0_);[Red]\(&quot;$&quot;#,##0\)">
                  <c:v>919271.7411950652</c:v>
                </c:pt>
                <c:pt idx="253" formatCode="&quot;$&quot;#,##0_);[Red]\(&quot;$&quot;#,##0\)">
                  <c:v>926440.51939527458</c:v>
                </c:pt>
                <c:pt idx="254" formatCode="&quot;$&quot;#,##0_);[Red]\(&quot;$&quot;#,##0\)">
                  <c:v>933649.83090967801</c:v>
                </c:pt>
                <c:pt idx="255" formatCode="&quot;$&quot;#,##0_);[Red]\(&quot;$&quot;#,##0\)">
                  <c:v>940899.90491952701</c:v>
                </c:pt>
                <c:pt idx="256" formatCode="&quot;$&quot;#,##0_);[Red]\(&quot;$&quot;#,##0\)">
                  <c:v>948190.97190189711</c:v>
                </c:pt>
                <c:pt idx="257" formatCode="&quot;$&quot;#,##0_);[Red]\(&quot;$&quot;#,##0\)">
                  <c:v>955523.2636370149</c:v>
                </c:pt>
                <c:pt idx="258" formatCode="&quot;$&quot;#,##0_);[Red]\(&quot;$&quot;#,##0\)">
                  <c:v>962897.01321562589</c:v>
                </c:pt>
                <c:pt idx="259" formatCode="&quot;$&quot;#,##0_);[Red]\(&quot;$&quot;#,##0\)">
                  <c:v>970312.45504640462</c:v>
                </c:pt>
                <c:pt idx="260" formatCode="&quot;$&quot;#,##0_);[Red]\(&quot;$&quot;#,##0\)">
                  <c:v>977769.82486340648</c:v>
                </c:pt>
                <c:pt idx="261" formatCode="&quot;$&quot;#,##0_);[Red]\(&quot;$&quot;#,##0\)">
                  <c:v>985269.35973356129</c:v>
                </c:pt>
                <c:pt idx="262" formatCode="&quot;$&quot;#,##0_);[Red]\(&quot;$&quot;#,##0\)">
                  <c:v>992811.29806420987</c:v>
                </c:pt>
                <c:pt idx="263" formatCode="&quot;$&quot;#,##0_);[Red]\(&quot;$&quot;#,##0\)">
                  <c:v>1000395.8796106827</c:v>
                </c:pt>
                <c:pt idx="264" formatCode="&quot;$&quot;#,##0_);[Red]\(&quot;$&quot;#,##0\)">
                  <c:v>1008023.3454839221</c:v>
                </c:pt>
                <c:pt idx="265" formatCode="&quot;$&quot;#,##0_);[Red]\(&quot;$&quot;#,##0\)">
                  <c:v>1015693.9381581461</c:v>
                </c:pt>
                <c:pt idx="266" formatCode="&quot;$&quot;#,##0_);[Red]\(&quot;$&quot;#,##0\)">
                  <c:v>1023407.9014785578</c:v>
                </c:pt>
                <c:pt idx="267" formatCode="&quot;$&quot;#,##0_);[Red]\(&quot;$&quot;#,##0\)">
                  <c:v>1031165.4806690962</c:v>
                </c:pt>
                <c:pt idx="268" formatCode="&quot;$&quot;#,##0_);[Red]\(&quot;$&quot;#,##0\)">
                  <c:v>1038966.9223402323</c:v>
                </c:pt>
                <c:pt idx="269" formatCode="&quot;$&quot;#,##0_);[Red]\(&quot;$&quot;#,##0\)">
                  <c:v>1046812.4744968083</c:v>
                </c:pt>
                <c:pt idx="270" formatCode="&quot;$&quot;#,##0_);[Red]\(&quot;$&quot;#,##0\)">
                  <c:v>1054702.3865459221</c:v>
                </c:pt>
                <c:pt idx="271" formatCode="&quot;$&quot;#,##0_);[Red]\(&quot;$&quot;#,##0\)">
                  <c:v>1062636.9093048554</c:v>
                </c:pt>
                <c:pt idx="272" formatCode="&quot;$&quot;#,##0_);[Red]\(&quot;$&quot;#,##0\)">
                  <c:v>1070616.2950090473</c:v>
                </c:pt>
                <c:pt idx="273" formatCode="&quot;$&quot;#,##0_);[Red]\(&quot;$&quot;#,##0\)">
                  <c:v>1078640.7973201128</c:v>
                </c:pt>
                <c:pt idx="274" formatCode="&quot;$&quot;#,##0_);[Red]\(&quot;$&quot;#,##0\)">
                  <c:v>1086710.6713339067</c:v>
                </c:pt>
                <c:pt idx="275" formatCode="&quot;$&quot;#,##0_);[Red]\(&quot;$&quot;#,##0\)">
                  <c:v>1094826.1735886326</c:v>
                </c:pt>
                <c:pt idx="276" formatCode="&quot;$&quot;#,##0_);[Red]\(&quot;$&quot;#,##0\)">
                  <c:v>1102987.5620729986</c:v>
                </c:pt>
                <c:pt idx="277" formatCode="&quot;$&quot;#,##0_);[Red]\(&quot;$&quot;#,##0\)">
                  <c:v>1111195.0962344185</c:v>
                </c:pt>
                <c:pt idx="278" formatCode="&quot;$&quot;#,##0_);[Red]\(&quot;$&quot;#,##0\)">
                  <c:v>1119449.0369872591</c:v>
                </c:pt>
                <c:pt idx="279" formatCode="&quot;$&quot;#,##0_);[Red]\(&quot;$&quot;#,##0\)">
                  <c:v>1127749.6467211351</c:v>
                </c:pt>
                <c:pt idx="280" formatCode="&quot;$&quot;#,##0_);[Red]\(&quot;$&quot;#,##0\)">
                  <c:v>1136097.1893092506</c:v>
                </c:pt>
                <c:pt idx="281" formatCode="&quot;$&quot;#,##0_);[Red]\(&quot;$&quot;#,##0\)">
                  <c:v>1144491.9301167869</c:v>
                </c:pt>
                <c:pt idx="282" formatCode="&quot;$&quot;#,##0_);[Red]\(&quot;$&quot;#,##0\)">
                  <c:v>1152934.1360093385</c:v>
                </c:pt>
                <c:pt idx="283" formatCode="&quot;$&quot;#,##0_);[Red]\(&quot;$&quot;#,##0\)">
                  <c:v>1161424.0753613971</c:v>
                </c:pt>
                <c:pt idx="284" formatCode="&quot;$&quot;#,##0_);[Red]\(&quot;$&quot;#,##0\)">
                  <c:v>1169962.0180648826</c:v>
                </c:pt>
                <c:pt idx="285" formatCode="&quot;$&quot;#,##0_);[Red]\(&quot;$&quot;#,##0\)">
                  <c:v>1178548.2355377229</c:v>
                </c:pt>
                <c:pt idx="286" formatCode="&quot;$&quot;#,##0_);[Red]\(&quot;$&quot;#,##0\)">
                  <c:v>1187183.0007324824</c:v>
                </c:pt>
                <c:pt idx="287" formatCode="&quot;$&quot;#,##0_);[Red]\(&quot;$&quot;#,##0\)">
                  <c:v>1195866.5881450393</c:v>
                </c:pt>
                <c:pt idx="288" formatCode="&quot;$&quot;#,##0_);[Red]\(&quot;$&quot;#,##0\)">
                  <c:v>1204599.2738233109</c:v>
                </c:pt>
                <c:pt idx="289" formatCode="&quot;$&quot;#,##0_);[Red]\(&quot;$&quot;#,##0\)">
                  <c:v>1213381.3353760301</c:v>
                </c:pt>
                <c:pt idx="290" formatCode="&quot;$&quot;#,##0_);[Red]\(&quot;$&quot;#,##0\)">
                  <c:v>1222213.0519815695</c:v>
                </c:pt>
                <c:pt idx="291" formatCode="&quot;$&quot;#,##0_);[Red]\(&quot;$&quot;#,##0\)">
                  <c:v>1231094.7043968169</c:v>
                </c:pt>
                <c:pt idx="292" formatCode="&quot;$&quot;#,##0_);[Red]\(&quot;$&quot;#,##0\)">
                  <c:v>1240026.5749661005</c:v>
                </c:pt>
                <c:pt idx="293" formatCode="&quot;$&quot;#,##0_);[Red]\(&quot;$&quot;#,##0\)">
                  <c:v>1249008.9476301644</c:v>
                </c:pt>
                <c:pt idx="294" formatCode="&quot;$&quot;#,##0_);[Red]\(&quot;$&quot;#,##0\)">
                  <c:v>1258042.1079351949</c:v>
                </c:pt>
                <c:pt idx="295" formatCode="&quot;$&quot;#,##0_);[Red]\(&quot;$&quot;#,##0\)">
                  <c:v>1267126.3430418975</c:v>
                </c:pt>
                <c:pt idx="296" formatCode="&quot;$&quot;#,##0_);[Red]\(&quot;$&quot;#,##0\)">
                  <c:v>1276261.9417346269</c:v>
                </c:pt>
                <c:pt idx="297" formatCode="&quot;$&quot;#,##0_);[Red]\(&quot;$&quot;#,##0\)">
                  <c:v>1285449.1944305659</c:v>
                </c:pt>
                <c:pt idx="298" formatCode="&quot;$&quot;#,##0_);[Red]\(&quot;$&quot;#,##0\)">
                  <c:v>1294688.3931889588</c:v>
                </c:pt>
                <c:pt idx="299" formatCode="&quot;$&quot;#,##0_);[Red]\(&quot;$&quot;#,##0\)">
                  <c:v>1303979.8317203945</c:v>
                </c:pt>
                <c:pt idx="300" formatCode="&quot;$&quot;#,##0_);[Red]\(&quot;$&quot;#,##0\)">
                  <c:v>1313323.8053961452</c:v>
                </c:pt>
                <c:pt idx="301" formatCode="&quot;$&quot;#,##0_);[Red]\(&quot;$&quot;#,##0\)">
                  <c:v>1322720.6112575547</c:v>
                </c:pt>
                <c:pt idx="302" formatCode="&quot;$&quot;#,##0_);[Red]\(&quot;$&quot;#,##0\)">
                  <c:v>1332170.5480254819</c:v>
                </c:pt>
                <c:pt idx="303" formatCode="&quot;$&quot;#,##0_);[Red]\(&quot;$&quot;#,##0\)">
                  <c:v>1341673.9161097966</c:v>
                </c:pt>
                <c:pt idx="304" formatCode="&quot;$&quot;#,##0_);[Red]\(&quot;$&quot;#,##0\)">
                  <c:v>1351231.0176189302</c:v>
                </c:pt>
                <c:pt idx="305" formatCode="&quot;$&quot;#,##0_);[Red]\(&quot;$&quot;#,##0\)">
                  <c:v>1360842.1563694784</c:v>
                </c:pt>
                <c:pt idx="306" formatCode="&quot;$&quot;#,##0_);[Red]\(&quot;$&quot;#,##0\)">
                  <c:v>1370507.6378958609</c:v>
                </c:pt>
                <c:pt idx="307" formatCode="&quot;$&quot;#,##0_);[Red]\(&quot;$&quot;#,##0\)">
                  <c:v>1380227.7694600329</c:v>
                </c:pt>
                <c:pt idx="308" formatCode="&quot;$&quot;#,##0_);[Red]\(&quot;$&quot;#,##0\)">
                  <c:v>1390002.8600612534</c:v>
                </c:pt>
                <c:pt idx="309" formatCode="&quot;$&quot;#,##0_);[Red]\(&quot;$&quot;#,##0\)">
                  <c:v>1399833.2204459081</c:v>
                </c:pt>
                <c:pt idx="310" formatCode="&quot;$&quot;#,##0_);[Red]\(&quot;$&quot;#,##0\)">
                  <c:v>1409719.1631173883</c:v>
                </c:pt>
                <c:pt idx="311" formatCode="&quot;$&quot;#,##0_);[Red]\(&quot;$&quot;#,##0\)">
                  <c:v>1419661.0023460246</c:v>
                </c:pt>
                <c:pt idx="312" formatCode="&quot;$&quot;#,##0_);[Red]\(&quot;$&quot;#,##0\)">
                  <c:v>1429659.054179078</c:v>
                </c:pt>
                <c:pt idx="313" formatCode="&quot;$&quot;#,##0_);[Red]\(&quot;$&quot;#,##0\)">
                  <c:v>1439713.6364507861</c:v>
                </c:pt>
                <c:pt idx="314" formatCode="&quot;$&quot;#,##0_);[Red]\(&quot;$&quot;#,##0\)">
                  <c:v>1449825.0687924682</c:v>
                </c:pt>
                <c:pt idx="315" formatCode="&quot;$&quot;#,##0_);[Red]\(&quot;$&quot;#,##0\)">
                  <c:v>1459993.672642685</c:v>
                </c:pt>
                <c:pt idx="316" formatCode="&quot;$&quot;#,##0_);[Red]\(&quot;$&quot;#,##0\)">
                  <c:v>1470219.7712574578</c:v>
                </c:pt>
                <c:pt idx="317" formatCode="&quot;$&quot;#,##0_);[Red]\(&quot;$&quot;#,##0\)">
                  <c:v>1480503.6897205445</c:v>
                </c:pt>
                <c:pt idx="318" formatCode="&quot;$&quot;#,##0_);[Red]\(&quot;$&quot;#,##0\)">
                  <c:v>1490845.7549537737</c:v>
                </c:pt>
                <c:pt idx="319" formatCode="&quot;$&quot;#,##0_);[Red]\(&quot;$&quot;#,##0\)">
                  <c:v>1501246.2957274376</c:v>
                </c:pt>
                <c:pt idx="320" formatCode="&quot;$&quot;#,##0_);[Red]\(&quot;$&quot;#,##0\)">
                  <c:v>1511705.6426707434</c:v>
                </c:pt>
                <c:pt idx="321" formatCode="&quot;$&quot;#,##0_);[Red]\(&quot;$&quot;#,##0\)">
                  <c:v>1522224.1282823239</c:v>
                </c:pt>
                <c:pt idx="322" formatCode="&quot;$&quot;#,##0_);[Red]\(&quot;$&quot;#,##0\)">
                  <c:v>1532802.0869408078</c:v>
                </c:pt>
                <c:pt idx="323" formatCode="&quot;$&quot;#,##0_);[Red]\(&quot;$&quot;#,##0\)">
                  <c:v>1543439.8549154487</c:v>
                </c:pt>
                <c:pt idx="324" formatCode="&quot;$&quot;#,##0_);[Red]\(&quot;$&quot;#,##0\)">
                  <c:v>1554137.7703768157</c:v>
                </c:pt>
                <c:pt idx="325" formatCode="&quot;$&quot;#,##0_);[Red]\(&quot;$&quot;#,##0\)">
                  <c:v>1564896.1734075435</c:v>
                </c:pt>
                <c:pt idx="326" formatCode="&quot;$&quot;#,##0_);[Red]\(&quot;$&quot;#,##0\)">
                  <c:v>1575715.4060131432</c:v>
                </c:pt>
                <c:pt idx="327" formatCode="&quot;$&quot;#,##0_);[Red]\(&quot;$&quot;#,##0\)">
                  <c:v>1586595.8121328752</c:v>
                </c:pt>
                <c:pt idx="328" formatCode="&quot;$&quot;#,##0_);[Red]\(&quot;$&quot;#,##0\)">
                  <c:v>1597537.7376506822</c:v>
                </c:pt>
                <c:pt idx="329" formatCode="&quot;$&quot;#,##0_);[Red]\(&quot;$&quot;#,##0\)">
                  <c:v>1608541.530406185</c:v>
                </c:pt>
                <c:pt idx="330" formatCode="&quot;$&quot;#,##0_);[Red]\(&quot;$&quot;#,##0\)">
                  <c:v>1619607.5402057401</c:v>
                </c:pt>
                <c:pt idx="331" formatCode="&quot;$&quot;#,##0_);[Red]\(&quot;$&quot;#,##0\)">
                  <c:v>1630736.1188335605</c:v>
                </c:pt>
                <c:pt idx="332" formatCode="&quot;$&quot;#,##0_);[Red]\(&quot;$&quot;#,##0\)">
                  <c:v>1641927.6200628977</c:v>
                </c:pt>
                <c:pt idx="333" formatCode="&quot;$&quot;#,##0_);[Red]\(&quot;$&quot;#,##0\)">
                  <c:v>1653182.3996672889</c:v>
                </c:pt>
                <c:pt idx="334" formatCode="&quot;$&quot;#,##0_);[Red]\(&quot;$&quot;#,##0\)">
                  <c:v>1664500.8154318666</c:v>
                </c:pt>
                <c:pt idx="335" formatCode="&quot;$&quot;#,##0_);[Red]\(&quot;$&quot;#,##0\)">
                  <c:v>1675883.2271647323</c:v>
                </c:pt>
                <c:pt idx="336" formatCode="&quot;$&quot;#,##0_);[Red]\(&quot;$&quot;#,##0\)">
                  <c:v>1687329.996708395</c:v>
                </c:pt>
                <c:pt idx="337" formatCode="&quot;$&quot;#,##0_);[Red]\(&quot;$&quot;#,##0\)">
                  <c:v>1698841.4879512736</c:v>
                </c:pt>
                <c:pt idx="338" formatCode="&quot;$&quot;#,##0_);[Red]\(&quot;$&quot;#,##0\)">
                  <c:v>1710418.0668392652</c:v>
                </c:pt>
                <c:pt idx="339" formatCode="&quot;$&quot;#,##0_);[Red]\(&quot;$&quot;#,##0\)">
                  <c:v>1722060.1013873783</c:v>
                </c:pt>
                <c:pt idx="340" formatCode="&quot;$&quot;#,##0_);[Red]\(&quot;$&quot;#,##0\)">
                  <c:v>1733767.9616914317</c:v>
                </c:pt>
                <c:pt idx="341" formatCode="&quot;$&quot;#,##0_);[Red]\(&quot;$&quot;#,##0\)">
                  <c:v>1745542.0199398196</c:v>
                </c:pt>
                <c:pt idx="342" formatCode="&quot;$&quot;#,##0_);[Red]\(&quot;$&quot;#,##0\)">
                  <c:v>1757382.6504253438</c:v>
                </c:pt>
                <c:pt idx="343" formatCode="&quot;$&quot;#,##0_);[Red]\(&quot;$&quot;#,##0\)">
                  <c:v>1769290.2295571116</c:v>
                </c:pt>
                <c:pt idx="344" formatCode="&quot;$&quot;#,##0_);[Red]\(&quot;$&quot;#,##0\)">
                  <c:v>1781265.1358725026</c:v>
                </c:pt>
                <c:pt idx="345" formatCode="&quot;$&quot;#,##0_);[Red]\(&quot;$&quot;#,##0\)">
                  <c:v>1793307.7500492013</c:v>
                </c:pt>
                <c:pt idx="346" formatCode="&quot;$&quot;#,##0_);[Red]\(&quot;$&quot;#,##0\)">
                  <c:v>1805418.4549172993</c:v>
                </c:pt>
                <c:pt idx="347" formatCode="&quot;$&quot;#,##0_);[Red]\(&quot;$&quot;#,##0\)">
                  <c:v>1817597.6354714655</c:v>
                </c:pt>
                <c:pt idx="348" formatCode="&quot;$&quot;#,##0_);[Red]\(&quot;$&quot;#,##0\)">
                  <c:v>1829845.6788831847</c:v>
                </c:pt>
                <c:pt idx="349" formatCode="&quot;$&quot;#,##0_);[Red]\(&quot;$&quot;#,##0\)">
                  <c:v>1842162.9745130648</c:v>
                </c:pt>
                <c:pt idx="350" formatCode="&quot;$&quot;#,##0_);[Red]\(&quot;$&quot;#,##0\)">
                  <c:v>1854549.9139232161</c:v>
                </c:pt>
                <c:pt idx="351" formatCode="&quot;$&quot;#,##0_);[Red]\(&quot;$&quot;#,##0\)">
                  <c:v>1867006.8908896972</c:v>
                </c:pt>
                <c:pt idx="352" formatCode="&quot;$&quot;#,##0_);[Red]\(&quot;$&quot;#,##0\)">
                  <c:v>1879534.3014150343</c:v>
                </c:pt>
                <c:pt idx="353" formatCode="&quot;$&quot;#,##0_);[Red]\(&quot;$&quot;#,##0\)">
                  <c:v>1892132.5437408094</c:v>
                </c:pt>
                <c:pt idx="354" formatCode="&quot;$&quot;#,##0_);[Red]\(&quot;$&quot;#,##0\)">
                  <c:v>1904802.0183603202</c:v>
                </c:pt>
                <c:pt idx="355" formatCode="&quot;$&quot;#,##0_);[Red]\(&quot;$&quot;#,##0\)">
                  <c:v>1917543.1280313118</c:v>
                </c:pt>
                <c:pt idx="356" formatCode="&quot;$&quot;#,##0_);[Red]\(&quot;$&quot;#,##0\)">
                  <c:v>1930356.2777887799</c:v>
                </c:pt>
                <c:pt idx="357" formatCode="&quot;$&quot;#,##0_);[Red]\(&quot;$&quot;#,##0\)">
                  <c:v>1943241.8749578474</c:v>
                </c:pt>
                <c:pt idx="358" formatCode="&quot;$&quot;#,##0_);[Red]\(&quot;$&quot;#,##0\)">
                  <c:v>1956200.3291667125</c:v>
                </c:pt>
                <c:pt idx="359" formatCode="&quot;$&quot;#,##0_);[Red]\(&quot;$&quot;#,##0\)">
                  <c:v>1969232.0523596704</c:v>
                </c:pt>
                <c:pt idx="360" formatCode="&quot;$&quot;#,##0_);[Red]\(&quot;$&quot;#,##0\)">
                  <c:v>1982337.4588102098</c:v>
                </c:pt>
                <c:pt idx="361" formatCode="&quot;$&quot;#,##0_);[Red]\(&quot;$&quot;#,##0\)">
                  <c:v>1995516.9651341815</c:v>
                </c:pt>
                <c:pt idx="362" formatCode="&quot;$&quot;#,##0_);[Red]\(&quot;$&quot;#,##0\)">
                  <c:v>2008770.9903030433</c:v>
                </c:pt>
                <c:pt idx="363" formatCode="&quot;$&quot;#,##0_);[Red]\(&quot;$&quot;#,##0\)">
                  <c:v>2022099.9556571781</c:v>
                </c:pt>
                <c:pt idx="364" formatCode="&quot;$&quot;#,##0_);[Red]\(&quot;$&quot;#,##0\)">
                  <c:v>2035504.2849192889</c:v>
                </c:pt>
                <c:pt idx="365" formatCode="&quot;$&quot;#,##0_);[Red]\(&quot;$&quot;#,##0\)">
                  <c:v>2048984.4042078683</c:v>
                </c:pt>
                <c:pt idx="366" formatCode="&quot;$&quot;#,##0_);[Red]\(&quot;$&quot;#,##0\)">
                  <c:v>2062540.7420507448</c:v>
                </c:pt>
                <c:pt idx="367" formatCode="&quot;$&quot;#,##0_);[Red]\(&quot;$&quot;#,##0\)">
                  <c:v>2076173.7293987058</c:v>
                </c:pt>
                <c:pt idx="368" formatCode="&quot;$&quot;#,##0_);[Red]\(&quot;$&quot;#,##0\)">
                  <c:v>2089883.7996391968</c:v>
                </c:pt>
                <c:pt idx="369" formatCode="&quot;$&quot;#,##0_);[Red]\(&quot;$&quot;#,##0\)">
                  <c:v>2103671.388610099</c:v>
                </c:pt>
                <c:pt idx="370" formatCode="&quot;$&quot;#,##0_);[Red]\(&quot;$&quot;#,##0\)">
                  <c:v>2117536.9346135845</c:v>
                </c:pt>
                <c:pt idx="371" formatCode="&quot;$&quot;#,##0_);[Red]\(&quot;$&quot;#,##0\)">
                  <c:v>2131480.8784300494</c:v>
                </c:pt>
                <c:pt idx="372" formatCode="&quot;$&quot;#,##0_);[Red]\(&quot;$&quot;#,##0\)">
                  <c:v>2145503.6633321266</c:v>
                </c:pt>
                <c:pt idx="373" formatCode="&quot;$&quot;#,##0_);[Red]\(&quot;$&quot;#,##0\)">
                  <c:v>2159605.7350987764</c:v>
                </c:pt>
                <c:pt idx="374" formatCode="&quot;$&quot;#,##0_);[Red]\(&quot;$&quot;#,##0\)">
                  <c:v>2173787.5420294586</c:v>
                </c:pt>
                <c:pt idx="375" formatCode="&quot;$&quot;#,##0_);[Red]\(&quot;$&quot;#,##0\)">
                  <c:v>2188049.5349583826</c:v>
                </c:pt>
                <c:pt idx="376" formatCode="&quot;$&quot;#,##0_);[Red]\(&quot;$&quot;#,##0\)">
                  <c:v>2202392.1672688411</c:v>
                </c:pt>
                <c:pt idx="377" formatCode="&quot;$&quot;#,##0_);[Red]\(&quot;$&quot;#,##0\)">
                  <c:v>2216815.8949076212</c:v>
                </c:pt>
                <c:pt idx="378" formatCode="&quot;$&quot;#,##0_);[Red]\(&quot;$&quot;#,##0\)">
                  <c:v>2231321.1763994992</c:v>
                </c:pt>
                <c:pt idx="379" formatCode="&quot;$&quot;#,##0_);[Red]\(&quot;$&quot;#,##0\)">
                  <c:v>2245908.4728618176</c:v>
                </c:pt>
                <c:pt idx="380" formatCode="&quot;$&quot;#,##0_);[Red]\(&quot;$&quot;#,##0\)">
                  <c:v>2260578.248019143</c:v>
                </c:pt>
                <c:pt idx="381" formatCode="&quot;$&quot;#,##0_);[Red]\(&quot;$&quot;#,##0\)">
                  <c:v>2275330.9682180085</c:v>
                </c:pt>
                <c:pt idx="382" formatCode="&quot;$&quot;#,##0_);[Red]\(&quot;$&quot;#,##0\)">
                  <c:v>2290167.1024417379</c:v>
                </c:pt>
                <c:pt idx="383" formatCode="&quot;$&quot;#,##0_);[Red]\(&quot;$&quot;#,##0\)">
                  <c:v>2305087.1223253557</c:v>
                </c:pt>
                <c:pt idx="384" formatCode="&quot;$&quot;#,##0_);[Red]\(&quot;$&quot;#,##0\)">
                  <c:v>2320091.5021705781</c:v>
                </c:pt>
                <c:pt idx="385" formatCode="&quot;$&quot;#,##0_);[Red]\(&quot;$&quot;#,##0\)">
                  <c:v>2335180.7189608933</c:v>
                </c:pt>
                <c:pt idx="386" formatCode="&quot;$&quot;#,##0_);[Red]\(&quot;$&quot;#,##0\)">
                  <c:v>2350355.2523767231</c:v>
                </c:pt>
                <c:pt idx="387" formatCode="&quot;$&quot;#,##0_);[Red]\(&quot;$&quot;#,##0\)">
                  <c:v>2365615.5848106719</c:v>
                </c:pt>
                <c:pt idx="388" formatCode="&quot;$&quot;#,##0_);[Red]\(&quot;$&quot;#,##0\)">
                  <c:v>2380962.2013828624</c:v>
                </c:pt>
                <c:pt idx="389" formatCode="&quot;$&quot;#,##0_);[Red]\(&quot;$&quot;#,##0\)">
                  <c:v>2396395.5899563571</c:v>
                </c:pt>
                <c:pt idx="390" formatCode="&quot;$&quot;#,##0_);[Red]\(&quot;$&quot;#,##0\)">
                  <c:v>2411916.2411526665</c:v>
                </c:pt>
                <c:pt idx="391" formatCode="&quot;$&quot;#,##0_);[Red]\(&quot;$&quot;#,##0\)">
                  <c:v>2427524.6483673472</c:v>
                </c:pt>
                <c:pt idx="392" formatCode="&quot;$&quot;#,##0_);[Red]\(&quot;$&quot;#,##0\)">
                  <c:v>2443221.3077856852</c:v>
                </c:pt>
                <c:pt idx="393" formatCode="&quot;$&quot;#,##0_);[Red]\(&quot;$&quot;#,##0\)">
                  <c:v>2459006.7183984714</c:v>
                </c:pt>
                <c:pt idx="394" formatCode="&quot;$&quot;#,##0_);[Red]\(&quot;$&quot;#,##0\)">
                  <c:v>2474881.3820178621</c:v>
                </c:pt>
                <c:pt idx="395" formatCode="&quot;$&quot;#,##0_);[Red]\(&quot;$&quot;#,##0\)">
                  <c:v>2490845.8032933329</c:v>
                </c:pt>
                <c:pt idx="396" formatCode="&quot;$&quot;#,##0_);[Red]\(&quot;$&quot;#,##0\)">
                  <c:v>2506900.4897277211</c:v>
                </c:pt>
                <c:pt idx="397" formatCode="&quot;$&quot;#,##0_);[Red]\(&quot;$&quot;#,##0\)">
                  <c:v>2523045.9516933584</c:v>
                </c:pt>
                <c:pt idx="398" formatCode="&quot;$&quot;#,##0_);[Red]\(&quot;$&quot;#,##0\)">
                  <c:v>2539282.7024482964</c:v>
                </c:pt>
                <c:pt idx="399" formatCode="&quot;$&quot;#,##0_);[Red]\(&quot;$&quot;#,##0\)">
                  <c:v>2555611.2581526218</c:v>
                </c:pt>
                <c:pt idx="400" formatCode="&quot;$&quot;#,##0_);[Red]\(&quot;$&quot;#,##0\)">
                  <c:v>2572032.1378848655</c:v>
                </c:pt>
                <c:pt idx="401" formatCode="&quot;$&quot;#,##0_);[Red]\(&quot;$&quot;#,##0\)">
                  <c:v>2588545.8636585046</c:v>
                </c:pt>
                <c:pt idx="402" formatCode="&quot;$&quot;#,##0_);[Red]\(&quot;$&quot;#,##0\)">
                  <c:v>2605152.9604385556</c:v>
                </c:pt>
                <c:pt idx="403" formatCode="&quot;$&quot;#,##0_);[Red]\(&quot;$&quot;#,##0\)">
                  <c:v>2621853.9561582636</c:v>
                </c:pt>
                <c:pt idx="404" formatCode="&quot;$&quot;#,##0_);[Red]\(&quot;$&quot;#,##0\)">
                  <c:v>2638649.3817358855</c:v>
                </c:pt>
                <c:pt idx="405" formatCode="&quot;$&quot;#,##0_);[Red]\(&quot;$&quot;#,##0\)">
                  <c:v>2655539.7710915664</c:v>
                </c:pt>
                <c:pt idx="406" formatCode="&quot;$&quot;#,##0_);[Red]\(&quot;$&quot;#,##0\)">
                  <c:v>2672525.6611643145</c:v>
                </c:pt>
                <c:pt idx="407" formatCode="&quot;$&quot;#,##0_);[Red]\(&quot;$&quot;#,##0\)">
                  <c:v>2689607.5919290683</c:v>
                </c:pt>
                <c:pt idx="408" formatCode="&quot;$&quot;#,##0_);[Red]\(&quot;$&quot;#,##0\)">
                  <c:v>2706786.1064138636</c:v>
                </c:pt>
                <c:pt idx="409" formatCode="&quot;$&quot;#,##0_);[Red]\(&quot;$&quot;#,##0\)">
                  <c:v>2724061.7507170956</c:v>
                </c:pt>
                <c:pt idx="410" formatCode="&quot;$&quot;#,##0_);[Red]\(&quot;$&quot;#,##0\)">
                  <c:v>2741435.0740248789</c:v>
                </c:pt>
                <c:pt idx="411" formatCode="&quot;$&quot;#,##0_);[Red]\(&quot;$&quot;#,##0\)">
                  <c:v>2758906.6286285073</c:v>
                </c:pt>
                <c:pt idx="412" formatCode="&quot;$&quot;#,##0_);[Red]\(&quot;$&quot;#,##0\)">
                  <c:v>2776476.9699420081</c:v>
                </c:pt>
                <c:pt idx="413" formatCode="&quot;$&quot;#,##0_);[Red]\(&quot;$&quot;#,##0\)">
                  <c:v>2794146.6565198018</c:v>
                </c:pt>
                <c:pt idx="414" formatCode="&quot;$&quot;#,##0_);[Red]\(&quot;$&quot;#,##0\)">
                  <c:v>2811916.2500744564</c:v>
                </c:pt>
                <c:pt idx="415" formatCode="&quot;$&quot;#,##0_);[Red]\(&quot;$&quot;#,##0\)">
                  <c:v>2829786.3154945443</c:v>
                </c:pt>
                <c:pt idx="416" formatCode="&quot;$&quot;#,##0_);[Red]\(&quot;$&quot;#,##0\)">
                  <c:v>2847757.4208625997</c:v>
                </c:pt>
                <c:pt idx="417" formatCode="&quot;$&quot;#,##0_);[Red]\(&quot;$&quot;#,##0\)">
                  <c:v>2865830.1374731786</c:v>
                </c:pt>
                <c:pt idx="418" formatCode="&quot;$&quot;#,##0_);[Red]\(&quot;$&quot;#,##0\)">
                  <c:v>2884005.0398510187</c:v>
                </c:pt>
                <c:pt idx="419" formatCode="&quot;$&quot;#,##0_);[Red]\(&quot;$&quot;#,##0\)">
                  <c:v>2902282.7057693051</c:v>
                </c:pt>
                <c:pt idx="420" formatCode="&quot;$&quot;#,##0_);[Red]\(&quot;$&quot;#,##0\)">
                  <c:v>2920663.716268036</c:v>
                </c:pt>
                <c:pt idx="421" formatCode="&quot;$&quot;#,##0_);[Red]\(&quot;$&quot;#,##0\)">
                  <c:v>2939148.6556724943</c:v>
                </c:pt>
                <c:pt idx="422" formatCode="&quot;$&quot;#,##0_);[Red]\(&quot;$&quot;#,##0\)">
                  <c:v>2957738.1116118226</c:v>
                </c:pt>
                <c:pt idx="423" formatCode="&quot;$&quot;#,##0_);[Red]\(&quot;$&quot;#,##0\)">
                  <c:v>2976432.6750377049</c:v>
                </c:pt>
                <c:pt idx="424" formatCode="&quot;$&quot;#,##0_);[Red]\(&quot;$&quot;#,##0\)">
                  <c:v>2995232.940243151</c:v>
                </c:pt>
                <c:pt idx="425" formatCode="&quot;$&quot;#,##0_);[Red]\(&quot;$&quot;#,##0\)">
                  <c:v>3014139.5048813904</c:v>
                </c:pt>
                <c:pt idx="426" formatCode="&quot;$&quot;#,##0_);[Red]\(&quot;$&quot;#,##0\)">
                  <c:v>3033152.9699848709</c:v>
                </c:pt>
                <c:pt idx="427" formatCode="&quot;$&quot;#,##0_);[Red]\(&quot;$&quot;#,##0\)">
                  <c:v>3052273.9399843649</c:v>
                </c:pt>
                <c:pt idx="428" formatCode="&quot;$&quot;#,##0_);[Red]\(&quot;$&quot;#,##0\)">
                  <c:v>3071503.0227281842</c:v>
                </c:pt>
                <c:pt idx="429" formatCode="&quot;$&quot;#,##0_);[Red]\(&quot;$&quot;#,##0\)">
                  <c:v>3090840.8295015036</c:v>
                </c:pt>
                <c:pt idx="430" formatCode="&quot;$&quot;#,##0_);[Red]\(&quot;$&quot;#,##0\)">
                  <c:v>3110287.9750457928</c:v>
                </c:pt>
                <c:pt idx="431" formatCode="&quot;$&quot;#,##0_);[Red]\(&quot;$&quot;#,##0\)">
                  <c:v>3129845.0775783593</c:v>
                </c:pt>
                <c:pt idx="432" formatCode="&quot;$&quot;#,##0_);[Red]\(&quot;$&quot;#,##0\)">
                  <c:v>3149512.7588120014</c:v>
                </c:pt>
                <c:pt idx="433" formatCode="&quot;$&quot;#,##0_);[Red]\(&quot;$&quot;#,##0\)">
                  <c:v>3169291.6439747717</c:v>
                </c:pt>
                <c:pt idx="434" formatCode="&quot;$&quot;#,##0_);[Red]\(&quot;$&quot;#,##0\)">
                  <c:v>3189182.3618298532</c:v>
                </c:pt>
                <c:pt idx="435" formatCode="&quot;$&quot;#,##0_);[Red]\(&quot;$&quot;#,##0\)">
                  <c:v>3209185.5446955469</c:v>
                </c:pt>
                <c:pt idx="436" formatCode="&quot;$&quot;#,##0_);[Red]\(&quot;$&quot;#,##0\)">
                  <c:v>3229301.8284653742</c:v>
                </c:pt>
                <c:pt idx="437" formatCode="&quot;$&quot;#,##0_);[Red]\(&quot;$&quot;#,##0\)">
                  <c:v>3249531.8526282902</c:v>
                </c:pt>
                <c:pt idx="438" formatCode="&quot;$&quot;#,##0_);[Red]\(&quot;$&quot;#,##0\)">
                  <c:v>3269876.2602890143</c:v>
                </c:pt>
                <c:pt idx="439" formatCode="&quot;$&quot;#,##0_);[Red]\(&quot;$&quot;#,##0\)">
                  <c:v>3290335.6981884725</c:v>
                </c:pt>
                <c:pt idx="440" formatCode="&quot;$&quot;#,##0_);[Red]\(&quot;$&quot;#,##0\)">
                  <c:v>3310910.8167243591</c:v>
                </c:pt>
                <c:pt idx="441" formatCode="&quot;$&quot;#,##0_);[Red]\(&quot;$&quot;#,##0\)">
                  <c:v>3331602.2699718107</c:v>
                </c:pt>
                <c:pt idx="442" formatCode="&quot;$&quot;#,##0_);[Red]\(&quot;$&quot;#,##0\)">
                  <c:v>3352410.7157042003</c:v>
                </c:pt>
                <c:pt idx="443" formatCode="&quot;$&quot;#,##0_);[Red]\(&quot;$&quot;#,##0\)">
                  <c:v>3373336.8154140464</c:v>
                </c:pt>
                <c:pt idx="444" formatCode="&quot;$&quot;#,##0_);[Red]\(&quot;$&quot;#,##0\)">
                  <c:v>3394381.2343340432</c:v>
                </c:pt>
                <c:pt idx="445" formatCode="&quot;$&quot;#,##0_);[Red]\(&quot;$&quot;#,##0\)">
                  <c:v>3415544.6414582073</c:v>
                </c:pt>
                <c:pt idx="446" formatCode="&quot;$&quot;#,##0_);[Red]\(&quot;$&quot;#,##0\)">
                  <c:v>3436827.7095631445</c:v>
                </c:pt>
                <c:pt idx="447" formatCode="&quot;$&quot;#,##0_);[Red]\(&quot;$&quot;#,##0\)">
                  <c:v>3458231.1152294367</c:v>
                </c:pt>
                <c:pt idx="448" formatCode="&quot;$&quot;#,##0_);[Red]\(&quot;$&quot;#,##0\)">
                  <c:v>3479755.5388631518</c:v>
                </c:pt>
                <c:pt idx="449" formatCode="&quot;$&quot;#,##0_);[Red]\(&quot;$&quot;#,##0\)">
                  <c:v>3501401.6647174722</c:v>
                </c:pt>
                <c:pt idx="450" formatCode="&quot;$&quot;#,##0_);[Red]\(&quot;$&quot;#,##0\)">
                  <c:v>3523170.1809144467</c:v>
                </c:pt>
                <c:pt idx="451" formatCode="&quot;$&quot;#,##0_);[Red]\(&quot;$&quot;#,##0\)">
                  <c:v>3545061.7794668674</c:v>
                </c:pt>
                <c:pt idx="452" formatCode="&quot;$&quot;#,##0_);[Red]\(&quot;$&quot;#,##0\)">
                  <c:v>3567077.1563002663</c:v>
                </c:pt>
                <c:pt idx="453" formatCode="&quot;$&quot;#,##0_);[Red]\(&quot;$&quot;#,##0\)">
                  <c:v>3589217.0112750395</c:v>
                </c:pt>
                <c:pt idx="454" formatCode="&quot;$&quot;#,##0_);[Red]\(&quot;$&quot;#,##0\)">
                  <c:v>3611482.0482086963</c:v>
                </c:pt>
                <c:pt idx="455" formatCode="&quot;$&quot;#,##0_);[Red]\(&quot;$&quot;#,##0\)">
                  <c:v>3633872.9748982317</c:v>
                </c:pt>
                <c:pt idx="456" formatCode="&quot;$&quot;#,##0_);[Red]\(&quot;$&quot;#,##0\)">
                  <c:v>3656390.5031426284</c:v>
                </c:pt>
                <c:pt idx="457" formatCode="&quot;$&quot;#,##0_);[Red]\(&quot;$&quot;#,##0\)">
                  <c:v>3679035.3487654841</c:v>
                </c:pt>
                <c:pt idx="458" formatCode="&quot;$&quot;#,##0_);[Red]\(&quot;$&quot;#,##0\)">
                  <c:v>3701808.2316377666</c:v>
                </c:pt>
                <c:pt idx="459" formatCode="&quot;$&quot;#,##0_);[Red]\(&quot;$&quot;#,##0\)">
                  <c:v>3724709.8757006996</c:v>
                </c:pt>
                <c:pt idx="460" formatCode="&quot;$&quot;#,##0_);[Red]\(&quot;$&quot;#,##0\)">
                  <c:v>3747741.0089887748</c:v>
                </c:pt>
                <c:pt idx="461" formatCode="&quot;$&quot;#,##0_);[Red]\(&quot;$&quot;#,##0\)">
                  <c:v>3770902.3636528975</c:v>
                </c:pt>
                <c:pt idx="462" formatCode="&quot;$&quot;#,##0_);[Red]\(&quot;$&quot;#,##0\)">
                  <c:v>3794194.6759836604</c:v>
                </c:pt>
                <c:pt idx="463" formatCode="&quot;$&quot;#,##0_);[Red]\(&quot;$&quot;#,##0\)">
                  <c:v>3817618.6864347504</c:v>
                </c:pt>
                <c:pt idx="464" formatCode="&quot;$&quot;#,##0_);[Red]\(&quot;$&quot;#,##0\)">
                  <c:v>3841175.1396464868</c:v>
                </c:pt>
                <c:pt idx="465" formatCode="&quot;$&quot;#,##0_);[Red]\(&quot;$&quot;#,##0\)">
                  <c:v>3864864.7844694941</c:v>
                </c:pt>
                <c:pt idx="466" formatCode="&quot;$&quot;#,##0_);[Red]\(&quot;$&quot;#,##0\)">
                  <c:v>3888688.3739885068</c:v>
                </c:pt>
                <c:pt idx="467" formatCode="&quot;$&quot;#,##0_);[Red]\(&quot;$&quot;#,##0\)">
                  <c:v>3912646.6655463097</c:v>
                </c:pt>
                <c:pt idx="468" formatCode="&quot;$&quot;#,##0_);[Red]\(&quot;$&quot;#,##0\)">
                  <c:v>3936740.4207678144</c:v>
                </c:pt>
                <c:pt idx="469" formatCode="&quot;$&quot;#,##0_);[Red]\(&quot;$&quot;#,##0\)">
                  <c:v>3960970.4055842701</c:v>
                </c:pt>
                <c:pt idx="470" formatCode="&quot;$&quot;#,##0_);[Red]\(&quot;$&quot;#,##0\)">
                  <c:v>3985337.3902576123</c:v>
                </c:pt>
                <c:pt idx="471" formatCode="&quot;$&quot;#,##0_);[Red]\(&quot;$&quot;#,##0\)">
                  <c:v>4009842.1494049504</c:v>
                </c:pt>
                <c:pt idx="472" formatCode="&quot;$&quot;#,##0_);[Red]\(&quot;$&quot;#,##0\)">
                  <c:v>4034485.4620231912</c:v>
                </c:pt>
                <c:pt idx="473" formatCode="&quot;$&quot;#,##0_);[Red]\(&quot;$&quot;#,##0\)">
                  <c:v>4059268.1115138023</c:v>
                </c:pt>
                <c:pt idx="474" formatCode="&quot;$&quot;#,##0_);[Red]\(&quot;$&quot;#,##0\)">
                  <c:v>4084190.8857077188</c:v>
                </c:pt>
                <c:pt idx="475" formatCode="&quot;$&quot;#,##0_);[Red]\(&quot;$&quot;#,##0\)">
                  <c:v>4109254.5768903852</c:v>
                </c:pt>
                <c:pt idx="476" formatCode="&quot;$&quot;#,##0_);[Red]\(&quot;$&quot;#,##0\)">
                  <c:v>4134459.9818269433</c:v>
                </c:pt>
                <c:pt idx="477" formatCode="&quot;$&quot;#,##0_);[Red]\(&quot;$&quot;#,##0\)">
                  <c:v>4159807.9017875614</c:v>
                </c:pt>
                <c:pt idx="478" formatCode="&quot;$&quot;#,##0_);[Red]\(&quot;$&quot;#,##0\)">
                  <c:v>4185299.1425729049</c:v>
                </c:pt>
                <c:pt idx="479" formatCode="&quot;$&quot;#,##0_);[Red]\(&quot;$&quot;#,##0\)">
                  <c:v>4210934.514539754</c:v>
                </c:pt>
                <c:pt idx="480" formatCode="&quot;$&quot;#,##0_);[Red]\(&quot;$&quot;#,##0\)">
                  <c:v>4236714.8326267637</c:v>
                </c:pt>
              </c:numCache>
            </c:numRef>
          </c:val>
          <c:smooth val="0"/>
          <c:extLst>
            <c:ext xmlns:c16="http://schemas.microsoft.com/office/drawing/2014/chart" uri="{C3380CC4-5D6E-409C-BE32-E72D297353CC}">
              <c16:uniqueId val="{00000001-C0EA-44BC-8EFD-D990036AE452}"/>
            </c:ext>
          </c:extLst>
        </c:ser>
        <c:ser>
          <c:idx val="2"/>
          <c:order val="2"/>
          <c:tx>
            <c:strRef>
              <c:f>Sheet1!$C$1</c:f>
              <c:strCache>
                <c:ptCount val="1"/>
                <c:pt idx="0">
                  <c:v>SS @ 70</c:v>
                </c:pt>
              </c:strCache>
            </c:strRef>
          </c:tx>
          <c:spPr>
            <a:ln w="28575" cap="rnd">
              <a:solidFill>
                <a:srgbClr val="81BB00"/>
              </a:solidFill>
              <a:round/>
            </a:ln>
            <a:effectLst/>
          </c:spPr>
          <c:marker>
            <c:symbol val="none"/>
          </c:marker>
          <c:cat>
            <c:numRef>
              <c:f>Sheet1!$A$2:$A$482</c:f>
              <c:numCache>
                <c:formatCode>General</c:formatCode>
                <c:ptCount val="481"/>
                <c:pt idx="0">
                  <c:v>60</c:v>
                </c:pt>
                <c:pt idx="12">
                  <c:v>61</c:v>
                </c:pt>
                <c:pt idx="24">
                  <c:v>62</c:v>
                </c:pt>
                <c:pt idx="36">
                  <c:v>63</c:v>
                </c:pt>
                <c:pt idx="48">
                  <c:v>64</c:v>
                </c:pt>
                <c:pt idx="60">
                  <c:v>65</c:v>
                </c:pt>
                <c:pt idx="72">
                  <c:v>66</c:v>
                </c:pt>
                <c:pt idx="84">
                  <c:v>67</c:v>
                </c:pt>
                <c:pt idx="96">
                  <c:v>68</c:v>
                </c:pt>
                <c:pt idx="108">
                  <c:v>69</c:v>
                </c:pt>
                <c:pt idx="120">
                  <c:v>70</c:v>
                </c:pt>
                <c:pt idx="132">
                  <c:v>71</c:v>
                </c:pt>
                <c:pt idx="144">
                  <c:v>72</c:v>
                </c:pt>
                <c:pt idx="156">
                  <c:v>73</c:v>
                </c:pt>
                <c:pt idx="168">
                  <c:v>74</c:v>
                </c:pt>
                <c:pt idx="180">
                  <c:v>75</c:v>
                </c:pt>
                <c:pt idx="192">
                  <c:v>76</c:v>
                </c:pt>
                <c:pt idx="204">
                  <c:v>77</c:v>
                </c:pt>
                <c:pt idx="216">
                  <c:v>78</c:v>
                </c:pt>
                <c:pt idx="228">
                  <c:v>79</c:v>
                </c:pt>
                <c:pt idx="240">
                  <c:v>80</c:v>
                </c:pt>
                <c:pt idx="252">
                  <c:v>81</c:v>
                </c:pt>
                <c:pt idx="264">
                  <c:v>82</c:v>
                </c:pt>
                <c:pt idx="276">
                  <c:v>83</c:v>
                </c:pt>
                <c:pt idx="288">
                  <c:v>84</c:v>
                </c:pt>
                <c:pt idx="300">
                  <c:v>85</c:v>
                </c:pt>
                <c:pt idx="312">
                  <c:v>86</c:v>
                </c:pt>
                <c:pt idx="324">
                  <c:v>87</c:v>
                </c:pt>
                <c:pt idx="336">
                  <c:v>88</c:v>
                </c:pt>
                <c:pt idx="348">
                  <c:v>89</c:v>
                </c:pt>
                <c:pt idx="360">
                  <c:v>90</c:v>
                </c:pt>
                <c:pt idx="372">
                  <c:v>91</c:v>
                </c:pt>
                <c:pt idx="384">
                  <c:v>92</c:v>
                </c:pt>
                <c:pt idx="396">
                  <c:v>93</c:v>
                </c:pt>
                <c:pt idx="408">
                  <c:v>94</c:v>
                </c:pt>
                <c:pt idx="420">
                  <c:v>95</c:v>
                </c:pt>
                <c:pt idx="432">
                  <c:v>96</c:v>
                </c:pt>
                <c:pt idx="444">
                  <c:v>97</c:v>
                </c:pt>
                <c:pt idx="456">
                  <c:v>98</c:v>
                </c:pt>
                <c:pt idx="468">
                  <c:v>99</c:v>
                </c:pt>
                <c:pt idx="480">
                  <c:v>100</c:v>
                </c:pt>
              </c:numCache>
            </c:numRef>
          </c:cat>
          <c:val>
            <c:numRef>
              <c:f>Sheet1!$C$2:$C$482</c:f>
              <c:numCache>
                <c:formatCode>General</c:formatCode>
                <c:ptCount val="481"/>
                <c:pt idx="120" formatCode="&quot;$&quot;#,##0_);[Red]\(&quot;$&quot;#,##0\)">
                  <c:v>3491.6311927850643</c:v>
                </c:pt>
                <c:pt idx="121" formatCode="&quot;$&quot;#,##0_);[Red]\(&quot;$&quot;#,##0\)">
                  <c:v>7003.0045759733348</c:v>
                </c:pt>
                <c:pt idx="122" formatCode="&quot;$&quot;#,##0_);[Red]\(&quot;$&quot;#,##0\)">
                  <c:v>10534.231774779617</c:v>
                </c:pt>
                <c:pt idx="123" formatCode="&quot;$&quot;#,##0_);[Red]\(&quot;$&quot;#,##0\)">
                  <c:v>14085.425045563908</c:v>
                </c:pt>
                <c:pt idx="124" formatCode="&quot;$&quot;#,##0_);[Red]\(&quot;$&quot;#,##0\)">
                  <c:v>17656.697279399988</c:v>
                </c:pt>
                <c:pt idx="125" formatCode="&quot;$&quot;#,##0_);[Red]\(&quot;$&quot;#,##0\)">
                  <c:v>21248.162005664184</c:v>
                </c:pt>
                <c:pt idx="126" formatCode="&quot;$&quot;#,##0_);[Red]\(&quot;$&quot;#,##0\)">
                  <c:v>24859.933395644413</c:v>
                </c:pt>
                <c:pt idx="127" formatCode="&quot;$&quot;#,##0_);[Red]\(&quot;$&quot;#,##0\)">
                  <c:v>28492.126266169664</c:v>
                </c:pt>
                <c:pt idx="128" formatCode="&quot;$&quot;#,##0_);[Red]\(&quot;$&quot;#,##0\)">
                  <c:v>32144.856083259958</c:v>
                </c:pt>
                <c:pt idx="129" formatCode="&quot;$&quot;#,##0_);[Red]\(&quot;$&quot;#,##0\)">
                  <c:v>35818.238965796998</c:v>
                </c:pt>
                <c:pt idx="130" formatCode="&quot;$&quot;#,##0_);[Red]\(&quot;$&quot;#,##0\)">
                  <c:v>39512.391689215503</c:v>
                </c:pt>
                <c:pt idx="131" formatCode="&quot;$&quot;#,##0_);[Red]\(&quot;$&quot;#,##0\)">
                  <c:v>43227.431689215497</c:v>
                </c:pt>
                <c:pt idx="132" formatCode="&quot;$&quot;#,##0_);[Red]\(&quot;$&quot;#,##0\)">
                  <c:v>46963.477065495514</c:v>
                </c:pt>
                <c:pt idx="133" formatCode="&quot;$&quot;#,##0_);[Red]\(&quot;$&quot;#,##0\)">
                  <c:v>50720.646585506962</c:v>
                </c:pt>
                <c:pt idx="134" formatCode="&quot;$&quot;#,##0_);[Red]\(&quot;$&quot;#,##0\)">
                  <c:v>54499.059688229681</c:v>
                </c:pt>
                <c:pt idx="135" formatCode="&quot;$&quot;#,##0_);[Red]\(&quot;$&quot;#,##0\)">
                  <c:v>58298.836487968874</c:v>
                </c:pt>
                <c:pt idx="136" formatCode="&quot;$&quot;#,##0_);[Red]\(&quot;$&quot;#,##0\)">
                  <c:v>62120.097778173484</c:v>
                </c:pt>
                <c:pt idx="137" formatCode="&quot;$&quot;#,##0_);[Red]\(&quot;$&quot;#,##0\)">
                  <c:v>65962.965035276182</c:v>
                </c:pt>
                <c:pt idx="138" formatCode="&quot;$&quot;#,##0_);[Red]\(&quot;$&quot;#,##0\)">
                  <c:v>69827.560422555034</c:v>
                </c:pt>
                <c:pt idx="139" formatCode="&quot;$&quot;#,##0_);[Red]\(&quot;$&quot;#,##0\)">
                  <c:v>73714.006794017056</c:v>
                </c:pt>
                <c:pt idx="140" formatCode="&quot;$&quot;#,##0_);[Red]\(&quot;$&quot;#,##0\)">
                  <c:v>77622.427698303683</c:v>
                </c:pt>
                <c:pt idx="141" formatCode="&quot;$&quot;#,##0_);[Red]\(&quot;$&quot;#,##0\)">
                  <c:v>81552.947382618324</c:v>
                </c:pt>
                <c:pt idx="142" formatCode="&quot;$&quot;#,##0_);[Red]\(&quot;$&quot;#,##0\)">
                  <c:v>85505.690796676136</c:v>
                </c:pt>
                <c:pt idx="143" formatCode="&quot;$&quot;#,##0_);[Red]\(&quot;$&quot;#,##0\)">
                  <c:v>89480.783596676134</c:v>
                </c:pt>
                <c:pt idx="144" formatCode="&quot;$&quot;#,##0_);[Red]\(&quot;$&quot;#,##0\)">
                  <c:v>93478.352149295766</c:v>
                </c:pt>
                <c:pt idx="145" formatCode="&quot;$&quot;#,##0_);[Red]\(&quot;$&quot;#,##0\)">
                  <c:v>97498.523535708024</c:v>
                </c:pt>
                <c:pt idx="146" formatCode="&quot;$&quot;#,##0_);[Red]\(&quot;$&quot;#,##0\)">
                  <c:v>101541.42555562135</c:v>
                </c:pt>
                <c:pt idx="147" formatCode="&quot;$&quot;#,##0_);[Red]\(&quot;$&quot;#,##0\)">
                  <c:v>105607.18673134228</c:v>
                </c:pt>
                <c:pt idx="148" formatCode="&quot;$&quot;#,##0_);[Red]\(&quot;$&quot;#,##0\)">
                  <c:v>109695.93631186122</c:v>
                </c:pt>
                <c:pt idx="149" formatCode="&quot;$&quot;#,##0_);[Red]\(&quot;$&quot;#,##0\)">
                  <c:v>113807.80427696111</c:v>
                </c:pt>
                <c:pt idx="150" formatCode="&quot;$&quot;#,##0_);[Red]\(&quot;$&quot;#,##0\)">
                  <c:v>117942.92134134947</c:v>
                </c:pt>
                <c:pt idx="151" formatCode="&quot;$&quot;#,##0_);[Red]\(&quot;$&quot;#,##0\)">
                  <c:v>122101.41895881384</c:v>
                </c:pt>
                <c:pt idx="152" formatCode="&quot;$&quot;#,##0_);[Red]\(&quot;$&quot;#,##0\)">
                  <c:v>126283.42932640052</c:v>
                </c:pt>
                <c:pt idx="153" formatCode="&quot;$&quot;#,##0_);[Red]\(&quot;$&quot;#,##0\)">
                  <c:v>130489.08538861718</c:v>
                </c:pt>
                <c:pt idx="154" formatCode="&quot;$&quot;#,##0_);[Red]\(&quot;$&quot;#,##0\)">
                  <c:v>134718.52084165905</c:v>
                </c:pt>
                <c:pt idx="155" formatCode="&quot;$&quot;#,##0_);[Red]\(&quot;$&quot;#,##0\)">
                  <c:v>138971.87013765905</c:v>
                </c:pt>
                <c:pt idx="156" formatCode="&quot;$&quot;#,##0_);[Red]\(&quot;$&quot;#,##0\)">
                  <c:v>143249.26848896206</c:v>
                </c:pt>
                <c:pt idx="157" formatCode="&quot;$&quot;#,##0_);[Red]\(&quot;$&quot;#,##0\)">
                  <c:v>147550.85187242317</c:v>
                </c:pt>
                <c:pt idx="158" formatCode="&quot;$&quot;#,##0_);[Red]\(&quot;$&quot;#,##0\)">
                  <c:v>151876.75703373042</c:v>
                </c:pt>
                <c:pt idx="159" formatCode="&quot;$&quot;#,##0_);[Red]\(&quot;$&quot;#,##0\)">
                  <c:v>156227.12149175184</c:v>
                </c:pt>
                <c:pt idx="160" formatCode="&quot;$&quot;#,##0_);[Red]\(&quot;$&quot;#,##0\)">
                  <c:v>160602.08354290709</c:v>
                </c:pt>
                <c:pt idx="161" formatCode="&quot;$&quot;#,##0_);[Red]\(&quot;$&quot;#,##0\)">
                  <c:v>165001.78226556396</c:v>
                </c:pt>
                <c:pt idx="162" formatCode="&quot;$&quot;#,##0_);[Red]\(&quot;$&quot;#,##0\)">
                  <c:v>169426.35752445951</c:v>
                </c:pt>
                <c:pt idx="163" formatCode="&quot;$&quot;#,##0_);[Red]\(&quot;$&quot;#,##0\)">
                  <c:v>173875.94997514639</c:v>
                </c:pt>
                <c:pt idx="164" formatCode="&quot;$&quot;#,##0_);[Red]\(&quot;$&quot;#,##0\)">
                  <c:v>178350.70106846414</c:v>
                </c:pt>
                <c:pt idx="165" formatCode="&quot;$&quot;#,##0_);[Red]\(&quot;$&quot;#,##0\)">
                  <c:v>182850.75305503598</c:v>
                </c:pt>
                <c:pt idx="166" formatCode="&quot;$&quot;#,##0_);[Red]\(&quot;$&quot;#,##0\)">
                  <c:v>187376.24898979077</c:v>
                </c:pt>
                <c:pt idx="167" formatCode="&quot;$&quot;#,##0_);[Red]\(&quot;$&quot;#,##0\)">
                  <c:v>191927.33273651075</c:v>
                </c:pt>
                <c:pt idx="168" formatCode="&quot;$&quot;#,##0_);[Red]\(&quot;$&quot;#,##0\)">
                  <c:v>196504.14897240498</c:v>
                </c:pt>
                <c:pt idx="169" formatCode="&quot;$&quot;#,##0_);[Red]\(&quot;$&quot;#,##0\)">
                  <c:v>201106.84319270836</c:v>
                </c:pt>
                <c:pt idx="170" formatCode="&quot;$&quot;#,##0_);[Red]\(&quot;$&quot;#,##0\)">
                  <c:v>205735.56171530712</c:v>
                </c:pt>
                <c:pt idx="171" formatCode="&quot;$&quot;#,##0_);[Red]\(&quot;$&quot;#,##0\)">
                  <c:v>210390.45168539003</c:v>
                </c:pt>
                <c:pt idx="172" formatCode="&quot;$&quot;#,##0_);[Red]\(&quot;$&quot;#,##0\)">
                  <c:v>215071.66108012616</c:v>
                </c:pt>
                <c:pt idx="173" formatCode="&quot;$&quot;#,##0_);[Red]\(&quot;$&quot;#,##0\)">
                  <c:v>219779.33871336901</c:v>
                </c:pt>
                <c:pt idx="174" formatCode="&quot;$&quot;#,##0_);[Red]\(&quot;$&quot;#,##0\)">
                  <c:v>224513.63424038727</c:v>
                </c:pt>
                <c:pt idx="175" formatCode="&quot;$&quot;#,##0_);[Red]\(&quot;$&quot;#,##0\)">
                  <c:v>229274.69816262223</c:v>
                </c:pt>
                <c:pt idx="176" formatCode="&quot;$&quot;#,##0_);[Red]\(&quot;$&quot;#,##0\)">
                  <c:v>234062.68183247221</c:v>
                </c:pt>
                <c:pt idx="177" formatCode="&quot;$&quot;#,##0_);[Red]\(&quot;$&quot;#,##0\)">
                  <c:v>238877.73745810406</c:v>
                </c:pt>
                <c:pt idx="178" formatCode="&quot;$&quot;#,##0_);[Red]\(&quot;$&quot;#,##0\)">
                  <c:v>243720.01810829167</c:v>
                </c:pt>
                <c:pt idx="179" formatCode="&quot;$&quot;#,##0_);[Red]\(&quot;$&quot;#,##0\)">
                  <c:v>248589.67771728206</c:v>
                </c:pt>
                <c:pt idx="180" formatCode="&quot;$&quot;#,##0_);[Red]\(&quot;$&quot;#,##0\)">
                  <c:v>253486.87108968885</c:v>
                </c:pt>
                <c:pt idx="181" formatCode="&quot;$&quot;#,##0_);[Red]\(&quot;$&quot;#,##0\)">
                  <c:v>258411.75390541347</c:v>
                </c:pt>
                <c:pt idx="182" formatCode="&quot;$&quot;#,##0_);[Red]\(&quot;$&quot;#,##0\)">
                  <c:v>263364.48272459413</c:v>
                </c:pt>
                <c:pt idx="183" formatCode="&quot;$&quot;#,##0_);[Red]\(&quot;$&quot;#,##0\)">
                  <c:v>268345.21499258286</c:v>
                </c:pt>
                <c:pt idx="184" formatCode="&quot;$&quot;#,##0_);[Red]\(&quot;$&quot;#,##0\)">
                  <c:v>273354.10904495051</c:v>
                </c:pt>
                <c:pt idx="185" formatCode="&quot;$&quot;#,##0_);[Red]\(&quot;$&quot;#,##0\)">
                  <c:v>278391.32411252038</c:v>
                </c:pt>
                <c:pt idx="186" formatCode="&quot;$&quot;#,##0_);[Red]\(&quot;$&quot;#,##0\)">
                  <c:v>283457.02032642992</c:v>
                </c:pt>
                <c:pt idx="187" formatCode="&quot;$&quot;#,##0_);[Red]\(&quot;$&quot;#,##0\)">
                  <c:v>288551.35872322129</c:v>
                </c:pt>
                <c:pt idx="188" formatCode="&quot;$&quot;#,##0_);[Red]\(&quot;$&quot;#,##0\)">
                  <c:v>293674.5012499608</c:v>
                </c:pt>
                <c:pt idx="189" formatCode="&quot;$&quot;#,##0_);[Red]\(&quot;$&quot;#,##0\)">
                  <c:v>298826.61076938687</c:v>
                </c:pt>
                <c:pt idx="190" formatCode="&quot;$&quot;#,##0_);[Red]\(&quot;$&quot;#,##0\)">
                  <c:v>304007.8510650876</c:v>
                </c:pt>
                <c:pt idx="191" formatCode="&quot;$&quot;#,##0_);[Red]\(&quot;$&quot;#,##0\)">
                  <c:v>309218.38684670732</c:v>
                </c:pt>
                <c:pt idx="192" formatCode="&quot;$&quot;#,##0_);[Red]\(&quot;$&quot;#,##0\)">
                  <c:v>314458.38375518261</c:v>
                </c:pt>
                <c:pt idx="193" formatCode="&quot;$&quot;#,##0_);[Red]\(&quot;$&quot;#,##0\)">
                  <c:v>319728.00836800796</c:v>
                </c:pt>
                <c:pt idx="194" formatCode="&quot;$&quot;#,##0_);[Red]\(&quot;$&quot;#,##0\)">
                  <c:v>325027.42820453126</c:v>
                </c:pt>
                <c:pt idx="195" formatCode="&quot;$&quot;#,##0_);[Red]\(&quot;$&quot;#,##0\)">
                  <c:v>330356.81173127919</c:v>
                </c:pt>
                <c:pt idx="196" formatCode="&quot;$&quot;#,##0_);[Red]\(&quot;$&quot;#,##0\)">
                  <c:v>335716.32836731256</c:v>
                </c:pt>
                <c:pt idx="197" formatCode="&quot;$&quot;#,##0_);[Red]\(&quot;$&quot;#,##0\)">
                  <c:v>341106.14848961233</c:v>
                </c:pt>
                <c:pt idx="198" formatCode="&quot;$&quot;#,##0_);[Red]\(&quot;$&quot;#,##0\)">
                  <c:v>346526.44343849551</c:v>
                </c:pt>
                <c:pt idx="199" formatCode="&quot;$&quot;#,##0_);[Red]\(&quot;$&quot;#,##0\)">
                  <c:v>351977.38552306232</c:v>
                </c:pt>
                <c:pt idx="200" formatCode="&quot;$&quot;#,##0_);[Red]\(&quot;$&quot;#,##0\)">
                  <c:v>357459.14802667359</c:v>
                </c:pt>
                <c:pt idx="201" formatCode="&quot;$&quot;#,##0_);[Red]\(&quot;$&quot;#,##0\)">
                  <c:v>362971.9052124595</c:v>
                </c:pt>
                <c:pt idx="202" formatCode="&quot;$&quot;#,##0_);[Red]\(&quot;$&quot;#,##0\)">
                  <c:v>368515.83232885931</c:v>
                </c:pt>
                <c:pt idx="203" formatCode="&quot;$&quot;#,##0_);[Red]\(&quot;$&quot;#,##0\)">
                  <c:v>374091.10561519244</c:v>
                </c:pt>
                <c:pt idx="204" formatCode="&quot;$&quot;#,##0_);[Red]\(&quot;$&quot;#,##0\)">
                  <c:v>379697.90230726101</c:v>
                </c:pt>
                <c:pt idx="205" formatCode="&quot;$&quot;#,##0_);[Red]\(&quot;$&quot;#,##0\)">
                  <c:v>385336.40064298414</c:v>
                </c:pt>
                <c:pt idx="206" formatCode="&quot;$&quot;#,##0_);[Red]\(&quot;$&quot;#,##0\)">
                  <c:v>391006.7798680641</c:v>
                </c:pt>
                <c:pt idx="207" formatCode="&quot;$&quot;#,##0_);[Red]\(&quot;$&quot;#,##0\)">
                  <c:v>396709.22024168435</c:v>
                </c:pt>
                <c:pt idx="208" formatCode="&quot;$&quot;#,##0_);[Red]\(&quot;$&quot;#,##0\)">
                  <c:v>402443.90304224007</c:v>
                </c:pt>
                <c:pt idx="209" formatCode="&quot;$&quot;#,##0_);[Red]\(&quot;$&quot;#,##0\)">
                  <c:v>408211.01057310082</c:v>
                </c:pt>
                <c:pt idx="210" formatCode="&quot;$&quot;#,##0_);[Red]\(&quot;$&quot;#,##0\)">
                  <c:v>414010.72616840585</c:v>
                </c:pt>
                <c:pt idx="211" formatCode="&quot;$&quot;#,##0_);[Red]\(&quot;$&quot;#,##0\)">
                  <c:v>419843.23419889231</c:v>
                </c:pt>
                <c:pt idx="212" formatCode="&quot;$&quot;#,##0_);[Red]\(&quot;$&quot;#,##0\)">
                  <c:v>425708.72007775638</c:v>
                </c:pt>
                <c:pt idx="213" formatCode="&quot;$&quot;#,##0_);[Red]\(&quot;$&quot;#,##0\)">
                  <c:v>431607.37026654731</c:v>
                </c:pt>
                <c:pt idx="214" formatCode="&quot;$&quot;#,##0_);[Red]\(&quot;$&quot;#,##0\)">
                  <c:v>437539.37228109507</c:v>
                </c:pt>
                <c:pt idx="215" formatCode="&quot;$&quot;#,##0_);[Red]\(&quot;$&quot;#,##0\)">
                  <c:v>443504.91469747148</c:v>
                </c:pt>
                <c:pt idx="216" formatCode="&quot;$&quot;#,##0_);[Red]\(&quot;$&quot;#,##0\)">
                  <c:v>449504.18715798482</c:v>
                </c:pt>
                <c:pt idx="217" formatCode="&quot;$&quot;#,##0_);[Red]\(&quot;$&quot;#,##0\)">
                  <c:v>455537.38037720858</c:v>
                </c:pt>
                <c:pt idx="218" formatCode="&quot;$&quot;#,##0_);[Red]\(&quot;$&quot;#,##0\)">
                  <c:v>461604.68614804413</c:v>
                </c:pt>
                <c:pt idx="219" formatCode="&quot;$&quot;#,##0_);[Red]\(&quot;$&quot;#,##0\)">
                  <c:v>467706.2973478178</c:v>
                </c:pt>
                <c:pt idx="220" formatCode="&quot;$&quot;#,##0_);[Red]\(&quot;$&quot;#,##0\)">
                  <c:v>473842.40794441244</c:v>
                </c:pt>
                <c:pt idx="221" formatCode="&quot;$&quot;#,##0_);[Red]\(&quot;$&quot;#,##0\)">
                  <c:v>480013.21300243342</c:v>
                </c:pt>
                <c:pt idx="222" formatCode="&quot;$&quot;#,##0_);[Red]\(&quot;$&quot;#,##0\)">
                  <c:v>486218.90868940979</c:v>
                </c:pt>
                <c:pt idx="223" formatCode="&quot;$&quot;#,##0_);[Red]\(&quot;$&quot;#,##0\)">
                  <c:v>492459.6922820303</c:v>
                </c:pt>
                <c:pt idx="224" formatCode="&quot;$&quot;#,##0_);[Red]\(&quot;$&quot;#,##0\)">
                  <c:v>498735.76217241486</c:v>
                </c:pt>
                <c:pt idx="225" formatCode="&quot;$&quot;#,##0_);[Red]\(&quot;$&quot;#,##0\)">
                  <c:v>505047.31787442113</c:v>
                </c:pt>
                <c:pt idx="226" formatCode="&quot;$&quot;#,##0_);[Red]\(&quot;$&quot;#,##0\)">
                  <c:v>511394.56002998725</c:v>
                </c:pt>
                <c:pt idx="227" formatCode="&quot;$&quot;#,##0_);[Red]\(&quot;$&quot;#,##0\)">
                  <c:v>517777.69041551003</c:v>
                </c:pt>
                <c:pt idx="228" formatCode="&quot;$&quot;#,##0_);[Red]\(&quot;$&quot;#,##0\)">
                  <c:v>524196.91194825934</c:v>
                </c:pt>
                <c:pt idx="229" formatCode="&quot;$&quot;#,##0_);[Red]\(&quot;$&quot;#,##0\)">
                  <c:v>530652.42869282875</c:v>
                </c:pt>
                <c:pt idx="230" formatCode="&quot;$&quot;#,##0_);[Red]\(&quot;$&quot;#,##0\)">
                  <c:v>537144.44586762274</c:v>
                </c:pt>
                <c:pt idx="231" formatCode="&quot;$&quot;#,##0_);[Red]\(&quot;$&quot;#,##0\)">
                  <c:v>543673.16985138063</c:v>
                </c:pt>
                <c:pt idx="232" formatCode="&quot;$&quot;#,##0_);[Red]\(&quot;$&quot;#,##0\)">
                  <c:v>550238.80818973691</c:v>
                </c:pt>
                <c:pt idx="233" formatCode="&quot;$&quot;#,##0_);[Red]\(&quot;$&quot;#,##0\)">
                  <c:v>556841.56960181938</c:v>
                </c:pt>
                <c:pt idx="234" formatCode="&quot;$&quot;#,##0_);[Red]\(&quot;$&quot;#,##0\)">
                  <c:v>563481.66398688406</c:v>
                </c:pt>
                <c:pt idx="235" formatCode="&quot;$&quot;#,##0_);[Red]\(&quot;$&quot;#,##0\)">
                  <c:v>570159.30243098806</c:v>
                </c:pt>
                <c:pt idx="236" formatCode="&quot;$&quot;#,##0_);[Red]\(&quot;$&quot;#,##0\)">
                  <c:v>576874.69721369946</c:v>
                </c:pt>
                <c:pt idx="237" formatCode="&quot;$&quot;#,##0_);[Red]\(&quot;$&quot;#,##0\)">
                  <c:v>583628.06181484624</c:v>
                </c:pt>
                <c:pt idx="238" formatCode="&quot;$&quot;#,##0_);[Red]\(&quot;$&quot;#,##0\)">
                  <c:v>590419.610921302</c:v>
                </c:pt>
                <c:pt idx="239" formatCode="&quot;$&quot;#,##0_);[Red]\(&quot;$&quot;#,##0\)">
                  <c:v>597249.56043381139</c:v>
                </c:pt>
                <c:pt idx="240" formatCode="&quot;$&quot;#,##0_);[Red]\(&quot;$&quot;#,##0\)">
                  <c:v>604118.12747385318</c:v>
                </c:pt>
                <c:pt idx="241" formatCode="&quot;$&quot;#,##0_);[Red]\(&quot;$&quot;#,##0\)">
                  <c:v>611025.53039054247</c:v>
                </c:pt>
                <c:pt idx="242" formatCode="&quot;$&quot;#,##0_);[Red]\(&quot;$&quot;#,##0\)">
                  <c:v>617971.9887675721</c:v>
                </c:pt>
                <c:pt idx="243" formatCode="&quot;$&quot;#,##0_);[Red]\(&quot;$&quot;#,##0\)">
                  <c:v>624957.72343019303</c:v>
                </c:pt>
                <c:pt idx="244" formatCode="&quot;$&quot;#,##0_);[Red]\(&quot;$&quot;#,##0\)">
                  <c:v>631982.95645223418</c:v>
                </c:pt>
                <c:pt idx="245" formatCode="&quot;$&quot;#,##0_);[Red]\(&quot;$&quot;#,##0\)">
                  <c:v>639047.91116316244</c:v>
                </c:pt>
                <c:pt idx="246" formatCode="&quot;$&quot;#,##0_);[Red]\(&quot;$&quot;#,##0\)">
                  <c:v>646152.81215518166</c:v>
                </c:pt>
                <c:pt idx="247" formatCode="&quot;$&quot;#,##0_);[Red]\(&quot;$&quot;#,##0\)">
                  <c:v>653297.88529037288</c:v>
                </c:pt>
                <c:pt idx="248" formatCode="&quot;$&quot;#,##0_);[Red]\(&quot;$&quot;#,##0\)">
                  <c:v>660483.35770787415</c:v>
                </c:pt>
                <c:pt idx="249" formatCode="&quot;$&quot;#,##0_);[Red]\(&quot;$&quot;#,##0\)">
                  <c:v>667709.45783110114</c:v>
                </c:pt>
                <c:pt idx="250" formatCode="&quot;$&quot;#,##0_);[Red]\(&quot;$&quot;#,##0\)">
                  <c:v>674976.41537500883</c:v>
                </c:pt>
                <c:pt idx="251" formatCode="&quot;$&quot;#,##0_);[Red]\(&quot;$&quot;#,##0\)">
                  <c:v>682284.46135339385</c:v>
                </c:pt>
                <c:pt idx="252" formatCode="&quot;$&quot;#,##0_);[Red]\(&quot;$&quot;#,##0\)">
                  <c:v>689633.82808623847</c:v>
                </c:pt>
                <c:pt idx="253" formatCode="&quot;$&quot;#,##0_);[Red]\(&quot;$&quot;#,##0\)">
                  <c:v>697024.74920709594</c:v>
                </c:pt>
                <c:pt idx="254" formatCode="&quot;$&quot;#,##0_);[Red]\(&quot;$&quot;#,##0\)">
                  <c:v>704457.45967051759</c:v>
                </c:pt>
                <c:pt idx="255" formatCode="&quot;$&quot;#,##0_);[Red]\(&quot;$&quot;#,##0\)">
                  <c:v>711932.19575952191</c:v>
                </c:pt>
                <c:pt idx="256" formatCode="&quot;$&quot;#,##0_);[Red]\(&quot;$&quot;#,##0\)">
                  <c:v>719449.19509310601</c:v>
                </c:pt>
                <c:pt idx="257" formatCode="&quot;$&quot;#,##0_);[Red]\(&quot;$&quot;#,##0\)">
                  <c:v>727008.69663379923</c:v>
                </c:pt>
                <c:pt idx="258" formatCode="&quot;$&quot;#,##0_);[Red]\(&quot;$&quot;#,##0\)">
                  <c:v>734610.94069525984</c:v>
                </c:pt>
                <c:pt idx="259" formatCode="&quot;$&quot;#,##0_);[Red]\(&quot;$&quot;#,##0\)">
                  <c:v>742256.16894991451</c:v>
                </c:pt>
                <c:pt idx="260" formatCode="&quot;$&quot;#,##0_);[Red]\(&quot;$&quot;#,##0\)">
                  <c:v>749944.62443664088</c:v>
                </c:pt>
                <c:pt idx="261" formatCode="&quot;$&quot;#,##0_);[Red]\(&quot;$&quot;#,##0\)">
                  <c:v>757676.55156849371</c:v>
                </c:pt>
                <c:pt idx="262" formatCode="&quot;$&quot;#,##0_);[Red]\(&quot;$&quot;#,##0\)">
                  <c:v>765452.19614047487</c:v>
                </c:pt>
                <c:pt idx="263" formatCode="&quot;$&quot;#,##0_);[Red]\(&quot;$&quot;#,##0\)">
                  <c:v>773271.80533734686</c:v>
                </c:pt>
                <c:pt idx="264" formatCode="&quot;$&quot;#,##0_);[Red]\(&quot;$&quot;#,##0\)">
                  <c:v>781135.62774149061</c:v>
                </c:pt>
                <c:pt idx="265" formatCode="&quot;$&quot;#,##0_);[Red]\(&quot;$&quot;#,##0\)">
                  <c:v>789043.91334080813</c:v>
                </c:pt>
                <c:pt idx="266" formatCode="&quot;$&quot;#,##0_);[Red]\(&quot;$&quot;#,##0\)">
                  <c:v>796996.91353666934</c:v>
                </c:pt>
                <c:pt idx="267" formatCode="&quot;$&quot;#,##0_);[Red]\(&quot;$&quot;#,##0\)">
                  <c:v>804994.881151904</c:v>
                </c:pt>
                <c:pt idx="268" formatCode="&quot;$&quot;#,##0_);[Red]\(&quot;$&quot;#,##0\)">
                  <c:v>813038.07043883891</c:v>
                </c:pt>
                <c:pt idx="269" formatCode="&quot;$&quot;#,##0_);[Red]\(&quot;$&quot;#,##0\)">
                  <c:v>821126.73708738061</c:v>
                </c:pt>
                <c:pt idx="270" formatCode="&quot;$&quot;#,##0_);[Red]\(&quot;$&quot;#,##0\)">
                  <c:v>829261.13823314349</c:v>
                </c:pt>
                <c:pt idx="271" formatCode="&quot;$&quot;#,##0_);[Red]\(&quot;$&quot;#,##0\)">
                  <c:v>837441.53246562392</c:v>
                </c:pt>
                <c:pt idx="272" formatCode="&quot;$&quot;#,##0_);[Red]\(&quot;$&quot;#,##0\)">
                  <c:v>845668.17983642116</c:v>
                </c:pt>
                <c:pt idx="273" formatCode="&quot;$&quot;#,##0_);[Red]\(&quot;$&quot;#,##0\)">
                  <c:v>853941.34186750371</c:v>
                </c:pt>
                <c:pt idx="274" formatCode="&quot;$&quot;#,##0_);[Red]\(&quot;$&quot;#,##0\)">
                  <c:v>862261.28155952354</c:v>
                </c:pt>
                <c:pt idx="275" formatCode="&quot;$&quot;#,##0_);[Red]\(&quot;$&quot;#,##0\)">
                  <c:v>870628.26340017654</c:v>
                </c:pt>
                <c:pt idx="276" formatCode="&quot;$&quot;#,##0_);[Red]\(&quot;$&quot;#,##0\)">
                  <c:v>879042.55337261036</c:v>
                </c:pt>
                <c:pt idx="277" formatCode="&quot;$&quot;#,##0_);[Red]\(&quot;$&quot;#,##0\)">
                  <c:v>887504.41896388016</c:v>
                </c:pt>
                <c:pt idx="278" formatCode="&quot;$&quot;#,##0_);[Red]\(&quot;$&quot;#,##0\)">
                  <c:v>896014.12917345169</c:v>
                </c:pt>
                <c:pt idx="279" formatCode="&quot;$&quot;#,##0_);[Red]\(&quot;$&quot;#,##0\)">
                  <c:v>904571.95452175278</c:v>
                </c:pt>
                <c:pt idx="280" formatCode="&quot;$&quot;#,##0_);[Red]\(&quot;$&quot;#,##0\)">
                  <c:v>913178.16705877322</c:v>
                </c:pt>
                <c:pt idx="281" formatCode="&quot;$&quot;#,##0_);[Red]\(&quot;$&quot;#,##0\)">
                  <c:v>921833.04037271289</c:v>
                </c:pt>
                <c:pt idx="282" formatCode="&quot;$&quot;#,##0_);[Red]\(&quot;$&quot;#,##0\)">
                  <c:v>930536.84959867911</c:v>
                </c:pt>
                <c:pt idx="283" formatCode="&quot;$&quot;#,##0_);[Red]\(&quot;$&quot;#,##0\)">
                  <c:v>939289.87142743322</c:v>
                </c:pt>
                <c:pt idx="284" formatCode="&quot;$&quot;#,##0_);[Red]\(&quot;$&quot;#,##0\)">
                  <c:v>948092.38411418616</c:v>
                </c:pt>
                <c:pt idx="285" formatCode="&quot;$&quot;#,##0_);[Red]\(&quot;$&quot;#,##0\)">
                  <c:v>956944.66748744447</c:v>
                </c:pt>
                <c:pt idx="286" formatCode="&quot;$&quot;#,##0_);[Red]\(&quot;$&quot;#,##0\)">
                  <c:v>965847.00295790576</c:v>
                </c:pt>
                <c:pt idx="287" formatCode="&quot;$&quot;#,##0_);[Red]\(&quot;$&quot;#,##0\)">
                  <c:v>974799.67352740443</c:v>
                </c:pt>
                <c:pt idx="288" formatCode="&quot;$&quot;#,##0_);[Red]\(&quot;$&quot;#,##0\)">
                  <c:v>983802.96379790863</c:v>
                </c:pt>
                <c:pt idx="289" formatCode="&quot;$&quot;#,##0_);[Red]\(&quot;$&quot;#,##0\)">
                  <c:v>992857.15998056729</c:v>
                </c:pt>
                <c:pt idx="290" formatCode="&quot;$&quot;#,##0_);[Red]\(&quot;$&quot;#,##0\)">
                  <c:v>1001962.5499048088</c:v>
                </c:pt>
                <c:pt idx="291" formatCode="&quot;$&quot;#,##0_);[Red]\(&quot;$&quot;#,##0\)">
                  <c:v>1011119.423027491</c:v>
                </c:pt>
                <c:pt idx="292" formatCode="&quot;$&quot;#,##0_);[Red]\(&quot;$&quot;#,##0\)">
                  <c:v>1020328.0704421028</c:v>
                </c:pt>
                <c:pt idx="293" formatCode="&quot;$&quot;#,##0_);[Red]\(&quot;$&quot;#,##0\)">
                  <c:v>1029588.7848880183</c:v>
                </c:pt>
                <c:pt idx="294" formatCode="&quot;$&quot;#,##0_);[Red]\(&quot;$&quot;#,##0\)">
                  <c:v>1038901.8607598022</c:v>
                </c:pt>
                <c:pt idx="295" formatCode="&quot;$&quot;#,##0_);[Red]\(&quot;$&quot;#,##0\)">
                  <c:v>1048267.594116569</c:v>
                </c:pt>
                <c:pt idx="296" formatCode="&quot;$&quot;#,##0_);[Red]\(&quot;$&quot;#,##0\)">
                  <c:v>1057686.2826913947</c:v>
                </c:pt>
                <c:pt idx="297" formatCode="&quot;$&quot;#,##0_);[Red]\(&quot;$&quot;#,##0\)">
                  <c:v>1067158.2259007811</c:v>
                </c:pt>
                <c:pt idx="298" formatCode="&quot;$&quot;#,##0_);[Red]\(&quot;$&quot;#,##0\)">
                  <c:v>1076683.7248541748</c:v>
                </c:pt>
                <c:pt idx="299" formatCode="&quot;$&quot;#,##0_);[Red]\(&quot;$&quot;#,##0\)">
                  <c:v>1086263.0823635384</c:v>
                </c:pt>
                <c:pt idx="300" formatCode="&quot;$&quot;#,##0_);[Red]\(&quot;$&quot;#,##0\)">
                  <c:v>1095896.6029529779</c:v>
                </c:pt>
                <c:pt idx="301" formatCode="&quot;$&quot;#,##0_);[Red]\(&quot;$&quot;#,##0\)">
                  <c:v>1105584.5928684226</c:v>
                </c:pt>
                <c:pt idx="302" formatCode="&quot;$&quot;#,##0_);[Red]\(&quot;$&quot;#,##0\)">
                  <c:v>1115327.360087361</c:v>
                </c:pt>
                <c:pt idx="303" formatCode="&quot;$&quot;#,##0_);[Red]\(&quot;$&quot;#,##0\)">
                  <c:v>1125125.2143286308</c:v>
                </c:pt>
                <c:pt idx="304" formatCode="&quot;$&quot;#,##0_);[Red]\(&quot;$&quot;#,##0\)">
                  <c:v>1134978.4670622656</c:v>
                </c:pt>
                <c:pt idx="305" formatCode="&quot;$&quot;#,##0_);[Red]\(&quot;$&quot;#,##0\)">
                  <c:v>1144887.4315193952</c:v>
                </c:pt>
                <c:pt idx="306" formatCode="&quot;$&quot;#,##0_);[Red]\(&quot;$&quot;#,##0\)">
                  <c:v>1154852.422702204</c:v>
                </c:pt>
                <c:pt idx="307" formatCode="&quot;$&quot;#,##0_);[Red]\(&quot;$&quot;#,##0\)">
                  <c:v>1164873.7573939445</c:v>
                </c:pt>
                <c:pt idx="308" formatCode="&quot;$&quot;#,##0_);[Red]\(&quot;$&quot;#,##0\)">
                  <c:v>1174951.754169008</c:v>
                </c:pt>
                <c:pt idx="309" formatCode="&quot;$&quot;#,##0_);[Red]\(&quot;$&quot;#,##0\)">
                  <c:v>1185086.7334030515</c:v>
                </c:pt>
                <c:pt idx="310" formatCode="&quot;$&quot;#,##0_);[Red]\(&quot;$&quot;#,##0\)">
                  <c:v>1195279.0172831826</c:v>
                </c:pt>
                <c:pt idx="311" formatCode="&quot;$&quot;#,##0_);[Red]\(&quot;$&quot;#,##0\)">
                  <c:v>1205528.9298182016</c:v>
                </c:pt>
                <c:pt idx="312" formatCode="&quot;$&quot;#,##0_);[Red]\(&quot;$&quot;#,##0\)">
                  <c:v>1215836.7968489018</c:v>
                </c:pt>
                <c:pt idx="313" formatCode="&quot;$&quot;#,##0_);[Red]\(&quot;$&quot;#,##0\)">
                  <c:v>1226202.9460584277</c:v>
                </c:pt>
                <c:pt idx="314" formatCode="&quot;$&quot;#,##0_);[Red]\(&quot;$&quot;#,##0\)">
                  <c:v>1236627.7069826918</c:v>
                </c:pt>
                <c:pt idx="315" formatCode="&quot;$&quot;#,##0_);[Red]\(&quot;$&quot;#,##0\)">
                  <c:v>1247111.4110208505</c:v>
                </c:pt>
                <c:pt idx="316" formatCode="&quot;$&quot;#,##0_);[Red]\(&quot;$&quot;#,##0\)">
                  <c:v>1257654.3914458395</c:v>
                </c:pt>
                <c:pt idx="317" formatCode="&quot;$&quot;#,##0_);[Red]\(&quot;$&quot;#,##0\)">
                  <c:v>1268256.983414968</c:v>
                </c:pt>
                <c:pt idx="318" formatCode="&quot;$&quot;#,##0_);[Red]\(&quot;$&quot;#,##0\)">
                  <c:v>1278919.5239805733</c:v>
                </c:pt>
                <c:pt idx="319" formatCode="&quot;$&quot;#,##0_);[Red]\(&quot;$&quot;#,##0\)">
                  <c:v>1289642.3521007358</c:v>
                </c:pt>
                <c:pt idx="320" formatCode="&quot;$&quot;#,##0_);[Red]\(&quot;$&quot;#,##0\)">
                  <c:v>1300425.8086500538</c:v>
                </c:pt>
                <c:pt idx="321" formatCode="&quot;$&quot;#,##0_);[Red]\(&quot;$&quot;#,##0\)">
                  <c:v>1311270.2364304804</c:v>
                </c:pt>
                <c:pt idx="322" formatCode="&quot;$&quot;#,##0_);[Red]\(&quot;$&quot;#,##0\)">
                  <c:v>1322175.9801822207</c:v>
                </c:pt>
                <c:pt idx="323" formatCode="&quot;$&quot;#,##0_);[Red]\(&quot;$&quot;#,##0\)">
                  <c:v>1333143.3865946911</c:v>
                </c:pt>
                <c:pt idx="324" formatCode="&quot;$&quot;#,##0_);[Red]\(&quot;$&quot;#,##0\)">
                  <c:v>1344172.8043175403</c:v>
                </c:pt>
                <c:pt idx="325" formatCode="&quot;$&quot;#,##0_);[Red]\(&quot;$&quot;#,##0\)">
                  <c:v>1355264.583971733</c:v>
                </c:pt>
                <c:pt idx="326" formatCode="&quot;$&quot;#,##0_);[Red]\(&quot;$&quot;#,##0\)">
                  <c:v>1366419.0781606955</c:v>
                </c:pt>
                <c:pt idx="327" formatCode="&quot;$&quot;#,##0_);[Red]\(&quot;$&quot;#,##0\)">
                  <c:v>1377636.6414815255</c:v>
                </c:pt>
                <c:pt idx="328" formatCode="&quot;$&quot;#,##0_);[Red]\(&quot;$&quot;#,##0\)">
                  <c:v>1388917.6305362638</c:v>
                </c:pt>
                <c:pt idx="329" formatCode="&quot;$&quot;#,##0_);[Red]\(&quot;$&quot;#,##0\)">
                  <c:v>1400262.4039432313</c:v>
                </c:pt>
                <c:pt idx="330" formatCode="&quot;$&quot;#,##0_);[Red]\(&quot;$&quot;#,##0\)">
                  <c:v>1411671.3223484291</c:v>
                </c:pt>
                <c:pt idx="331" formatCode="&quot;$&quot;#,##0_);[Red]\(&quot;$&quot;#,##0\)">
                  <c:v>1423144.7484370028</c:v>
                </c:pt>
                <c:pt idx="332" formatCode="&quot;$&quot;#,##0_);[Red]\(&quot;$&quot;#,##0\)">
                  <c:v>1434683.0469447731</c:v>
                </c:pt>
                <c:pt idx="333" formatCode="&quot;$&quot;#,##0_);[Red]\(&quot;$&quot;#,##0\)">
                  <c:v>1446286.5846698293</c:v>
                </c:pt>
                <c:pt idx="334" formatCode="&quot;$&quot;#,##0_);[Red]\(&quot;$&quot;#,##0\)">
                  <c:v>1457955.7304841916</c:v>
                </c:pt>
                <c:pt idx="335" formatCode="&quot;$&quot;#,##0_);[Red]\(&quot;$&quot;#,##0\)">
                  <c:v>1469690.8553455349</c:v>
                </c:pt>
                <c:pt idx="336" formatCode="&quot;$&quot;#,##0_);[Red]\(&quot;$&quot;#,##0\)">
                  <c:v>1481492.3323089837</c:v>
                </c:pt>
                <c:pt idx="337" formatCode="&quot;$&quot;#,##0_);[Red]\(&quot;$&quot;#,##0\)">
                  <c:v>1493360.53653897</c:v>
                </c:pt>
                <c:pt idx="338" formatCode="&quot;$&quot;#,##0_);[Red]\(&quot;$&quot;#,##0\)">
                  <c:v>1505295.8453211598</c:v>
                </c:pt>
                <c:pt idx="339" formatCode="&quot;$&quot;#,##0_);[Red]\(&quot;$&quot;#,##0\)">
                  <c:v>1517298.6380744479</c:v>
                </c:pt>
                <c:pt idx="340" formatCode="&quot;$&quot;#,##0_);[Red]\(&quot;$&quot;#,##0\)">
                  <c:v>1529369.296363018</c:v>
                </c:pt>
                <c:pt idx="341" formatCode="&quot;$&quot;#,##0_);[Red]\(&quot;$&quot;#,##0\)">
                  <c:v>1541508.2039084733</c:v>
                </c:pt>
                <c:pt idx="342" formatCode="&quot;$&quot;#,##0_);[Red]\(&quot;$&quot;#,##0\)">
                  <c:v>1553715.7466020349</c:v>
                </c:pt>
                <c:pt idx="343" formatCode="&quot;$&quot;#,##0_);[Red]\(&quot;$&quot;#,##0\)">
                  <c:v>1565992.3125168087</c:v>
                </c:pt>
                <c:pt idx="344" formatCode="&quot;$&quot;#,##0_);[Red]\(&quot;$&quot;#,##0\)">
                  <c:v>1578338.2919201229</c:v>
                </c:pt>
                <c:pt idx="345" formatCode="&quot;$&quot;#,##0_);[Red]\(&quot;$&quot;#,##0\)">
                  <c:v>1590754.0772859333</c:v>
                </c:pt>
                <c:pt idx="346" formatCode="&quot;$&quot;#,##0_);[Red]\(&quot;$&quot;#,##0\)">
                  <c:v>1603240.0633073007</c:v>
                </c:pt>
                <c:pt idx="347" formatCode="&quot;$&quot;#,##0_);[Red]\(&quot;$&quot;#,##0\)">
                  <c:v>1615796.646908938</c:v>
                </c:pt>
                <c:pt idx="348" formatCode="&quot;$&quot;#,##0_);[Red]\(&quot;$&quot;#,##0\)">
                  <c:v>1628424.227259828</c:v>
                </c:pt>
                <c:pt idx="349" formatCode="&quot;$&quot;#,##0_);[Red]\(&quot;$&quot;#,##0\)">
                  <c:v>1641123.2057859132</c:v>
                </c:pt>
                <c:pt idx="350" formatCode="&quot;$&quot;#,##0_);[Red]\(&quot;$&quot;#,##0\)">
                  <c:v>1653893.9861828564</c:v>
                </c:pt>
                <c:pt idx="351" formatCode="&quot;$&quot;#,##0_);[Red]\(&quot;$&quot;#,##0\)">
                  <c:v>1666736.9744288747</c:v>
                </c:pt>
                <c:pt idx="352" formatCode="&quot;$&quot;#,##0_);[Red]\(&quot;$&quot;#,##0\)">
                  <c:v>1679652.5787976447</c:v>
                </c:pt>
                <c:pt idx="353" formatCode="&quot;$&quot;#,##0_);[Red]\(&quot;$&quot;#,##0\)">
                  <c:v>1692641.2098712819</c:v>
                </c:pt>
                <c:pt idx="354" formatCode="&quot;$&quot;#,##0_);[Red]\(&quot;$&quot;#,##0\)">
                  <c:v>1705703.2805533928</c:v>
                </c:pt>
                <c:pt idx="355" formatCode="&quot;$&quot;#,##0_);[Red]\(&quot;$&quot;#,##0\)">
                  <c:v>1718839.2060822009</c:v>
                </c:pt>
                <c:pt idx="356" formatCode="&quot;$&quot;#,##0_);[Red]\(&quot;$&quot;#,##0\)">
                  <c:v>1732049.4040437469</c:v>
                </c:pt>
                <c:pt idx="357" formatCode="&quot;$&quot;#,##0_);[Red]\(&quot;$&quot;#,##0\)">
                  <c:v>1745334.294385164</c:v>
                </c:pt>
                <c:pt idx="358" formatCode="&quot;$&quot;#,##0_);[Red]\(&quot;$&quot;#,##0\)">
                  <c:v>1758694.2994280271</c:v>
                </c:pt>
                <c:pt idx="359" formatCode="&quot;$&quot;#,##0_);[Red]\(&quot;$&quot;#,##0\)">
                  <c:v>1772129.8438817791</c:v>
                </c:pt>
                <c:pt idx="360" formatCode="&quot;$&quot;#,##0_);[Red]\(&quot;$&quot;#,##0\)">
                  <c:v>1785641.3548572315</c:v>
                </c:pt>
                <c:pt idx="361" formatCode="&quot;$&quot;#,##0_);[Red]\(&quot;$&quot;#,##0\)">
                  <c:v>1799229.2618801426</c:v>
                </c:pt>
                <c:pt idx="362" formatCode="&quot;$&quot;#,##0_);[Red]\(&quot;$&quot;#,##0\)">
                  <c:v>1812893.9969048719</c:v>
                </c:pt>
                <c:pt idx="363" formatCode="&quot;$&quot;#,##0_);[Red]\(&quot;$&quot;#,##0\)">
                  <c:v>1826635.9943281114</c:v>
                </c:pt>
                <c:pt idx="364" formatCode="&quot;$&quot;#,##0_);[Red]\(&quot;$&quot;#,##0\)">
                  <c:v>1840455.6910026951</c:v>
                </c:pt>
                <c:pt idx="365" formatCode="&quot;$&quot;#,##0_);[Red]\(&quot;$&quot;#,##0\)">
                  <c:v>1854353.526251487</c:v>
                </c:pt>
                <c:pt idx="366" formatCode="&quot;$&quot;#,##0_);[Red]\(&quot;$&quot;#,##0\)">
                  <c:v>1868329.9418813456</c:v>
                </c:pt>
                <c:pt idx="367" formatCode="&quot;$&quot;#,##0_);[Red]\(&quot;$&quot;#,##0\)">
                  <c:v>1882385.3821971703</c:v>
                </c:pt>
                <c:pt idx="368" formatCode="&quot;$&quot;#,##0_);[Red]\(&quot;$&quot;#,##0\)">
                  <c:v>1896520.2940160246</c:v>
                </c:pt>
                <c:pt idx="369" formatCode="&quot;$&quot;#,##0_);[Red]\(&quot;$&quot;#,##0\)">
                  <c:v>1910735.1266813409</c:v>
                </c:pt>
                <c:pt idx="370" formatCode="&quot;$&quot;#,##0_);[Red]\(&quot;$&quot;#,##0\)">
                  <c:v>1925030.3320772045</c:v>
                </c:pt>
                <c:pt idx="371" formatCode="&quot;$&quot;#,##0_);[Red]\(&quot;$&quot;#,##0\)">
                  <c:v>1939406.364642719</c:v>
                </c:pt>
                <c:pt idx="372" formatCode="&quot;$&quot;#,##0_);[Red]\(&quot;$&quot;#,##0\)">
                  <c:v>1953863.6813864531</c:v>
                </c:pt>
                <c:pt idx="373" formatCode="&quot;$&quot;#,##0_);[Red]\(&quot;$&quot;#,##0\)">
                  <c:v>1968402.7419009681</c:v>
                </c:pt>
                <c:pt idx="374" formatCode="&quot;$&quot;#,##0_);[Red]\(&quot;$&quot;#,##0\)">
                  <c:v>1983024.0083774284</c:v>
                </c:pt>
                <c:pt idx="375" formatCode="&quot;$&quot;#,##0_);[Red]\(&quot;$&quot;#,##0\)">
                  <c:v>1997727.9456202947</c:v>
                </c:pt>
                <c:pt idx="376" formatCode="&quot;$&quot;#,##0_);[Red]\(&quot;$&quot;#,##0\)">
                  <c:v>2012515.0210620994</c:v>
                </c:pt>
                <c:pt idx="377" formatCode="&quot;$&quot;#,##0_);[Red]\(&quot;$&quot;#,##0\)">
                  <c:v>2027385.7047783067</c:v>
                </c:pt>
                <c:pt idx="378" formatCode="&quot;$&quot;#,##0_);[Red]\(&quot;$&quot;#,##0\)">
                  <c:v>2042340.4695022553</c:v>
                </c:pt>
                <c:pt idx="379" formatCode="&quot;$&quot;#,##0_);[Red]\(&quot;$&quot;#,##0\)">
                  <c:v>2057379.7906401877</c:v>
                </c:pt>
                <c:pt idx="380" formatCode="&quot;$&quot;#,##0_);[Red]\(&quot;$&quot;#,##0\)">
                  <c:v>2072504.1462863619</c:v>
                </c:pt>
                <c:pt idx="381" formatCode="&quot;$&quot;#,##0_);[Red]\(&quot;$&quot;#,##0\)">
                  <c:v>2087714.0172382502</c:v>
                </c:pt>
                <c:pt idx="382" formatCode="&quot;$&quot;#,##0_);[Red]\(&quot;$&quot;#,##0\)">
                  <c:v>2103009.8870118242</c:v>
                </c:pt>
                <c:pt idx="383" formatCode="&quot;$&quot;#,##0_);[Red]\(&quot;$&quot;#,##0\)">
                  <c:v>2118392.2418569247</c:v>
                </c:pt>
                <c:pt idx="384" formatCode="&quot;$&quot;#,##0_);[Red]\(&quot;$&quot;#,##0\)">
                  <c:v>2133861.57077272</c:v>
                </c:pt>
                <c:pt idx="385" formatCode="&quot;$&quot;#,##0_);[Red]\(&quot;$&quot;#,##0\)">
                  <c:v>2149418.3655232512</c:v>
                </c:pt>
                <c:pt idx="386" formatCode="&quot;$&quot;#,##0_);[Red]\(&quot;$&quot;#,##0\)">
                  <c:v>2165063.120653064</c:v>
                </c:pt>
                <c:pt idx="387" formatCode="&quot;$&quot;#,##0_);[Red]\(&quot;$&quot;#,##0\)">
                  <c:v>2180796.3335029311</c:v>
                </c:pt>
                <c:pt idx="388" formatCode="&quot;$&quot;#,##0_);[Red]\(&quot;$&quot;#,##0\)">
                  <c:v>2196618.504225662</c:v>
                </c:pt>
                <c:pt idx="389" formatCode="&quot;$&quot;#,##0_);[Red]\(&quot;$&quot;#,##0\)">
                  <c:v>2212530.1358020036</c:v>
                </c:pt>
                <c:pt idx="390" formatCode="&quot;$&quot;#,##0_);[Red]\(&quot;$&quot;#,##0\)">
                  <c:v>2228531.7340566288</c:v>
                </c:pt>
                <c:pt idx="391" formatCode="&quot;$&quot;#,##0_);[Red]\(&quot;$&quot;#,##0\)">
                  <c:v>2244623.8076742166</c:v>
                </c:pt>
                <c:pt idx="392" formatCode="&quot;$&quot;#,##0_);[Red]\(&quot;$&quot;#,##0\)">
                  <c:v>2260806.8682156228</c:v>
                </c:pt>
                <c:pt idx="393" formatCode="&quot;$&quot;#,##0_);[Red]\(&quot;$&quot;#,##0\)">
                  <c:v>2277081.4301341432</c:v>
                </c:pt>
                <c:pt idx="394" formatCode="&quot;$&quot;#,##0_);[Red]\(&quot;$&quot;#,##0\)">
                  <c:v>2293448.0107918675</c:v>
                </c:pt>
                <c:pt idx="395" formatCode="&quot;$&quot;#,##0_);[Red]\(&quot;$&quot;#,##0\)">
                  <c:v>2309907.1304761251</c:v>
                </c:pt>
                <c:pt idx="396" formatCode="&quot;$&quot;#,##0_);[Red]\(&quot;$&quot;#,##0\)">
                  <c:v>2326459.3124160264</c:v>
                </c:pt>
                <c:pt idx="397" formatCode="&quot;$&quot;#,##0_);[Red]\(&quot;$&quot;#,##0\)">
                  <c:v>2343105.0827990947</c:v>
                </c:pt>
                <c:pt idx="398" formatCode="&quot;$&quot;#,##0_);[Red]\(&quot;$&quot;#,##0\)">
                  <c:v>2359844.9707879941</c:v>
                </c:pt>
                <c:pt idx="399" formatCode="&quot;$&quot;#,##0_);[Red]\(&quot;$&quot;#,##0\)">
                  <c:v>2376679.5085373516</c:v>
                </c:pt>
                <c:pt idx="400" formatCode="&quot;$&quot;#,##0_);[Red]\(&quot;$&quot;#,##0\)">
                  <c:v>2393609.2312106737</c:v>
                </c:pt>
                <c:pt idx="401" formatCode="&quot;$&quot;#,##0_);[Red]\(&quot;$&quot;#,##0\)">
                  <c:v>2410634.6769973594</c:v>
                </c:pt>
                <c:pt idx="402" formatCode="&quot;$&quot;#,##0_);[Red]\(&quot;$&quot;#,##0\)">
                  <c:v>2427756.3871298083</c:v>
                </c:pt>
                <c:pt idx="403" formatCode="&quot;$&quot;#,##0_);[Red]\(&quot;$&quot;#,##0\)">
                  <c:v>2444974.9059006269</c:v>
                </c:pt>
                <c:pt idx="404" formatCode="&quot;$&quot;#,##0_);[Red]\(&quot;$&quot;#,##0\)">
                  <c:v>2462290.7806799319</c:v>
                </c:pt>
                <c:pt idx="405" formatCode="&quot;$&quot;#,##0_);[Red]\(&quot;$&quot;#,##0\)">
                  <c:v>2479704.5619327491</c:v>
                </c:pt>
                <c:pt idx="406" formatCode="&quot;$&quot;#,##0_);[Red]\(&quot;$&quot;#,##0\)">
                  <c:v>2497216.8032365139</c:v>
                </c:pt>
                <c:pt idx="407" formatCode="&quot;$&quot;#,##0_);[Red]\(&quot;$&quot;#,##0\)">
                  <c:v>2514828.0612986698</c:v>
                </c:pt>
                <c:pt idx="408" formatCode="&quot;$&quot;#,##0_);[Red]\(&quot;$&quot;#,##0\)">
                  <c:v>2532538.8959743641</c:v>
                </c:pt>
                <c:pt idx="409" formatCode="&quot;$&quot;#,##0_);[Red]\(&quot;$&quot;#,##0\)">
                  <c:v>2550349.8702842472</c:v>
                </c:pt>
                <c:pt idx="410" formatCode="&quot;$&quot;#,##0_);[Red]\(&quot;$&quot;#,##0\)">
                  <c:v>2568261.5504323696</c:v>
                </c:pt>
                <c:pt idx="411" formatCode="&quot;$&quot;#,##0_);[Red]\(&quot;$&quot;#,##0\)">
                  <c:v>2586274.5058241822</c:v>
                </c:pt>
                <c:pt idx="412" formatCode="&quot;$&quot;#,##0_);[Red]\(&quot;$&quot;#,##0\)">
                  <c:v>2604389.3090846371</c:v>
                </c:pt>
                <c:pt idx="413" formatCode="&quot;$&quot;#,##0_);[Red]\(&quot;$&quot;#,##0\)">
                  <c:v>2622606.5360763907</c:v>
                </c:pt>
                <c:pt idx="414" formatCode="&quot;$&quot;#,##0_);[Red]\(&quot;$&quot;#,##0\)">
                  <c:v>2640926.765918111</c:v>
                </c:pt>
                <c:pt idx="415" formatCode="&quot;$&quot;#,##0_);[Red]\(&quot;$&quot;#,##0\)">
                  <c:v>2659350.5810028869</c:v>
                </c:pt>
                <c:pt idx="416" formatCode="&quot;$&quot;#,##0_);[Red]\(&quot;$&quot;#,##0\)">
                  <c:v>2677878.5670167431</c:v>
                </c:pt>
                <c:pt idx="417" formatCode="&quot;$&quot;#,##0_);[Red]\(&quot;$&quot;#,##0\)">
                  <c:v>2696511.3129572575</c:v>
                </c:pt>
                <c:pt idx="418" formatCode="&quot;$&quot;#,##0_);[Red]\(&quot;$&quot;#,##0\)">
                  <c:v>2715249.411152286</c:v>
                </c:pt>
                <c:pt idx="419" formatCode="&quot;$&quot;#,##0_);[Red]\(&quot;$&quot;#,##0\)">
                  <c:v>2734093.4572787927</c:v>
                </c:pt>
                <c:pt idx="420" formatCode="&quot;$&quot;#,##0_);[Red]\(&quot;$&quot;#,##0\)">
                  <c:v>2753044.0503817857</c:v>
                </c:pt>
                <c:pt idx="421" formatCode="&quot;$&quot;#,##0_);[Red]\(&quot;$&quot;#,##0\)">
                  <c:v>2772101.7928933604</c:v>
                </c:pt>
                <c:pt idx="422" formatCode="&quot;$&quot;#,##0_);[Red]\(&quot;$&quot;#,##0\)">
                  <c:v>2791267.2906518513</c:v>
                </c:pt>
                <c:pt idx="423" formatCode="&quot;$&quot;#,##0_);[Red]\(&quot;$&quot;#,##0\)">
                  <c:v>2810541.1529210908</c:v>
                </c:pt>
                <c:pt idx="424" formatCode="&quot;$&quot;#,##0_);[Red]\(&quot;$&quot;#,##0\)">
                  <c:v>2829923.9924097774</c:v>
                </c:pt>
                <c:pt idx="425" formatCode="&quot;$&quot;#,##0_);[Red]\(&quot;$&quot;#,##0\)">
                  <c:v>2849416.4252909538</c:v>
                </c:pt>
                <c:pt idx="426" formatCode="&quot;$&quot;#,##0_);[Red]\(&quot;$&quot;#,##0\)">
                  <c:v>2869019.0712215947</c:v>
                </c:pt>
                <c:pt idx="427" formatCode="&quot;$&quot;#,##0_);[Red]\(&quot;$&quot;#,##0\)">
                  <c:v>2888732.5533623053</c:v>
                </c:pt>
                <c:pt idx="428" formatCode="&quot;$&quot;#,##0_);[Red]\(&quot;$&quot;#,##0\)">
                  <c:v>2908557.4983971315</c:v>
                </c:pt>
                <c:pt idx="429" formatCode="&quot;$&quot;#,##0_);[Red]\(&quot;$&quot;#,##0\)">
                  <c:v>2928494.5365534816</c:v>
                </c:pt>
                <c:pt idx="430" formatCode="&quot;$&quot;#,##0_);[Red]\(&quot;$&quot;#,##0\)">
                  <c:v>2948544.3016221621</c:v>
                </c:pt>
                <c:pt idx="431" formatCode="&quot;$&quot;#,##0_);[Red]\(&quot;$&quot;#,##0\)">
                  <c:v>2968707.4309775243</c:v>
                </c:pt>
                <c:pt idx="432" formatCode="&quot;$&quot;#,##0_);[Red]\(&quot;$&quot;#,##0\)">
                  <c:v>2988984.5655977265</c:v>
                </c:pt>
                <c:pt idx="433" formatCode="&quot;$&quot;#,##0_);[Red]\(&quot;$&quot;#,##0\)">
                  <c:v>3009376.3500851113</c:v>
                </c:pt>
                <c:pt idx="434" formatCode="&quot;$&quot;#,##0_);[Red]\(&quot;$&quot;#,##0\)">
                  <c:v>3029883.4326866968</c:v>
                </c:pt>
                <c:pt idx="435" formatCode="&quot;$&quot;#,##0_);[Red]\(&quot;$&quot;#,##0\)">
                  <c:v>3050506.4653147832</c:v>
                </c:pt>
                <c:pt idx="436" formatCode="&quot;$&quot;#,##0_);[Red]\(&quot;$&quot;#,##0\)">
                  <c:v>3071246.1035676776</c:v>
                </c:pt>
                <c:pt idx="437" formatCode="&quot;$&quot;#,##0_);[Red]\(&quot;$&quot;#,##0\)">
                  <c:v>3092103.0067505362</c:v>
                </c:pt>
                <c:pt idx="438" formatCode="&quot;$&quot;#,##0_);[Red]\(&quot;$&quot;#,##0\)">
                  <c:v>3113077.8378963219</c:v>
                </c:pt>
                <c:pt idx="439" formatCode="&quot;$&quot;#,##0_);[Red]\(&quot;$&quot;#,##0\)">
                  <c:v>3134171.2637868822</c:v>
                </c:pt>
                <c:pt idx="440" formatCode="&quot;$&quot;#,##0_);[Red]\(&quot;$&quot;#,##0\)">
                  <c:v>3155383.9549741461</c:v>
                </c:pt>
                <c:pt idx="441" formatCode="&quot;$&quot;#,##0_);[Red]\(&quot;$&quot;#,##0\)">
                  <c:v>3176716.5858014408</c:v>
                </c:pt>
                <c:pt idx="442" formatCode="&quot;$&quot;#,##0_);[Red]\(&quot;$&quot;#,##0\)">
                  <c:v>3198169.8344249288</c:v>
                </c:pt>
                <c:pt idx="443" formatCode="&quot;$&quot;#,##0_);[Red]\(&quot;$&quot;#,##0\)">
                  <c:v>3219744.3828351661</c:v>
                </c:pt>
                <c:pt idx="444" formatCode="&quot;$&quot;#,##0_);[Red]\(&quot;$&quot;#,##0\)">
                  <c:v>3241440.9168787827</c:v>
                </c:pt>
                <c:pt idx="445" formatCode="&quot;$&quot;#,##0_);[Red]\(&quot;$&quot;#,##0\)">
                  <c:v>3263260.1262802845</c:v>
                </c:pt>
                <c:pt idx="446" formatCode="&quot;$&quot;#,##0_);[Red]\(&quot;$&quot;#,##0\)">
                  <c:v>3285202.7046639808</c:v>
                </c:pt>
                <c:pt idx="447" formatCode="&quot;$&quot;#,##0_);[Red]\(&quot;$&quot;#,##0\)">
                  <c:v>3307269.3495760332</c:v>
                </c:pt>
                <c:pt idx="448" formatCode="&quot;$&quot;#,##0_);[Red]\(&quot;$&quot;#,##0\)">
                  <c:v>3329460.7625066303</c:v>
                </c:pt>
                <c:pt idx="449" formatCode="&quot;$&quot;#,##0_);[Red]\(&quot;$&quot;#,##0\)">
                  <c:v>3351777.6489122892</c:v>
                </c:pt>
                <c:pt idx="450" formatCode="&quot;$&quot;#,##0_);[Red]\(&quot;$&quot;#,##0\)">
                  <c:v>3374220.7182382797</c:v>
                </c:pt>
                <c:pt idx="451" formatCode="&quot;$&quot;#,##0_);[Red]\(&quot;$&quot;#,##0\)">
                  <c:v>3396790.683941179</c:v>
                </c:pt>
                <c:pt idx="452" formatCode="&quot;$&quot;#,##0_);[Red]\(&quot;$&quot;#,##0\)">
                  <c:v>3419488.2635115511</c:v>
                </c:pt>
                <c:pt idx="453" formatCode="&quot;$&quot;#,##0_);[Red]\(&quot;$&quot;#,##0\)">
                  <c:v>3442314.1784967566</c:v>
                </c:pt>
                <c:pt idx="454" formatCode="&quot;$&quot;#,##0_);[Red]\(&quot;$&quot;#,##0\)">
                  <c:v>3465269.1545238891</c:v>
                </c:pt>
                <c:pt idx="455" formatCode="&quot;$&quot;#,##0_);[Red]\(&quot;$&quot;#,##0\)">
                  <c:v>3488353.9213228431</c:v>
                </c:pt>
                <c:pt idx="456" formatCode="&quot;$&quot;#,##0_);[Red]\(&quot;$&quot;#,##0\)">
                  <c:v>3511569.2127495129</c:v>
                </c:pt>
                <c:pt idx="457" formatCode="&quot;$&quot;#,##0_);[Red]\(&quot;$&quot;#,##0\)">
                  <c:v>3534915.7668091198</c:v>
                </c:pt>
                <c:pt idx="458" formatCode="&quot;$&quot;#,##0_);[Red]\(&quot;$&quot;#,##0\)">
                  <c:v>3558394.3256796747</c:v>
                </c:pt>
                <c:pt idx="459" formatCode="&quot;$&quot;#,##0_);[Red]\(&quot;$&quot;#,##0\)">
                  <c:v>3582005.6357355705</c:v>
                </c:pt>
                <c:pt idx="460" formatCode="&quot;$&quot;#,##0_);[Red]\(&quot;$&quot;#,##0\)">
                  <c:v>3605750.4475713093</c:v>
                </c:pt>
                <c:pt idx="461" formatCode="&quot;$&quot;#,##0_);[Red]\(&quot;$&quot;#,##0\)">
                  <c:v>3629629.5160253644</c:v>
                </c:pt>
                <c:pt idx="462" formatCode="&quot;$&quot;#,##0_);[Red]\(&quot;$&quot;#,##0\)">
                  <c:v>3653643.6002041744</c:v>
                </c:pt>
                <c:pt idx="463" formatCode="&quot;$&quot;#,##0_);[Red]\(&quot;$&quot;#,##0\)">
                  <c:v>3677793.4635062767</c:v>
                </c:pt>
                <c:pt idx="464" formatCode="&quot;$&quot;#,##0_);[Red]\(&quot;$&quot;#,##0\)">
                  <c:v>3702079.873646575</c:v>
                </c:pt>
                <c:pt idx="465" formatCode="&quot;$&quot;#,##0_);[Red]\(&quot;$&quot;#,##0\)">
                  <c:v>3726503.6026807446</c:v>
                </c:pt>
                <c:pt idx="466" formatCode="&quot;$&quot;#,##0_);[Red]\(&quot;$&quot;#,##0\)">
                  <c:v>3751065.4270297759</c:v>
                </c:pt>
                <c:pt idx="467" formatCode="&quot;$&quot;#,##0_);[Red]\(&quot;$&quot;#,##0\)">
                  <c:v>3775766.127504657</c:v>
                </c:pt>
                <c:pt idx="468" formatCode="&quot;$&quot;#,##0_);[Red]\(&quot;$&quot;#,##0\)">
                  <c:v>3800606.4893311937</c:v>
                </c:pt>
                <c:pt idx="469" formatCode="&quot;$&quot;#,##0_);[Red]\(&quot;$&quot;#,##0\)">
                  <c:v>3825587.3021749733</c:v>
                </c:pt>
                <c:pt idx="470" formatCode="&quot;$&quot;#,##0_);[Red]\(&quot;$&quot;#,##0\)">
                  <c:v>3850709.3601664673</c:v>
                </c:pt>
                <c:pt idx="471" formatCode="&quot;$&quot;#,##0_);[Red]\(&quot;$&quot;#,##0\)">
                  <c:v>3875973.4619262759</c:v>
                </c:pt>
                <c:pt idx="472" formatCode="&quot;$&quot;#,##0_);[Red]\(&quot;$&quot;#,##0\)">
                  <c:v>3901380.4105905169</c:v>
                </c:pt>
                <c:pt idx="473" formatCode="&quot;$&quot;#,##0_);[Red]\(&quot;$&quot;#,##0\)">
                  <c:v>3926931.0138363554</c:v>
                </c:pt>
                <c:pt idx="474" formatCode="&quot;$&quot;#,##0_);[Red]\(&quot;$&quot;#,##0\)">
                  <c:v>3952626.083907682</c:v>
                </c:pt>
                <c:pt idx="475" formatCode="&quot;$&quot;#,##0_);[Red]\(&quot;$&quot;#,##0\)">
                  <c:v>3978466.4376409315</c:v>
                </c:pt>
                <c:pt idx="476" formatCode="&quot;$&quot;#,##0_);[Red]\(&quot;$&quot;#,##0\)">
                  <c:v>4004452.8964910507</c:v>
                </c:pt>
                <c:pt idx="477" formatCode="&quot;$&quot;#,##0_);[Red]\(&quot;$&quot;#,##0\)">
                  <c:v>4030586.2865576125</c:v>
                </c:pt>
                <c:pt idx="478" formatCode="&quot;$&quot;#,##0_);[Red]\(&quot;$&quot;#,##0\)">
                  <c:v>4056867.4386110762</c:v>
                </c:pt>
                <c:pt idx="479" formatCode="&quot;$&quot;#,##0_);[Red]\(&quot;$&quot;#,##0\)">
                  <c:v>4083297.1881191987</c:v>
                </c:pt>
                <c:pt idx="480" formatCode="&quot;$&quot;#,##0_);[Red]\(&quot;$&quot;#,##0\)">
                  <c:v>4109876.3752735928</c:v>
                </c:pt>
              </c:numCache>
            </c:numRef>
          </c:val>
          <c:smooth val="0"/>
          <c:extLst>
            <c:ext xmlns:c16="http://schemas.microsoft.com/office/drawing/2014/chart" uri="{C3380CC4-5D6E-409C-BE32-E72D297353CC}">
              <c16:uniqueId val="{00000002-C0EA-44BC-8EFD-D990036AE452}"/>
            </c:ext>
          </c:extLst>
        </c:ser>
        <c:dLbls>
          <c:showLegendKey val="0"/>
          <c:showVal val="0"/>
          <c:showCatName val="0"/>
          <c:showSerName val="0"/>
          <c:showPercent val="0"/>
          <c:showBubbleSize val="0"/>
        </c:dLbls>
        <c:smooth val="0"/>
        <c:axId val="298569199"/>
        <c:axId val="298570847"/>
      </c:lineChart>
      <c:dateAx>
        <c:axId val="29856919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i="0">
                    <a:solidFill>
                      <a:schemeClr val="tx1"/>
                    </a:solidFill>
                    <a:latin typeface="Arial Narrow" panose="020B0604020202020204" pitchFamily="34" charset="0"/>
                    <a:cs typeface="Arial Narrow" panose="020B0604020202020204" pitchFamily="34" charset="0"/>
                  </a:rPr>
                  <a:t>AGE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298570847"/>
        <c:crosses val="autoZero"/>
        <c:auto val="0"/>
        <c:lblOffset val="100"/>
        <c:baseTimeUnit val="days"/>
        <c:majorUnit val="5"/>
        <c:majorTimeUnit val="days"/>
      </c:dateAx>
      <c:valAx>
        <c:axId val="298570847"/>
        <c:scaling>
          <c:orientation val="minMax"/>
          <c:max val="4500000"/>
        </c:scaling>
        <c:delete val="0"/>
        <c:axPos val="l"/>
        <c:majorGridlines>
          <c:spPr>
            <a:ln w="12700" cap="flat" cmpd="sng" algn="ctr">
              <a:solidFill>
                <a:srgbClr val="C9C9C9"/>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298569199"/>
        <c:crosses val="autoZero"/>
        <c:crossBetween val="between"/>
        <c:majorUnit val="150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4C6E0-A576-4C5E-AF3E-2B56CACF0EBE}"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0FA3DF15-8F04-4D88-A7B0-F3126BCF609F}">
      <dgm:prSet phldrT="[Text]"/>
      <dgm:spPr/>
      <dgm:t>
        <a:bodyPr/>
        <a:lstStyle/>
        <a:p>
          <a:r>
            <a:rPr lang="en-US"/>
            <a:t>People often underestimate life expectancy</a:t>
          </a:r>
        </a:p>
      </dgm:t>
    </dgm:pt>
    <dgm:pt modelId="{57AD4451-C048-4CBB-BDCC-7EBC3F377901}" type="parTrans" cxnId="{B3864F43-7D28-4F1F-81C3-8AA105C98791}">
      <dgm:prSet/>
      <dgm:spPr/>
      <dgm:t>
        <a:bodyPr/>
        <a:lstStyle/>
        <a:p>
          <a:endParaRPr lang="en-US"/>
        </a:p>
      </dgm:t>
    </dgm:pt>
    <dgm:pt modelId="{E41ECFCD-1F2C-40CC-ACBC-6FFA7BA74605}" type="sibTrans" cxnId="{B3864F43-7D28-4F1F-81C3-8AA105C98791}">
      <dgm:prSet/>
      <dgm:spPr/>
      <dgm:t>
        <a:bodyPr/>
        <a:lstStyle/>
        <a:p>
          <a:endParaRPr lang="en-US"/>
        </a:p>
      </dgm:t>
    </dgm:pt>
    <dgm:pt modelId="{23B0FCB5-7566-42BE-9743-02FB52A3807C}">
      <dgm:prSet phldrT="[Text]"/>
      <dgm:spPr/>
      <dgm:t>
        <a:bodyPr/>
        <a:lstStyle/>
        <a:p>
          <a:r>
            <a:rPr lang="en-US"/>
            <a:t>Benefit level is significantly lower</a:t>
          </a:r>
        </a:p>
      </dgm:t>
    </dgm:pt>
    <dgm:pt modelId="{F0608C01-1DAD-4C62-BD40-FB15E1027BD4}" type="parTrans" cxnId="{2742CF5A-7E25-4002-A623-9257FE9E1B0D}">
      <dgm:prSet/>
      <dgm:spPr/>
      <dgm:t>
        <a:bodyPr/>
        <a:lstStyle/>
        <a:p>
          <a:endParaRPr lang="en-US"/>
        </a:p>
      </dgm:t>
    </dgm:pt>
    <dgm:pt modelId="{671A223B-D0E7-4AB5-BCDE-5D9A4104D3AE}" type="sibTrans" cxnId="{2742CF5A-7E25-4002-A623-9257FE9E1B0D}">
      <dgm:prSet/>
      <dgm:spPr/>
      <dgm:t>
        <a:bodyPr/>
        <a:lstStyle/>
        <a:p>
          <a:endParaRPr lang="en-US"/>
        </a:p>
      </dgm:t>
    </dgm:pt>
    <dgm:pt modelId="{07346A3B-9F7A-42D1-8B8A-A6AC2237ABE9}">
      <dgm:prSet phldrT="[Text]"/>
      <dgm:spPr/>
      <dgm:t>
        <a:bodyPr/>
        <a:lstStyle/>
        <a:p>
          <a:r>
            <a:rPr lang="en-US"/>
            <a:t>Earnings test may apply if still working†</a:t>
          </a:r>
        </a:p>
      </dgm:t>
    </dgm:pt>
    <dgm:pt modelId="{CA117E05-1735-4E05-9239-518F18A3D4F9}" type="parTrans" cxnId="{47CF9186-E220-43DE-8750-D12BFF67CA21}">
      <dgm:prSet/>
      <dgm:spPr/>
      <dgm:t>
        <a:bodyPr/>
        <a:lstStyle/>
        <a:p>
          <a:endParaRPr lang="en-US"/>
        </a:p>
      </dgm:t>
    </dgm:pt>
    <dgm:pt modelId="{ACE0D343-53AA-4317-A4CC-6ABCD32BDCA2}" type="sibTrans" cxnId="{47CF9186-E220-43DE-8750-D12BFF67CA21}">
      <dgm:prSet/>
      <dgm:spPr/>
      <dgm:t>
        <a:bodyPr/>
        <a:lstStyle/>
        <a:p>
          <a:endParaRPr lang="en-US"/>
        </a:p>
      </dgm:t>
    </dgm:pt>
    <dgm:pt modelId="{1098D33F-0C17-4EDC-AA70-2C90278C0AFF}">
      <dgm:prSet phldrT="[Text]"/>
      <dgm:spPr/>
      <dgm:t>
        <a:bodyPr/>
        <a:lstStyle/>
        <a:p>
          <a:r>
            <a:rPr lang="en-US"/>
            <a:t>May be more likely to have benefits taxed</a:t>
          </a:r>
        </a:p>
      </dgm:t>
    </dgm:pt>
    <dgm:pt modelId="{C866DFCE-44F4-46F7-890B-040E98FC01B4}" type="parTrans" cxnId="{2C47F79C-7A47-4331-9B90-FB3E93650908}">
      <dgm:prSet/>
      <dgm:spPr/>
      <dgm:t>
        <a:bodyPr/>
        <a:lstStyle/>
        <a:p>
          <a:endParaRPr lang="en-US"/>
        </a:p>
      </dgm:t>
    </dgm:pt>
    <dgm:pt modelId="{D7A9CF1D-12C5-4A4B-84E9-0961502FEB07}" type="sibTrans" cxnId="{2C47F79C-7A47-4331-9B90-FB3E93650908}">
      <dgm:prSet/>
      <dgm:spPr/>
      <dgm:t>
        <a:bodyPr/>
        <a:lstStyle/>
        <a:p>
          <a:endParaRPr lang="en-US"/>
        </a:p>
      </dgm:t>
    </dgm:pt>
    <dgm:pt modelId="{D1DCA418-8A33-4807-9339-7A56AC24B573}">
      <dgm:prSet phldrT="[Text]"/>
      <dgm:spPr/>
      <dgm:t>
        <a:bodyPr/>
        <a:lstStyle/>
        <a:p>
          <a:r>
            <a:rPr lang="en-US"/>
            <a:t>In most cases, you can’t change your mind after benefits begin</a:t>
          </a:r>
        </a:p>
      </dgm:t>
    </dgm:pt>
    <dgm:pt modelId="{1F4422AF-E04E-4410-81A0-146610BAEF72}" type="parTrans" cxnId="{91995BD1-8798-4B9D-9CD0-3D9C5146EAE1}">
      <dgm:prSet/>
      <dgm:spPr/>
      <dgm:t>
        <a:bodyPr/>
        <a:lstStyle/>
        <a:p>
          <a:endParaRPr lang="en-US"/>
        </a:p>
      </dgm:t>
    </dgm:pt>
    <dgm:pt modelId="{474F0A7B-296E-42B5-9F4B-5389AABBA708}" type="sibTrans" cxnId="{91995BD1-8798-4B9D-9CD0-3D9C5146EAE1}">
      <dgm:prSet/>
      <dgm:spPr/>
      <dgm:t>
        <a:bodyPr/>
        <a:lstStyle/>
        <a:p>
          <a:endParaRPr lang="en-US"/>
        </a:p>
      </dgm:t>
    </dgm:pt>
    <dgm:pt modelId="{8FF3A4F4-1B36-4834-8A21-98CA32A371E3}" type="pres">
      <dgm:prSet presAssocID="{60F4C6E0-A576-4C5E-AF3E-2B56CACF0EBE}" presName="compositeShape" presStyleCnt="0">
        <dgm:presLayoutVars>
          <dgm:dir/>
          <dgm:resizeHandles/>
        </dgm:presLayoutVars>
      </dgm:prSet>
      <dgm:spPr/>
    </dgm:pt>
    <dgm:pt modelId="{6117C5FC-E6E4-4B0A-B6B4-51869831D2D8}" type="pres">
      <dgm:prSet presAssocID="{60F4C6E0-A576-4C5E-AF3E-2B56CACF0EBE}" presName="pyramid" presStyleLbl="node1" presStyleIdx="0" presStyleCnt="1"/>
      <dgm:spPr/>
    </dgm:pt>
    <dgm:pt modelId="{FAD9353B-3A01-4744-8B21-E466A5CC9B12}" type="pres">
      <dgm:prSet presAssocID="{60F4C6E0-A576-4C5E-AF3E-2B56CACF0EBE}" presName="theList" presStyleCnt="0"/>
      <dgm:spPr/>
    </dgm:pt>
    <dgm:pt modelId="{EFA34B52-B62E-47A3-8AF7-2BF7B904A666}" type="pres">
      <dgm:prSet presAssocID="{0FA3DF15-8F04-4D88-A7B0-F3126BCF609F}" presName="aNode" presStyleLbl="fgAcc1" presStyleIdx="0" presStyleCnt="5" custLinFactNeighborX="12363">
        <dgm:presLayoutVars>
          <dgm:bulletEnabled val="1"/>
        </dgm:presLayoutVars>
      </dgm:prSet>
      <dgm:spPr/>
    </dgm:pt>
    <dgm:pt modelId="{0B642CA9-FBE8-4BA3-9E05-D88198754CB6}" type="pres">
      <dgm:prSet presAssocID="{0FA3DF15-8F04-4D88-A7B0-F3126BCF609F}" presName="aSpace" presStyleCnt="0"/>
      <dgm:spPr/>
    </dgm:pt>
    <dgm:pt modelId="{C9853ECD-6D04-4D84-8EB1-0979DD8B5533}" type="pres">
      <dgm:prSet presAssocID="{23B0FCB5-7566-42BE-9743-02FB52A3807C}" presName="aNode" presStyleLbl="fgAcc1" presStyleIdx="1" presStyleCnt="5" custLinFactNeighborX="12363">
        <dgm:presLayoutVars>
          <dgm:bulletEnabled val="1"/>
        </dgm:presLayoutVars>
      </dgm:prSet>
      <dgm:spPr/>
    </dgm:pt>
    <dgm:pt modelId="{8CD31D3A-F6A0-4329-968D-55535B014276}" type="pres">
      <dgm:prSet presAssocID="{23B0FCB5-7566-42BE-9743-02FB52A3807C}" presName="aSpace" presStyleCnt="0"/>
      <dgm:spPr/>
    </dgm:pt>
    <dgm:pt modelId="{E6F13F47-D92D-4BF4-8B29-483878F8CF2D}" type="pres">
      <dgm:prSet presAssocID="{07346A3B-9F7A-42D1-8B8A-A6AC2237ABE9}" presName="aNode" presStyleLbl="fgAcc1" presStyleIdx="2" presStyleCnt="5" custLinFactNeighborX="12363">
        <dgm:presLayoutVars>
          <dgm:bulletEnabled val="1"/>
        </dgm:presLayoutVars>
      </dgm:prSet>
      <dgm:spPr/>
    </dgm:pt>
    <dgm:pt modelId="{0B03974C-527F-4556-8BB2-A32A0F7755A4}" type="pres">
      <dgm:prSet presAssocID="{07346A3B-9F7A-42D1-8B8A-A6AC2237ABE9}" presName="aSpace" presStyleCnt="0"/>
      <dgm:spPr/>
    </dgm:pt>
    <dgm:pt modelId="{32ABED49-9D0A-4B23-BB0D-F23966A58CEB}" type="pres">
      <dgm:prSet presAssocID="{1098D33F-0C17-4EDC-AA70-2C90278C0AFF}" presName="aNode" presStyleLbl="fgAcc1" presStyleIdx="3" presStyleCnt="5" custLinFactNeighborX="12363">
        <dgm:presLayoutVars>
          <dgm:bulletEnabled val="1"/>
        </dgm:presLayoutVars>
      </dgm:prSet>
      <dgm:spPr/>
    </dgm:pt>
    <dgm:pt modelId="{A253FF50-D200-4A2E-922A-4E14DB6A191E}" type="pres">
      <dgm:prSet presAssocID="{1098D33F-0C17-4EDC-AA70-2C90278C0AFF}" presName="aSpace" presStyleCnt="0"/>
      <dgm:spPr/>
    </dgm:pt>
    <dgm:pt modelId="{3F607D3E-BACF-4D2E-A74A-A5DBF27CCCEE}" type="pres">
      <dgm:prSet presAssocID="{D1DCA418-8A33-4807-9339-7A56AC24B573}" presName="aNode" presStyleLbl="fgAcc1" presStyleIdx="4" presStyleCnt="5" custLinFactNeighborX="12363">
        <dgm:presLayoutVars>
          <dgm:bulletEnabled val="1"/>
        </dgm:presLayoutVars>
      </dgm:prSet>
      <dgm:spPr/>
    </dgm:pt>
    <dgm:pt modelId="{270A8A9B-1DB8-4C7C-97F8-3A4AFAEF8A8A}" type="pres">
      <dgm:prSet presAssocID="{D1DCA418-8A33-4807-9339-7A56AC24B573}" presName="aSpace" presStyleCnt="0"/>
      <dgm:spPr/>
    </dgm:pt>
  </dgm:ptLst>
  <dgm:cxnLst>
    <dgm:cxn modelId="{BBD69902-DC9E-4F53-BD9F-2FF46378A35C}" type="presOf" srcId="{D1DCA418-8A33-4807-9339-7A56AC24B573}" destId="{3F607D3E-BACF-4D2E-A74A-A5DBF27CCCEE}" srcOrd="0" destOrd="0" presId="urn:microsoft.com/office/officeart/2005/8/layout/pyramid2"/>
    <dgm:cxn modelId="{9588CF0A-75F1-4830-9422-FA9063A6C375}" type="presOf" srcId="{07346A3B-9F7A-42D1-8B8A-A6AC2237ABE9}" destId="{E6F13F47-D92D-4BF4-8B29-483878F8CF2D}" srcOrd="0" destOrd="0" presId="urn:microsoft.com/office/officeart/2005/8/layout/pyramid2"/>
    <dgm:cxn modelId="{546D1A1D-8251-4056-BA45-6E53B6BB6EE9}" type="presOf" srcId="{0FA3DF15-8F04-4D88-A7B0-F3126BCF609F}" destId="{EFA34B52-B62E-47A3-8AF7-2BF7B904A666}" srcOrd="0" destOrd="0" presId="urn:microsoft.com/office/officeart/2005/8/layout/pyramid2"/>
    <dgm:cxn modelId="{B3864F43-7D28-4F1F-81C3-8AA105C98791}" srcId="{60F4C6E0-A576-4C5E-AF3E-2B56CACF0EBE}" destId="{0FA3DF15-8F04-4D88-A7B0-F3126BCF609F}" srcOrd="0" destOrd="0" parTransId="{57AD4451-C048-4CBB-BDCC-7EBC3F377901}" sibTransId="{E41ECFCD-1F2C-40CC-ACBC-6FFA7BA74605}"/>
    <dgm:cxn modelId="{2742CF5A-7E25-4002-A623-9257FE9E1B0D}" srcId="{60F4C6E0-A576-4C5E-AF3E-2B56CACF0EBE}" destId="{23B0FCB5-7566-42BE-9743-02FB52A3807C}" srcOrd="1" destOrd="0" parTransId="{F0608C01-1DAD-4C62-BD40-FB15E1027BD4}" sibTransId="{671A223B-D0E7-4AB5-BCDE-5D9A4104D3AE}"/>
    <dgm:cxn modelId="{47CF9186-E220-43DE-8750-D12BFF67CA21}" srcId="{60F4C6E0-A576-4C5E-AF3E-2B56CACF0EBE}" destId="{07346A3B-9F7A-42D1-8B8A-A6AC2237ABE9}" srcOrd="2" destOrd="0" parTransId="{CA117E05-1735-4E05-9239-518F18A3D4F9}" sibTransId="{ACE0D343-53AA-4317-A4CC-6ABCD32BDCA2}"/>
    <dgm:cxn modelId="{2C47F79C-7A47-4331-9B90-FB3E93650908}" srcId="{60F4C6E0-A576-4C5E-AF3E-2B56CACF0EBE}" destId="{1098D33F-0C17-4EDC-AA70-2C90278C0AFF}" srcOrd="3" destOrd="0" parTransId="{C866DFCE-44F4-46F7-890B-040E98FC01B4}" sibTransId="{D7A9CF1D-12C5-4A4B-84E9-0961502FEB07}"/>
    <dgm:cxn modelId="{48559EA6-E611-45CF-BCF2-60048CBE9AD0}" type="presOf" srcId="{60F4C6E0-A576-4C5E-AF3E-2B56CACF0EBE}" destId="{8FF3A4F4-1B36-4834-8A21-98CA32A371E3}" srcOrd="0" destOrd="0" presId="urn:microsoft.com/office/officeart/2005/8/layout/pyramid2"/>
    <dgm:cxn modelId="{91995BD1-8798-4B9D-9CD0-3D9C5146EAE1}" srcId="{60F4C6E0-A576-4C5E-AF3E-2B56CACF0EBE}" destId="{D1DCA418-8A33-4807-9339-7A56AC24B573}" srcOrd="4" destOrd="0" parTransId="{1F4422AF-E04E-4410-81A0-146610BAEF72}" sibTransId="{474F0A7B-296E-42B5-9F4B-5389AABBA708}"/>
    <dgm:cxn modelId="{63809BD6-58B6-4011-82C3-FD97E54B8108}" type="presOf" srcId="{23B0FCB5-7566-42BE-9743-02FB52A3807C}" destId="{C9853ECD-6D04-4D84-8EB1-0979DD8B5533}" srcOrd="0" destOrd="0" presId="urn:microsoft.com/office/officeart/2005/8/layout/pyramid2"/>
    <dgm:cxn modelId="{3004E0EE-AF5A-4730-8F07-4CA6A197D86C}" type="presOf" srcId="{1098D33F-0C17-4EDC-AA70-2C90278C0AFF}" destId="{32ABED49-9D0A-4B23-BB0D-F23966A58CEB}" srcOrd="0" destOrd="0" presId="urn:microsoft.com/office/officeart/2005/8/layout/pyramid2"/>
    <dgm:cxn modelId="{84AE8357-D825-4546-BC95-1A9883C4BE49}" type="presParOf" srcId="{8FF3A4F4-1B36-4834-8A21-98CA32A371E3}" destId="{6117C5FC-E6E4-4B0A-B6B4-51869831D2D8}" srcOrd="0" destOrd="0" presId="urn:microsoft.com/office/officeart/2005/8/layout/pyramid2"/>
    <dgm:cxn modelId="{6AC908D4-9073-4B25-A204-B59FA384879A}" type="presParOf" srcId="{8FF3A4F4-1B36-4834-8A21-98CA32A371E3}" destId="{FAD9353B-3A01-4744-8B21-E466A5CC9B12}" srcOrd="1" destOrd="0" presId="urn:microsoft.com/office/officeart/2005/8/layout/pyramid2"/>
    <dgm:cxn modelId="{E1AA1A10-E3C1-452C-B18D-956E0FC16577}" type="presParOf" srcId="{FAD9353B-3A01-4744-8B21-E466A5CC9B12}" destId="{EFA34B52-B62E-47A3-8AF7-2BF7B904A666}" srcOrd="0" destOrd="0" presId="urn:microsoft.com/office/officeart/2005/8/layout/pyramid2"/>
    <dgm:cxn modelId="{B9AC3111-129D-4E3C-AECA-C94DB70FCF09}" type="presParOf" srcId="{FAD9353B-3A01-4744-8B21-E466A5CC9B12}" destId="{0B642CA9-FBE8-4BA3-9E05-D88198754CB6}" srcOrd="1" destOrd="0" presId="urn:microsoft.com/office/officeart/2005/8/layout/pyramid2"/>
    <dgm:cxn modelId="{4CED8B53-389E-422E-9F3A-A35E7CE87B25}" type="presParOf" srcId="{FAD9353B-3A01-4744-8B21-E466A5CC9B12}" destId="{C9853ECD-6D04-4D84-8EB1-0979DD8B5533}" srcOrd="2" destOrd="0" presId="urn:microsoft.com/office/officeart/2005/8/layout/pyramid2"/>
    <dgm:cxn modelId="{35952BEF-84CB-4E3C-A27E-27E643648FAA}" type="presParOf" srcId="{FAD9353B-3A01-4744-8B21-E466A5CC9B12}" destId="{8CD31D3A-F6A0-4329-968D-55535B014276}" srcOrd="3" destOrd="0" presId="urn:microsoft.com/office/officeart/2005/8/layout/pyramid2"/>
    <dgm:cxn modelId="{D1A91A18-E739-4D67-AC0E-2F508EA699ED}" type="presParOf" srcId="{FAD9353B-3A01-4744-8B21-E466A5CC9B12}" destId="{E6F13F47-D92D-4BF4-8B29-483878F8CF2D}" srcOrd="4" destOrd="0" presId="urn:microsoft.com/office/officeart/2005/8/layout/pyramid2"/>
    <dgm:cxn modelId="{D77F4B66-308D-4D8A-9091-B41AAA7158FA}" type="presParOf" srcId="{FAD9353B-3A01-4744-8B21-E466A5CC9B12}" destId="{0B03974C-527F-4556-8BB2-A32A0F7755A4}" srcOrd="5" destOrd="0" presId="urn:microsoft.com/office/officeart/2005/8/layout/pyramid2"/>
    <dgm:cxn modelId="{DA7B55ED-6157-4164-88D5-C38A08AA52BF}" type="presParOf" srcId="{FAD9353B-3A01-4744-8B21-E466A5CC9B12}" destId="{32ABED49-9D0A-4B23-BB0D-F23966A58CEB}" srcOrd="6" destOrd="0" presId="urn:microsoft.com/office/officeart/2005/8/layout/pyramid2"/>
    <dgm:cxn modelId="{AE2D47A0-483F-4055-84D6-D99CBE78AA64}" type="presParOf" srcId="{FAD9353B-3A01-4744-8B21-E466A5CC9B12}" destId="{A253FF50-D200-4A2E-922A-4E14DB6A191E}" srcOrd="7" destOrd="0" presId="urn:microsoft.com/office/officeart/2005/8/layout/pyramid2"/>
    <dgm:cxn modelId="{C968FC9A-0B04-45D5-B9B1-2AF00F7093C7}" type="presParOf" srcId="{FAD9353B-3A01-4744-8B21-E466A5CC9B12}" destId="{3F607D3E-BACF-4D2E-A74A-A5DBF27CCCEE}" srcOrd="8" destOrd="0" presId="urn:microsoft.com/office/officeart/2005/8/layout/pyramid2"/>
    <dgm:cxn modelId="{EE09BF3A-DB24-43B2-8E41-BE121198B0E0}" type="presParOf" srcId="{FAD9353B-3A01-4744-8B21-E466A5CC9B12}" destId="{270A8A9B-1DB8-4C7C-97F8-3A4AFAEF8A8A}"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EDBC7-441B-414C-AE3C-83E274700A65}" type="doc">
      <dgm:prSet loTypeId="urn:microsoft.com/office/officeart/2005/8/layout/vList5" loCatId="list" qsTypeId="urn:microsoft.com/office/officeart/2005/8/quickstyle/simple2" qsCatId="simple" csTypeId="urn:microsoft.com/office/officeart/2005/8/colors/accent1_3" csCatId="accent1" phldr="1"/>
      <dgm:spPr/>
      <dgm:t>
        <a:bodyPr/>
        <a:lstStyle/>
        <a:p>
          <a:endParaRPr lang="en-US"/>
        </a:p>
      </dgm:t>
    </dgm:pt>
    <dgm:pt modelId="{73DA3355-DAAD-4B09-8C30-C53652ED279C}">
      <dgm:prSet phldrT="[Text]" custT="1"/>
      <dgm:spPr/>
      <dgm:t>
        <a:bodyPr/>
        <a:lstStyle/>
        <a:p>
          <a:r>
            <a:rPr lang="en-US" sz="2400" b="1"/>
            <a:t>Before FRA</a:t>
          </a:r>
          <a:br>
            <a:rPr lang="en-US" sz="3300" b="1"/>
          </a:br>
          <a:r>
            <a:rPr lang="en-US" sz="1600" b="1">
              <a:latin typeface="Arial Narrow" panose="020B0606020202030204" pitchFamily="34" charset="0"/>
            </a:rPr>
            <a:t>Go back to work</a:t>
          </a:r>
          <a:endParaRPr lang="en-US" sz="1800" b="1">
            <a:latin typeface="Arial Narrow" panose="020B0606020202030204" pitchFamily="34" charset="0"/>
          </a:endParaRPr>
        </a:p>
      </dgm:t>
    </dgm:pt>
    <dgm:pt modelId="{BE7F44E3-143E-4F43-9CCE-AA2598E4D56D}" type="parTrans" cxnId="{1CE0B2D7-C387-42EF-B54B-E58477D371CC}">
      <dgm:prSet/>
      <dgm:spPr/>
      <dgm:t>
        <a:bodyPr/>
        <a:lstStyle/>
        <a:p>
          <a:endParaRPr lang="en-US"/>
        </a:p>
      </dgm:t>
    </dgm:pt>
    <dgm:pt modelId="{85AF946C-31F4-4DC6-90D7-DA87B8D45493}" type="sibTrans" cxnId="{1CE0B2D7-C387-42EF-B54B-E58477D371CC}">
      <dgm:prSet/>
      <dgm:spPr/>
      <dgm:t>
        <a:bodyPr/>
        <a:lstStyle/>
        <a:p>
          <a:endParaRPr lang="en-US"/>
        </a:p>
      </dgm:t>
    </dgm:pt>
    <dgm:pt modelId="{EBF9EE4C-4C02-40F0-A5C9-4C0EA1ADFFEA}">
      <dgm:prSet phldrT="[Text]" custT="1"/>
      <dgm:spPr/>
      <dgm:t>
        <a:bodyPr/>
        <a:lstStyle/>
        <a:p>
          <a:r>
            <a:rPr lang="en-US" sz="2400" b="1"/>
            <a:t>At/After FRA</a:t>
          </a:r>
          <a:br>
            <a:rPr lang="en-US" sz="3300" b="1"/>
          </a:br>
          <a:r>
            <a:rPr lang="en-US" sz="1600" b="1">
              <a:latin typeface="Arial Narrow" panose="020B0606020202030204" pitchFamily="34" charset="0"/>
            </a:rPr>
            <a:t>Suspend benefits</a:t>
          </a:r>
          <a:endParaRPr lang="en-US" sz="1800" b="1">
            <a:latin typeface="Arial Narrow" panose="020B0606020202030204" pitchFamily="34" charset="0"/>
          </a:endParaRPr>
        </a:p>
      </dgm:t>
    </dgm:pt>
    <dgm:pt modelId="{D64BBC41-4D74-4B95-96E7-B685E849B844}" type="parTrans" cxnId="{10A77DBE-B2DA-4242-A4F9-2FED8F204DC4}">
      <dgm:prSet/>
      <dgm:spPr/>
      <dgm:t>
        <a:bodyPr/>
        <a:lstStyle/>
        <a:p>
          <a:endParaRPr lang="en-US"/>
        </a:p>
      </dgm:t>
    </dgm:pt>
    <dgm:pt modelId="{0DF45489-AB6C-4878-8083-23FC0679410A}" type="sibTrans" cxnId="{10A77DBE-B2DA-4242-A4F9-2FED8F204DC4}">
      <dgm:prSet/>
      <dgm:spPr/>
      <dgm:t>
        <a:bodyPr/>
        <a:lstStyle/>
        <a:p>
          <a:endParaRPr lang="en-US"/>
        </a:p>
      </dgm:t>
    </dgm:pt>
    <dgm:pt modelId="{4964B26E-8744-4D4B-A4DB-7200C9A3AA12}">
      <dgm:prSet custT="1"/>
      <dgm:spPr/>
      <dgm:t>
        <a:bodyPr/>
        <a:lstStyle/>
        <a:p>
          <a:pPr algn="l"/>
          <a:r>
            <a:rPr lang="en-US" sz="1800">
              <a:latin typeface="Arial Narrow" panose="020B0606020202030204" pitchFamily="34" charset="0"/>
            </a:rPr>
            <a:t>Benefits will be temporarily withheld</a:t>
          </a:r>
        </a:p>
      </dgm:t>
    </dgm:pt>
    <dgm:pt modelId="{D614A5C3-2B56-4094-8AE4-97A4567A7B4B}" type="parTrans" cxnId="{E142C325-94B4-4919-8D02-3A2E8D596938}">
      <dgm:prSet/>
      <dgm:spPr/>
      <dgm:t>
        <a:bodyPr/>
        <a:lstStyle/>
        <a:p>
          <a:endParaRPr lang="en-US"/>
        </a:p>
      </dgm:t>
    </dgm:pt>
    <dgm:pt modelId="{F9DDC5D7-AFC3-4B9A-8908-690F03901C62}" type="sibTrans" cxnId="{E142C325-94B4-4919-8D02-3A2E8D596938}">
      <dgm:prSet/>
      <dgm:spPr/>
      <dgm:t>
        <a:bodyPr/>
        <a:lstStyle/>
        <a:p>
          <a:endParaRPr lang="en-US"/>
        </a:p>
      </dgm:t>
    </dgm:pt>
    <dgm:pt modelId="{39FF301B-764A-410C-B2AB-A7BD775307A8}">
      <dgm:prSet custT="1"/>
      <dgm:spPr/>
      <dgm:t>
        <a:bodyPr/>
        <a:lstStyle/>
        <a:p>
          <a:r>
            <a:rPr lang="en-US" sz="1800">
              <a:latin typeface="Arial Narrow" panose="020B0606020202030204" pitchFamily="34" charset="0"/>
            </a:rPr>
            <a:t>Annual growth continues at 8%</a:t>
          </a:r>
        </a:p>
      </dgm:t>
    </dgm:pt>
    <dgm:pt modelId="{0C2A9F8B-A1E8-41FD-A0D4-7486DD8031E7}" type="parTrans" cxnId="{C1D2C97A-AA58-488D-ADFA-339A30EEF575}">
      <dgm:prSet/>
      <dgm:spPr/>
      <dgm:t>
        <a:bodyPr/>
        <a:lstStyle/>
        <a:p>
          <a:endParaRPr lang="en-US"/>
        </a:p>
      </dgm:t>
    </dgm:pt>
    <dgm:pt modelId="{A2C75EAA-3005-4DD3-9F2C-9504E09D791A}" type="sibTrans" cxnId="{C1D2C97A-AA58-488D-ADFA-339A30EEF575}">
      <dgm:prSet/>
      <dgm:spPr/>
      <dgm:t>
        <a:bodyPr/>
        <a:lstStyle/>
        <a:p>
          <a:endParaRPr lang="en-US"/>
        </a:p>
      </dgm:t>
    </dgm:pt>
    <dgm:pt modelId="{0988444B-DACF-42EB-B626-DDE7AD0325F9}">
      <dgm:prSet custT="1"/>
      <dgm:spPr/>
      <dgm:t>
        <a:bodyPr/>
        <a:lstStyle/>
        <a:p>
          <a:r>
            <a:rPr lang="en-US" sz="1800">
              <a:latin typeface="Arial Narrow" panose="020B0606020202030204" pitchFamily="34" charset="0"/>
            </a:rPr>
            <a:t>Neither you or your spouse can receive spousal benefits</a:t>
          </a:r>
        </a:p>
      </dgm:t>
    </dgm:pt>
    <dgm:pt modelId="{8FFA3BFF-9F20-4079-BBE5-9424F814E935}" type="parTrans" cxnId="{D65B3844-92F7-4E44-A5DA-B6E9732F5EE7}">
      <dgm:prSet/>
      <dgm:spPr/>
      <dgm:t>
        <a:bodyPr/>
        <a:lstStyle/>
        <a:p>
          <a:endParaRPr lang="en-US"/>
        </a:p>
      </dgm:t>
    </dgm:pt>
    <dgm:pt modelId="{33FD96EA-C4B6-4078-A385-637496F2BFB0}" type="sibTrans" cxnId="{D65B3844-92F7-4E44-A5DA-B6E9732F5EE7}">
      <dgm:prSet/>
      <dgm:spPr/>
      <dgm:t>
        <a:bodyPr/>
        <a:lstStyle/>
        <a:p>
          <a:endParaRPr lang="en-US"/>
        </a:p>
      </dgm:t>
    </dgm:pt>
    <dgm:pt modelId="{DF6C3A8D-B3F6-413C-AE2F-5C47B50C5426}">
      <dgm:prSet custT="1"/>
      <dgm:spPr/>
      <dgm:t>
        <a:bodyPr/>
        <a:lstStyle/>
        <a:p>
          <a:r>
            <a:rPr lang="en-US" sz="1800">
              <a:latin typeface="Arial Narrow" panose="020B0606020202030204" pitchFamily="34" charset="0"/>
            </a:rPr>
            <a:t>Medicare premiums are paid out of pocket</a:t>
          </a:r>
        </a:p>
      </dgm:t>
    </dgm:pt>
    <dgm:pt modelId="{F72E6653-3F45-4F9F-BAA7-7A28600CB87F}" type="parTrans" cxnId="{61E2A06D-3F08-4182-AE3A-5A8BC1D8AEA5}">
      <dgm:prSet/>
      <dgm:spPr/>
      <dgm:t>
        <a:bodyPr/>
        <a:lstStyle/>
        <a:p>
          <a:endParaRPr lang="en-US"/>
        </a:p>
      </dgm:t>
    </dgm:pt>
    <dgm:pt modelId="{C25F5FD8-E7FE-47F2-B133-239DF97F56E6}" type="sibTrans" cxnId="{61E2A06D-3F08-4182-AE3A-5A8BC1D8AEA5}">
      <dgm:prSet/>
      <dgm:spPr/>
      <dgm:t>
        <a:bodyPr/>
        <a:lstStyle/>
        <a:p>
          <a:endParaRPr lang="en-US"/>
        </a:p>
      </dgm:t>
    </dgm:pt>
    <dgm:pt modelId="{885577D9-100D-49C3-9AC4-48A758172478}">
      <dgm:prSet custT="1"/>
      <dgm:spPr/>
      <dgm:t>
        <a:bodyPr/>
        <a:lstStyle/>
        <a:p>
          <a:r>
            <a:rPr lang="en-US" sz="1800">
              <a:latin typeface="Arial Narrow" panose="020B0606020202030204" pitchFamily="34" charset="0"/>
            </a:rPr>
            <a:t>Must be done within first twelve months after claiming benefits</a:t>
          </a:r>
        </a:p>
      </dgm:t>
    </dgm:pt>
    <dgm:pt modelId="{F81E72B6-FE43-491F-AFF4-5B0E6D5BAC63}" type="parTrans" cxnId="{4E44876D-5512-4153-94E6-30D33CEADE3F}">
      <dgm:prSet/>
      <dgm:spPr/>
      <dgm:t>
        <a:bodyPr/>
        <a:lstStyle/>
        <a:p>
          <a:endParaRPr lang="en-US"/>
        </a:p>
      </dgm:t>
    </dgm:pt>
    <dgm:pt modelId="{AC78567D-BB57-4564-BBFB-355B2D27A080}" type="sibTrans" cxnId="{4E44876D-5512-4153-94E6-30D33CEADE3F}">
      <dgm:prSet/>
      <dgm:spPr/>
      <dgm:t>
        <a:bodyPr/>
        <a:lstStyle/>
        <a:p>
          <a:endParaRPr lang="en-US"/>
        </a:p>
      </dgm:t>
    </dgm:pt>
    <dgm:pt modelId="{5698FD4E-A6F9-4F48-B7AC-A8AFC8A57948}">
      <dgm:prSet custT="1"/>
      <dgm:spPr/>
      <dgm:t>
        <a:bodyPr/>
        <a:lstStyle/>
        <a:p>
          <a:r>
            <a:rPr lang="en-US" sz="1800">
              <a:latin typeface="Arial Narrow" panose="020B0606020202030204" pitchFamily="34" charset="0"/>
            </a:rPr>
            <a:t>Must repay everything (Social Security, taxes withheld, Medicare)</a:t>
          </a:r>
        </a:p>
      </dgm:t>
    </dgm:pt>
    <dgm:pt modelId="{29F4FFC6-B2F8-42EA-9C9A-2297BD71BD8D}" type="parTrans" cxnId="{BC09DBFF-F179-4C3D-A117-6C206B2DCD26}">
      <dgm:prSet/>
      <dgm:spPr/>
      <dgm:t>
        <a:bodyPr/>
        <a:lstStyle/>
        <a:p>
          <a:endParaRPr lang="en-US"/>
        </a:p>
      </dgm:t>
    </dgm:pt>
    <dgm:pt modelId="{D1E37D0A-A662-4D5A-9AB1-E51245E83DBC}" type="sibTrans" cxnId="{BC09DBFF-F179-4C3D-A117-6C206B2DCD26}">
      <dgm:prSet/>
      <dgm:spPr/>
      <dgm:t>
        <a:bodyPr/>
        <a:lstStyle/>
        <a:p>
          <a:endParaRPr lang="en-US"/>
        </a:p>
      </dgm:t>
    </dgm:pt>
    <dgm:pt modelId="{0733437A-830F-47A5-9886-9892C15DA5C2}">
      <dgm:prSet phldrT="[Text]" custT="1"/>
      <dgm:spPr/>
      <dgm:t>
        <a:bodyPr/>
        <a:lstStyle/>
        <a:p>
          <a:pPr>
            <a:lnSpc>
              <a:spcPct val="100000"/>
            </a:lnSpc>
          </a:pPr>
          <a:r>
            <a:rPr lang="en-US" sz="2400" b="1"/>
            <a:t>Any Age</a:t>
          </a:r>
          <a:br>
            <a:rPr lang="en-US" sz="3300" b="1"/>
          </a:br>
          <a:r>
            <a:rPr lang="en-US" sz="1600" b="1">
              <a:latin typeface="Arial Narrow" panose="020B0606020202030204" pitchFamily="34" charset="0"/>
            </a:rPr>
            <a:t>Withdraw application</a:t>
          </a:r>
          <a:endParaRPr lang="en-US" sz="3300" b="1">
            <a:latin typeface="Arial Narrow" panose="020B0606020202030204" pitchFamily="34" charset="0"/>
          </a:endParaRPr>
        </a:p>
      </dgm:t>
    </dgm:pt>
    <dgm:pt modelId="{2C8D8389-3ECF-4F3B-8FCD-5F0CB4DBB624}" type="sibTrans" cxnId="{71E42536-17BE-48F8-A17D-33FA95AA45B9}">
      <dgm:prSet/>
      <dgm:spPr/>
      <dgm:t>
        <a:bodyPr/>
        <a:lstStyle/>
        <a:p>
          <a:endParaRPr lang="en-US"/>
        </a:p>
      </dgm:t>
    </dgm:pt>
    <dgm:pt modelId="{1C09A05A-F87A-4E2F-8759-38FA6B3A2B23}" type="parTrans" cxnId="{71E42536-17BE-48F8-A17D-33FA95AA45B9}">
      <dgm:prSet/>
      <dgm:spPr/>
      <dgm:t>
        <a:bodyPr/>
        <a:lstStyle/>
        <a:p>
          <a:endParaRPr lang="en-US"/>
        </a:p>
      </dgm:t>
    </dgm:pt>
    <dgm:pt modelId="{B0D16545-7CF0-4BF9-8A0A-8232112DBAD0}" type="pres">
      <dgm:prSet presAssocID="{9A1EDBC7-441B-414C-AE3C-83E274700A65}" presName="Name0" presStyleCnt="0">
        <dgm:presLayoutVars>
          <dgm:dir/>
          <dgm:animLvl val="lvl"/>
          <dgm:resizeHandles val="exact"/>
        </dgm:presLayoutVars>
      </dgm:prSet>
      <dgm:spPr/>
    </dgm:pt>
    <dgm:pt modelId="{A860FE0F-D768-41AF-A531-123AB04390A1}" type="pres">
      <dgm:prSet presAssocID="{73DA3355-DAAD-4B09-8C30-C53652ED279C}" presName="linNode" presStyleCnt="0"/>
      <dgm:spPr/>
    </dgm:pt>
    <dgm:pt modelId="{4F40FB98-89C9-45E2-9DE5-4B6A85884977}" type="pres">
      <dgm:prSet presAssocID="{73DA3355-DAAD-4B09-8C30-C53652ED279C}" presName="parentText" presStyleLbl="node1" presStyleIdx="0" presStyleCnt="3" custScaleX="67335">
        <dgm:presLayoutVars>
          <dgm:chMax val="1"/>
          <dgm:bulletEnabled val="1"/>
        </dgm:presLayoutVars>
      </dgm:prSet>
      <dgm:spPr/>
    </dgm:pt>
    <dgm:pt modelId="{3C64F36B-9BEC-49AA-9623-0947A789B2C9}" type="pres">
      <dgm:prSet presAssocID="{73DA3355-DAAD-4B09-8C30-C53652ED279C}" presName="descendantText" presStyleLbl="alignAccFollowNode1" presStyleIdx="0" presStyleCnt="3">
        <dgm:presLayoutVars>
          <dgm:bulletEnabled val="1"/>
        </dgm:presLayoutVars>
      </dgm:prSet>
      <dgm:spPr/>
    </dgm:pt>
    <dgm:pt modelId="{A1E62A95-AD24-4DF8-B0F7-C6D2D2A197C6}" type="pres">
      <dgm:prSet presAssocID="{85AF946C-31F4-4DC6-90D7-DA87B8D45493}" presName="sp" presStyleCnt="0"/>
      <dgm:spPr/>
    </dgm:pt>
    <dgm:pt modelId="{3654B2CC-FDDF-4A31-9332-7D0B19476DA8}" type="pres">
      <dgm:prSet presAssocID="{EBF9EE4C-4C02-40F0-A5C9-4C0EA1ADFFEA}" presName="linNode" presStyleCnt="0"/>
      <dgm:spPr/>
    </dgm:pt>
    <dgm:pt modelId="{6741958F-37FB-49F1-831A-AC23F40B7645}" type="pres">
      <dgm:prSet presAssocID="{EBF9EE4C-4C02-40F0-A5C9-4C0EA1ADFFEA}" presName="parentText" presStyleLbl="node1" presStyleIdx="1" presStyleCnt="3" custScaleX="67206">
        <dgm:presLayoutVars>
          <dgm:chMax val="1"/>
          <dgm:bulletEnabled val="1"/>
        </dgm:presLayoutVars>
      </dgm:prSet>
      <dgm:spPr/>
    </dgm:pt>
    <dgm:pt modelId="{89BDD694-A3C8-4A9C-8F9A-767180ED5773}" type="pres">
      <dgm:prSet presAssocID="{EBF9EE4C-4C02-40F0-A5C9-4C0EA1ADFFEA}" presName="descendantText" presStyleLbl="alignAccFollowNode1" presStyleIdx="1" presStyleCnt="3">
        <dgm:presLayoutVars>
          <dgm:bulletEnabled val="1"/>
        </dgm:presLayoutVars>
      </dgm:prSet>
      <dgm:spPr/>
    </dgm:pt>
    <dgm:pt modelId="{0A366DEE-CC91-4DC5-AEBE-BCA834A33F09}" type="pres">
      <dgm:prSet presAssocID="{0DF45489-AB6C-4878-8083-23FC0679410A}" presName="sp" presStyleCnt="0"/>
      <dgm:spPr/>
    </dgm:pt>
    <dgm:pt modelId="{1A2E2015-3FF3-43AC-AC54-A96D9E166D49}" type="pres">
      <dgm:prSet presAssocID="{0733437A-830F-47A5-9886-9892C15DA5C2}" presName="linNode" presStyleCnt="0"/>
      <dgm:spPr/>
    </dgm:pt>
    <dgm:pt modelId="{EBA336FE-5F65-4EA3-92D5-85BCFA096F6B}" type="pres">
      <dgm:prSet presAssocID="{0733437A-830F-47A5-9886-9892C15DA5C2}" presName="parentText" presStyleLbl="node1" presStyleIdx="2" presStyleCnt="3" custScaleX="67335">
        <dgm:presLayoutVars>
          <dgm:chMax val="1"/>
          <dgm:bulletEnabled val="1"/>
        </dgm:presLayoutVars>
      </dgm:prSet>
      <dgm:spPr/>
    </dgm:pt>
    <dgm:pt modelId="{9411917F-377B-40D6-88F2-82B971F5F912}" type="pres">
      <dgm:prSet presAssocID="{0733437A-830F-47A5-9886-9892C15DA5C2}" presName="descendantText" presStyleLbl="alignAccFollowNode1" presStyleIdx="2" presStyleCnt="3">
        <dgm:presLayoutVars>
          <dgm:bulletEnabled val="1"/>
        </dgm:presLayoutVars>
      </dgm:prSet>
      <dgm:spPr/>
    </dgm:pt>
  </dgm:ptLst>
  <dgm:cxnLst>
    <dgm:cxn modelId="{6C772706-E5C2-4F2F-A4C2-068061C4394A}" type="presOf" srcId="{39FF301B-764A-410C-B2AB-A7BD775307A8}" destId="{89BDD694-A3C8-4A9C-8F9A-767180ED5773}" srcOrd="0" destOrd="0" presId="urn:microsoft.com/office/officeart/2005/8/layout/vList5"/>
    <dgm:cxn modelId="{5757F61B-80F1-4669-8AF6-021335D4C046}" type="presOf" srcId="{5698FD4E-A6F9-4F48-B7AC-A8AFC8A57948}" destId="{9411917F-377B-40D6-88F2-82B971F5F912}" srcOrd="0" destOrd="1" presId="urn:microsoft.com/office/officeart/2005/8/layout/vList5"/>
    <dgm:cxn modelId="{5CD5D11F-FA4B-4597-85F7-002748E77A1F}" type="presOf" srcId="{885577D9-100D-49C3-9AC4-48A758172478}" destId="{9411917F-377B-40D6-88F2-82B971F5F912}" srcOrd="0" destOrd="0" presId="urn:microsoft.com/office/officeart/2005/8/layout/vList5"/>
    <dgm:cxn modelId="{E142C325-94B4-4919-8D02-3A2E8D596938}" srcId="{73DA3355-DAAD-4B09-8C30-C53652ED279C}" destId="{4964B26E-8744-4D4B-A4DB-7200C9A3AA12}" srcOrd="0" destOrd="0" parTransId="{D614A5C3-2B56-4094-8AE4-97A4567A7B4B}" sibTransId="{F9DDC5D7-AFC3-4B9A-8908-690F03901C62}"/>
    <dgm:cxn modelId="{71E42536-17BE-48F8-A17D-33FA95AA45B9}" srcId="{9A1EDBC7-441B-414C-AE3C-83E274700A65}" destId="{0733437A-830F-47A5-9886-9892C15DA5C2}" srcOrd="2" destOrd="0" parTransId="{1C09A05A-F87A-4E2F-8759-38FA6B3A2B23}" sibTransId="{2C8D8389-3ECF-4F3B-8FCD-5F0CB4DBB624}"/>
    <dgm:cxn modelId="{E34EE539-205A-48E5-BB3C-5B06BC538931}" type="presOf" srcId="{EBF9EE4C-4C02-40F0-A5C9-4C0EA1ADFFEA}" destId="{6741958F-37FB-49F1-831A-AC23F40B7645}" srcOrd="0" destOrd="0" presId="urn:microsoft.com/office/officeart/2005/8/layout/vList5"/>
    <dgm:cxn modelId="{CB93243A-E79A-41D8-B14B-49FD12134B73}" type="presOf" srcId="{9A1EDBC7-441B-414C-AE3C-83E274700A65}" destId="{B0D16545-7CF0-4BF9-8A0A-8232112DBAD0}" srcOrd="0" destOrd="0" presId="urn:microsoft.com/office/officeart/2005/8/layout/vList5"/>
    <dgm:cxn modelId="{D65B3844-92F7-4E44-A5DA-B6E9732F5EE7}" srcId="{EBF9EE4C-4C02-40F0-A5C9-4C0EA1ADFFEA}" destId="{0988444B-DACF-42EB-B626-DDE7AD0325F9}" srcOrd="1" destOrd="0" parTransId="{8FFA3BFF-9F20-4079-BBE5-9424F814E935}" sibTransId="{33FD96EA-C4B6-4078-A385-637496F2BFB0}"/>
    <dgm:cxn modelId="{ED1BE849-C0E5-4874-BE72-B13378FC3DC2}" type="presOf" srcId="{0733437A-830F-47A5-9886-9892C15DA5C2}" destId="{EBA336FE-5F65-4EA3-92D5-85BCFA096F6B}" srcOrd="0" destOrd="0" presId="urn:microsoft.com/office/officeart/2005/8/layout/vList5"/>
    <dgm:cxn modelId="{4E44876D-5512-4153-94E6-30D33CEADE3F}" srcId="{0733437A-830F-47A5-9886-9892C15DA5C2}" destId="{885577D9-100D-49C3-9AC4-48A758172478}" srcOrd="0" destOrd="0" parTransId="{F81E72B6-FE43-491F-AFF4-5B0E6D5BAC63}" sibTransId="{AC78567D-BB57-4564-BBFB-355B2D27A080}"/>
    <dgm:cxn modelId="{61E2A06D-3F08-4182-AE3A-5A8BC1D8AEA5}" srcId="{EBF9EE4C-4C02-40F0-A5C9-4C0EA1ADFFEA}" destId="{DF6C3A8D-B3F6-413C-AE2F-5C47B50C5426}" srcOrd="2" destOrd="0" parTransId="{F72E6653-3F45-4F9F-BAA7-7A28600CB87F}" sibTransId="{C25F5FD8-E7FE-47F2-B133-239DF97F56E6}"/>
    <dgm:cxn modelId="{95ECC475-8504-4F69-AB27-8B78979838FD}" type="presOf" srcId="{4964B26E-8744-4D4B-A4DB-7200C9A3AA12}" destId="{3C64F36B-9BEC-49AA-9623-0947A789B2C9}" srcOrd="0" destOrd="0" presId="urn:microsoft.com/office/officeart/2005/8/layout/vList5"/>
    <dgm:cxn modelId="{39867D77-2288-44D2-985E-C12935927963}" type="presOf" srcId="{0988444B-DACF-42EB-B626-DDE7AD0325F9}" destId="{89BDD694-A3C8-4A9C-8F9A-767180ED5773}" srcOrd="0" destOrd="1" presId="urn:microsoft.com/office/officeart/2005/8/layout/vList5"/>
    <dgm:cxn modelId="{C1D2C97A-AA58-488D-ADFA-339A30EEF575}" srcId="{EBF9EE4C-4C02-40F0-A5C9-4C0EA1ADFFEA}" destId="{39FF301B-764A-410C-B2AB-A7BD775307A8}" srcOrd="0" destOrd="0" parTransId="{0C2A9F8B-A1E8-41FD-A0D4-7486DD8031E7}" sibTransId="{A2C75EAA-3005-4DD3-9F2C-9504E09D791A}"/>
    <dgm:cxn modelId="{10A77DBE-B2DA-4242-A4F9-2FED8F204DC4}" srcId="{9A1EDBC7-441B-414C-AE3C-83E274700A65}" destId="{EBF9EE4C-4C02-40F0-A5C9-4C0EA1ADFFEA}" srcOrd="1" destOrd="0" parTransId="{D64BBC41-4D74-4B95-96E7-B685E849B844}" sibTransId="{0DF45489-AB6C-4878-8083-23FC0679410A}"/>
    <dgm:cxn modelId="{4EEF52D5-DF5C-4165-BB24-E9066D17DBBB}" type="presOf" srcId="{DF6C3A8D-B3F6-413C-AE2F-5C47B50C5426}" destId="{89BDD694-A3C8-4A9C-8F9A-767180ED5773}" srcOrd="0" destOrd="2" presId="urn:microsoft.com/office/officeart/2005/8/layout/vList5"/>
    <dgm:cxn modelId="{1CE0B2D7-C387-42EF-B54B-E58477D371CC}" srcId="{9A1EDBC7-441B-414C-AE3C-83E274700A65}" destId="{73DA3355-DAAD-4B09-8C30-C53652ED279C}" srcOrd="0" destOrd="0" parTransId="{BE7F44E3-143E-4F43-9CCE-AA2598E4D56D}" sibTransId="{85AF946C-31F4-4DC6-90D7-DA87B8D45493}"/>
    <dgm:cxn modelId="{6E858EDC-8B29-4766-9BB9-D55558463F7A}" type="presOf" srcId="{73DA3355-DAAD-4B09-8C30-C53652ED279C}" destId="{4F40FB98-89C9-45E2-9DE5-4B6A85884977}" srcOrd="0" destOrd="0" presId="urn:microsoft.com/office/officeart/2005/8/layout/vList5"/>
    <dgm:cxn modelId="{BC09DBFF-F179-4C3D-A117-6C206B2DCD26}" srcId="{0733437A-830F-47A5-9886-9892C15DA5C2}" destId="{5698FD4E-A6F9-4F48-B7AC-A8AFC8A57948}" srcOrd="1" destOrd="0" parTransId="{29F4FFC6-B2F8-42EA-9C9A-2297BD71BD8D}" sibTransId="{D1E37D0A-A662-4D5A-9AB1-E51245E83DBC}"/>
    <dgm:cxn modelId="{A23884BC-8098-425F-9534-F48FF0C7F4D7}" type="presParOf" srcId="{B0D16545-7CF0-4BF9-8A0A-8232112DBAD0}" destId="{A860FE0F-D768-41AF-A531-123AB04390A1}" srcOrd="0" destOrd="0" presId="urn:microsoft.com/office/officeart/2005/8/layout/vList5"/>
    <dgm:cxn modelId="{DBAC0D4E-B87E-4A4B-943E-435C3234F2D2}" type="presParOf" srcId="{A860FE0F-D768-41AF-A531-123AB04390A1}" destId="{4F40FB98-89C9-45E2-9DE5-4B6A85884977}" srcOrd="0" destOrd="0" presId="urn:microsoft.com/office/officeart/2005/8/layout/vList5"/>
    <dgm:cxn modelId="{2C5DC1CC-4B21-4AAB-94CA-25151518F60B}" type="presParOf" srcId="{A860FE0F-D768-41AF-A531-123AB04390A1}" destId="{3C64F36B-9BEC-49AA-9623-0947A789B2C9}" srcOrd="1" destOrd="0" presId="urn:microsoft.com/office/officeart/2005/8/layout/vList5"/>
    <dgm:cxn modelId="{0E8ADA52-76C4-49E5-BCDA-7BFDA7018807}" type="presParOf" srcId="{B0D16545-7CF0-4BF9-8A0A-8232112DBAD0}" destId="{A1E62A95-AD24-4DF8-B0F7-C6D2D2A197C6}" srcOrd="1" destOrd="0" presId="urn:microsoft.com/office/officeart/2005/8/layout/vList5"/>
    <dgm:cxn modelId="{5178A0DD-3D8C-4182-8D69-B26B94595573}" type="presParOf" srcId="{B0D16545-7CF0-4BF9-8A0A-8232112DBAD0}" destId="{3654B2CC-FDDF-4A31-9332-7D0B19476DA8}" srcOrd="2" destOrd="0" presId="urn:microsoft.com/office/officeart/2005/8/layout/vList5"/>
    <dgm:cxn modelId="{E64A658B-EF5F-445E-9BB6-1BB05D04272C}" type="presParOf" srcId="{3654B2CC-FDDF-4A31-9332-7D0B19476DA8}" destId="{6741958F-37FB-49F1-831A-AC23F40B7645}" srcOrd="0" destOrd="0" presId="urn:microsoft.com/office/officeart/2005/8/layout/vList5"/>
    <dgm:cxn modelId="{5358E0F0-3C47-4099-8649-8BF852A84160}" type="presParOf" srcId="{3654B2CC-FDDF-4A31-9332-7D0B19476DA8}" destId="{89BDD694-A3C8-4A9C-8F9A-767180ED5773}" srcOrd="1" destOrd="0" presId="urn:microsoft.com/office/officeart/2005/8/layout/vList5"/>
    <dgm:cxn modelId="{9FE35C17-F0A4-4E4C-9385-E8FA5976BDCF}" type="presParOf" srcId="{B0D16545-7CF0-4BF9-8A0A-8232112DBAD0}" destId="{0A366DEE-CC91-4DC5-AEBE-BCA834A33F09}" srcOrd="3" destOrd="0" presId="urn:microsoft.com/office/officeart/2005/8/layout/vList5"/>
    <dgm:cxn modelId="{CDB4F4EC-9928-45CB-AEBE-46C6E9758247}" type="presParOf" srcId="{B0D16545-7CF0-4BF9-8A0A-8232112DBAD0}" destId="{1A2E2015-3FF3-43AC-AC54-A96D9E166D49}" srcOrd="4" destOrd="0" presId="urn:microsoft.com/office/officeart/2005/8/layout/vList5"/>
    <dgm:cxn modelId="{ABECF01D-45B1-49B8-A218-4D19B72B3D96}" type="presParOf" srcId="{1A2E2015-3FF3-43AC-AC54-A96D9E166D49}" destId="{EBA336FE-5F65-4EA3-92D5-85BCFA096F6B}" srcOrd="0" destOrd="0" presId="urn:microsoft.com/office/officeart/2005/8/layout/vList5"/>
    <dgm:cxn modelId="{41C26F74-1E68-4140-A354-AB5828948536}" type="presParOf" srcId="{1A2E2015-3FF3-43AC-AC54-A96D9E166D49}" destId="{9411917F-377B-40D6-88F2-82B971F5F9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4D3B119-F31A-48B3-B031-DA5D023FDEC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6E4FA50-E8A0-44DD-91A5-8BA8415AF30C}">
      <dgm:prSet phldrT="[Text]"/>
      <dgm:spPr/>
      <dgm:t>
        <a:bodyPr/>
        <a:lstStyle/>
        <a:p>
          <a:r>
            <a:rPr lang="en-US" b="1"/>
            <a:t>When you apply</a:t>
          </a:r>
        </a:p>
      </dgm:t>
    </dgm:pt>
    <dgm:pt modelId="{EA555368-BCFB-4198-9721-C332B4838216}" type="parTrans" cxnId="{1C44C359-0126-410B-95F8-050C75115787}">
      <dgm:prSet/>
      <dgm:spPr/>
      <dgm:t>
        <a:bodyPr/>
        <a:lstStyle/>
        <a:p>
          <a:endParaRPr lang="en-US"/>
        </a:p>
      </dgm:t>
    </dgm:pt>
    <dgm:pt modelId="{93EC0E13-AC39-4837-B7B4-58B9D28ECBAF}" type="sibTrans" cxnId="{1C44C359-0126-410B-95F8-050C75115787}">
      <dgm:prSet/>
      <dgm:spPr/>
      <dgm:t>
        <a:bodyPr/>
        <a:lstStyle/>
        <a:p>
          <a:endParaRPr lang="en-US"/>
        </a:p>
      </dgm:t>
    </dgm:pt>
    <dgm:pt modelId="{AF7AB9E6-F429-4EB1-B45A-EA25E6775BC7}">
      <dgm:prSet phldrT="[Text]" custT="1"/>
      <dgm:spPr/>
      <dgm:t>
        <a:bodyPr/>
        <a:lstStyle/>
        <a:p>
          <a:r>
            <a:rPr lang="en-US" sz="1800"/>
            <a:t>Start off with lowest earners retirement benefit</a:t>
          </a:r>
        </a:p>
      </dgm:t>
    </dgm:pt>
    <dgm:pt modelId="{D0DBF284-BE3D-4B99-B3DC-FE3972AEED51}" type="parTrans" cxnId="{BF5B7186-6785-4D82-8B36-03DC6E23C58F}">
      <dgm:prSet/>
      <dgm:spPr/>
      <dgm:t>
        <a:bodyPr/>
        <a:lstStyle/>
        <a:p>
          <a:endParaRPr lang="en-US"/>
        </a:p>
      </dgm:t>
    </dgm:pt>
    <dgm:pt modelId="{8A06521A-4CB2-46C9-B994-BE473F591B4E}" type="sibTrans" cxnId="{BF5B7186-6785-4D82-8B36-03DC6E23C58F}">
      <dgm:prSet/>
      <dgm:spPr/>
      <dgm:t>
        <a:bodyPr/>
        <a:lstStyle/>
        <a:p>
          <a:endParaRPr lang="en-US"/>
        </a:p>
      </dgm:t>
    </dgm:pt>
    <dgm:pt modelId="{AE75512C-B418-4982-B5BD-A0630C28AFAF}">
      <dgm:prSet phldrT="[Text]"/>
      <dgm:spPr/>
      <dgm:t>
        <a:bodyPr/>
        <a:lstStyle/>
        <a:p>
          <a:r>
            <a:rPr lang="en-US" b="1"/>
            <a:t>When spouse applies</a:t>
          </a:r>
        </a:p>
      </dgm:t>
    </dgm:pt>
    <dgm:pt modelId="{377B0FF7-C8F7-402E-BD75-3C585AB2D6A4}" type="parTrans" cxnId="{D651CC14-8DF7-4803-A1FB-D41F806E425F}">
      <dgm:prSet/>
      <dgm:spPr/>
      <dgm:t>
        <a:bodyPr/>
        <a:lstStyle/>
        <a:p>
          <a:endParaRPr lang="en-US"/>
        </a:p>
      </dgm:t>
    </dgm:pt>
    <dgm:pt modelId="{6741723F-37D5-4421-8160-A481353CB49C}" type="sibTrans" cxnId="{D651CC14-8DF7-4803-A1FB-D41F806E425F}">
      <dgm:prSet/>
      <dgm:spPr/>
      <dgm:t>
        <a:bodyPr/>
        <a:lstStyle/>
        <a:p>
          <a:endParaRPr lang="en-US"/>
        </a:p>
      </dgm:t>
    </dgm:pt>
    <dgm:pt modelId="{0A1286DD-3569-486B-91EC-D4A1C37AECBE}">
      <dgm:prSet phldrT="[Text]" custT="1"/>
      <dgm:spPr/>
      <dgm:t>
        <a:bodyPr/>
        <a:lstStyle/>
        <a:p>
          <a:r>
            <a:rPr lang="en-US" sz="1800"/>
            <a:t>When spouse applies, you   are eligible for excess spousal benefit</a:t>
          </a:r>
        </a:p>
      </dgm:t>
    </dgm:pt>
    <dgm:pt modelId="{0343CCDF-6A4C-4159-91FE-28F747366129}" type="parTrans" cxnId="{5BE96D27-49DE-42B1-ADE9-BB852503E5E3}">
      <dgm:prSet/>
      <dgm:spPr/>
      <dgm:t>
        <a:bodyPr/>
        <a:lstStyle/>
        <a:p>
          <a:endParaRPr lang="en-US"/>
        </a:p>
      </dgm:t>
    </dgm:pt>
    <dgm:pt modelId="{413E6F1C-B4C9-45A7-88B4-E6432B2F9968}" type="sibTrans" cxnId="{5BE96D27-49DE-42B1-ADE9-BB852503E5E3}">
      <dgm:prSet/>
      <dgm:spPr/>
      <dgm:t>
        <a:bodyPr/>
        <a:lstStyle/>
        <a:p>
          <a:endParaRPr lang="en-US"/>
        </a:p>
      </dgm:t>
    </dgm:pt>
    <dgm:pt modelId="{15399523-0632-4FFF-8E56-D3253BA2EF73}">
      <dgm:prSet phldrT="[Text]"/>
      <dgm:spPr/>
      <dgm:t>
        <a:bodyPr/>
        <a:lstStyle/>
        <a:p>
          <a:r>
            <a:rPr lang="en-US" b="1"/>
            <a:t>Total amount after spouse applies</a:t>
          </a:r>
        </a:p>
      </dgm:t>
    </dgm:pt>
    <dgm:pt modelId="{97E27E2C-5336-43F5-A1E9-5AB64F253E0F}" type="parTrans" cxnId="{7E422484-65A8-4EE8-A6B1-F952C61AC494}">
      <dgm:prSet/>
      <dgm:spPr/>
      <dgm:t>
        <a:bodyPr/>
        <a:lstStyle/>
        <a:p>
          <a:endParaRPr lang="en-US"/>
        </a:p>
      </dgm:t>
    </dgm:pt>
    <dgm:pt modelId="{2DB477E6-8C7B-482F-BC0A-D0A4A905C827}" type="sibTrans" cxnId="{7E422484-65A8-4EE8-A6B1-F952C61AC494}">
      <dgm:prSet/>
      <dgm:spPr/>
      <dgm:t>
        <a:bodyPr/>
        <a:lstStyle/>
        <a:p>
          <a:endParaRPr lang="en-US"/>
        </a:p>
      </dgm:t>
    </dgm:pt>
    <dgm:pt modelId="{1321C6EF-578C-441C-89A1-DD61749CAA5E}">
      <dgm:prSet phldrT="[Text]" custT="1"/>
      <dgm:spPr/>
      <dgm:t>
        <a:bodyPr/>
        <a:lstStyle/>
        <a:p>
          <a:r>
            <a:rPr lang="en-US" sz="1800"/>
            <a:t>Total combined benefit amount = retirement benefit + excess spousal benefit</a:t>
          </a:r>
        </a:p>
      </dgm:t>
    </dgm:pt>
    <dgm:pt modelId="{61B44D33-2869-4CB7-8B68-CF916D50AF72}" type="parTrans" cxnId="{67610780-6BAC-4E4B-879E-21277D66A1B0}">
      <dgm:prSet/>
      <dgm:spPr/>
      <dgm:t>
        <a:bodyPr/>
        <a:lstStyle/>
        <a:p>
          <a:endParaRPr lang="en-US"/>
        </a:p>
      </dgm:t>
    </dgm:pt>
    <dgm:pt modelId="{E8456DED-84DB-4814-A2B7-81654C071A42}" type="sibTrans" cxnId="{67610780-6BAC-4E4B-879E-21277D66A1B0}">
      <dgm:prSet/>
      <dgm:spPr/>
      <dgm:t>
        <a:bodyPr/>
        <a:lstStyle/>
        <a:p>
          <a:endParaRPr lang="en-US"/>
        </a:p>
      </dgm:t>
    </dgm:pt>
    <dgm:pt modelId="{CFF8E5B8-1EE7-41A5-AB3E-2E97AAE1257D}" type="pres">
      <dgm:prSet presAssocID="{44D3B119-F31A-48B3-B031-DA5D023FDEC0}" presName="Name0" presStyleCnt="0">
        <dgm:presLayoutVars>
          <dgm:dir/>
          <dgm:animLvl val="lvl"/>
          <dgm:resizeHandles val="exact"/>
        </dgm:presLayoutVars>
      </dgm:prSet>
      <dgm:spPr/>
    </dgm:pt>
    <dgm:pt modelId="{8DC663B2-E4B4-41FF-938E-CEA0B8A6E6A4}" type="pres">
      <dgm:prSet presAssocID="{44D3B119-F31A-48B3-B031-DA5D023FDEC0}" presName="tSp" presStyleCnt="0"/>
      <dgm:spPr/>
    </dgm:pt>
    <dgm:pt modelId="{0B5AB37C-7CD3-41BA-8584-35CB1DB0C052}" type="pres">
      <dgm:prSet presAssocID="{44D3B119-F31A-48B3-B031-DA5D023FDEC0}" presName="bSp" presStyleCnt="0"/>
      <dgm:spPr/>
    </dgm:pt>
    <dgm:pt modelId="{8DFCA81A-D866-4895-8DA1-B6C47EAC3725}" type="pres">
      <dgm:prSet presAssocID="{44D3B119-F31A-48B3-B031-DA5D023FDEC0}" presName="process" presStyleCnt="0"/>
      <dgm:spPr/>
    </dgm:pt>
    <dgm:pt modelId="{D34604E3-F158-4E9F-8B18-29461606AF83}" type="pres">
      <dgm:prSet presAssocID="{E6E4FA50-E8A0-44DD-91A5-8BA8415AF30C}" presName="composite1" presStyleCnt="0"/>
      <dgm:spPr/>
    </dgm:pt>
    <dgm:pt modelId="{C7F7C633-B9F4-49E1-B22A-8C395AE5DDB3}" type="pres">
      <dgm:prSet presAssocID="{E6E4FA50-E8A0-44DD-91A5-8BA8415AF30C}" presName="dummyNode1" presStyleLbl="node1" presStyleIdx="0" presStyleCnt="3"/>
      <dgm:spPr/>
    </dgm:pt>
    <dgm:pt modelId="{A783F746-A8E9-4B60-915C-C87C3C524492}" type="pres">
      <dgm:prSet presAssocID="{E6E4FA50-E8A0-44DD-91A5-8BA8415AF30C}" presName="childNode1" presStyleLbl="bgAcc1" presStyleIdx="0" presStyleCnt="3">
        <dgm:presLayoutVars>
          <dgm:bulletEnabled val="1"/>
        </dgm:presLayoutVars>
      </dgm:prSet>
      <dgm:spPr/>
    </dgm:pt>
    <dgm:pt modelId="{228594AA-0954-4C3B-A0DD-82572CC1FAAE}" type="pres">
      <dgm:prSet presAssocID="{E6E4FA50-E8A0-44DD-91A5-8BA8415AF30C}" presName="childNode1tx" presStyleLbl="bgAcc1" presStyleIdx="0" presStyleCnt="3">
        <dgm:presLayoutVars>
          <dgm:bulletEnabled val="1"/>
        </dgm:presLayoutVars>
      </dgm:prSet>
      <dgm:spPr/>
    </dgm:pt>
    <dgm:pt modelId="{6D008926-8E4C-40DA-8E64-B72A50953A4F}" type="pres">
      <dgm:prSet presAssocID="{E6E4FA50-E8A0-44DD-91A5-8BA8415AF30C}" presName="parentNode1" presStyleLbl="node1" presStyleIdx="0" presStyleCnt="3">
        <dgm:presLayoutVars>
          <dgm:chMax val="1"/>
          <dgm:bulletEnabled val="1"/>
        </dgm:presLayoutVars>
      </dgm:prSet>
      <dgm:spPr/>
    </dgm:pt>
    <dgm:pt modelId="{7DE8B038-ABA1-4A77-BA4E-093DA964BDDB}" type="pres">
      <dgm:prSet presAssocID="{E6E4FA50-E8A0-44DD-91A5-8BA8415AF30C}" presName="connSite1" presStyleCnt="0"/>
      <dgm:spPr/>
    </dgm:pt>
    <dgm:pt modelId="{ABA16A3B-59EF-4D23-909A-0BD216B869B0}" type="pres">
      <dgm:prSet presAssocID="{93EC0E13-AC39-4837-B7B4-58B9D28ECBAF}" presName="Name9" presStyleLbl="sibTrans2D1" presStyleIdx="0" presStyleCnt="2"/>
      <dgm:spPr/>
    </dgm:pt>
    <dgm:pt modelId="{EEFE4403-C8D2-4F4B-B57C-D7A5D8D0493C}" type="pres">
      <dgm:prSet presAssocID="{AE75512C-B418-4982-B5BD-A0630C28AFAF}" presName="composite2" presStyleCnt="0"/>
      <dgm:spPr/>
    </dgm:pt>
    <dgm:pt modelId="{585982AB-BAB1-4D62-A980-E28AEFC61D97}" type="pres">
      <dgm:prSet presAssocID="{AE75512C-B418-4982-B5BD-A0630C28AFAF}" presName="dummyNode2" presStyleLbl="node1" presStyleIdx="0" presStyleCnt="3"/>
      <dgm:spPr/>
    </dgm:pt>
    <dgm:pt modelId="{570CC114-78C7-4785-A390-4555A1FD2EAC}" type="pres">
      <dgm:prSet presAssocID="{AE75512C-B418-4982-B5BD-A0630C28AFAF}" presName="childNode2" presStyleLbl="bgAcc1" presStyleIdx="1" presStyleCnt="3">
        <dgm:presLayoutVars>
          <dgm:bulletEnabled val="1"/>
        </dgm:presLayoutVars>
      </dgm:prSet>
      <dgm:spPr/>
    </dgm:pt>
    <dgm:pt modelId="{52AF3F9A-F080-438F-88DE-6BC26DD4FD6E}" type="pres">
      <dgm:prSet presAssocID="{AE75512C-B418-4982-B5BD-A0630C28AFAF}" presName="childNode2tx" presStyleLbl="bgAcc1" presStyleIdx="1" presStyleCnt="3">
        <dgm:presLayoutVars>
          <dgm:bulletEnabled val="1"/>
        </dgm:presLayoutVars>
      </dgm:prSet>
      <dgm:spPr/>
    </dgm:pt>
    <dgm:pt modelId="{F9CE1F0E-6956-4E62-A06E-DE92D62E8D49}" type="pres">
      <dgm:prSet presAssocID="{AE75512C-B418-4982-B5BD-A0630C28AFAF}" presName="parentNode2" presStyleLbl="node1" presStyleIdx="1" presStyleCnt="3">
        <dgm:presLayoutVars>
          <dgm:chMax val="0"/>
          <dgm:bulletEnabled val="1"/>
        </dgm:presLayoutVars>
      </dgm:prSet>
      <dgm:spPr/>
    </dgm:pt>
    <dgm:pt modelId="{DF3BF7CD-74DE-41AA-9470-4FE0416A4970}" type="pres">
      <dgm:prSet presAssocID="{AE75512C-B418-4982-B5BD-A0630C28AFAF}" presName="connSite2" presStyleCnt="0"/>
      <dgm:spPr/>
    </dgm:pt>
    <dgm:pt modelId="{64A06E6F-37B3-4365-9863-6177ACAFF122}" type="pres">
      <dgm:prSet presAssocID="{6741723F-37D5-4421-8160-A481353CB49C}" presName="Name18" presStyleLbl="sibTrans2D1" presStyleIdx="1" presStyleCnt="2"/>
      <dgm:spPr/>
    </dgm:pt>
    <dgm:pt modelId="{338C984B-8168-4361-A888-FB3F5BF27517}" type="pres">
      <dgm:prSet presAssocID="{15399523-0632-4FFF-8E56-D3253BA2EF73}" presName="composite1" presStyleCnt="0"/>
      <dgm:spPr/>
    </dgm:pt>
    <dgm:pt modelId="{7E00D188-EA10-4092-8C01-31A3B4C75258}" type="pres">
      <dgm:prSet presAssocID="{15399523-0632-4FFF-8E56-D3253BA2EF73}" presName="dummyNode1" presStyleLbl="node1" presStyleIdx="1" presStyleCnt="3"/>
      <dgm:spPr/>
    </dgm:pt>
    <dgm:pt modelId="{BD3340A1-E1E1-465B-AC8D-42BCF6B614E0}" type="pres">
      <dgm:prSet presAssocID="{15399523-0632-4FFF-8E56-D3253BA2EF73}" presName="childNode1" presStyleLbl="bgAcc1" presStyleIdx="2" presStyleCnt="3">
        <dgm:presLayoutVars>
          <dgm:bulletEnabled val="1"/>
        </dgm:presLayoutVars>
      </dgm:prSet>
      <dgm:spPr/>
    </dgm:pt>
    <dgm:pt modelId="{E92BFEA0-66E7-4728-BDB2-0BBB337E3AA1}" type="pres">
      <dgm:prSet presAssocID="{15399523-0632-4FFF-8E56-D3253BA2EF73}" presName="childNode1tx" presStyleLbl="bgAcc1" presStyleIdx="2" presStyleCnt="3">
        <dgm:presLayoutVars>
          <dgm:bulletEnabled val="1"/>
        </dgm:presLayoutVars>
      </dgm:prSet>
      <dgm:spPr/>
    </dgm:pt>
    <dgm:pt modelId="{66C06F2D-1826-487B-BB0E-C0922E8F5E5E}" type="pres">
      <dgm:prSet presAssocID="{15399523-0632-4FFF-8E56-D3253BA2EF73}" presName="parentNode1" presStyleLbl="node1" presStyleIdx="2" presStyleCnt="3">
        <dgm:presLayoutVars>
          <dgm:chMax val="1"/>
          <dgm:bulletEnabled val="1"/>
        </dgm:presLayoutVars>
      </dgm:prSet>
      <dgm:spPr/>
    </dgm:pt>
    <dgm:pt modelId="{92EBDCD6-83CF-41D1-AF69-E5B4CC4E4287}" type="pres">
      <dgm:prSet presAssocID="{15399523-0632-4FFF-8E56-D3253BA2EF73}" presName="connSite1" presStyleCnt="0"/>
      <dgm:spPr/>
    </dgm:pt>
  </dgm:ptLst>
  <dgm:cxnLst>
    <dgm:cxn modelId="{D651CC14-8DF7-4803-A1FB-D41F806E425F}" srcId="{44D3B119-F31A-48B3-B031-DA5D023FDEC0}" destId="{AE75512C-B418-4982-B5BD-A0630C28AFAF}" srcOrd="1" destOrd="0" parTransId="{377B0FF7-C8F7-402E-BD75-3C585AB2D6A4}" sibTransId="{6741723F-37D5-4421-8160-A481353CB49C}"/>
    <dgm:cxn modelId="{5BE96D27-49DE-42B1-ADE9-BB852503E5E3}" srcId="{AE75512C-B418-4982-B5BD-A0630C28AFAF}" destId="{0A1286DD-3569-486B-91EC-D4A1C37AECBE}" srcOrd="0" destOrd="0" parTransId="{0343CCDF-6A4C-4159-91FE-28F747366129}" sibTransId="{413E6F1C-B4C9-45A7-88B4-E6432B2F9968}"/>
    <dgm:cxn modelId="{53F60E41-C2EE-4C22-BFE0-393854141260}" type="presOf" srcId="{E6E4FA50-E8A0-44DD-91A5-8BA8415AF30C}" destId="{6D008926-8E4C-40DA-8E64-B72A50953A4F}" srcOrd="0" destOrd="0" presId="urn:microsoft.com/office/officeart/2005/8/layout/hProcess4"/>
    <dgm:cxn modelId="{86CCAF42-2A2E-441D-B13F-064ED6EC43DB}" type="presOf" srcId="{15399523-0632-4FFF-8E56-D3253BA2EF73}" destId="{66C06F2D-1826-487B-BB0E-C0922E8F5E5E}" srcOrd="0" destOrd="0" presId="urn:microsoft.com/office/officeart/2005/8/layout/hProcess4"/>
    <dgm:cxn modelId="{0153D042-43F2-4D32-A01C-AD706D49F559}" type="presOf" srcId="{0A1286DD-3569-486B-91EC-D4A1C37AECBE}" destId="{570CC114-78C7-4785-A390-4555A1FD2EAC}" srcOrd="0" destOrd="0" presId="urn:microsoft.com/office/officeart/2005/8/layout/hProcess4"/>
    <dgm:cxn modelId="{595F1F75-0D3D-4097-90D0-F1DDF24EFDD9}" type="presOf" srcId="{44D3B119-F31A-48B3-B031-DA5D023FDEC0}" destId="{CFF8E5B8-1EE7-41A5-AB3E-2E97AAE1257D}" srcOrd="0" destOrd="0" presId="urn:microsoft.com/office/officeart/2005/8/layout/hProcess4"/>
    <dgm:cxn modelId="{88834475-735F-4CD7-AC75-D0B1A3200A4C}" type="presOf" srcId="{1321C6EF-578C-441C-89A1-DD61749CAA5E}" destId="{E92BFEA0-66E7-4728-BDB2-0BBB337E3AA1}" srcOrd="1" destOrd="0" presId="urn:microsoft.com/office/officeart/2005/8/layout/hProcess4"/>
    <dgm:cxn modelId="{1C44C359-0126-410B-95F8-050C75115787}" srcId="{44D3B119-F31A-48B3-B031-DA5D023FDEC0}" destId="{E6E4FA50-E8A0-44DD-91A5-8BA8415AF30C}" srcOrd="0" destOrd="0" parTransId="{EA555368-BCFB-4198-9721-C332B4838216}" sibTransId="{93EC0E13-AC39-4837-B7B4-58B9D28ECBAF}"/>
    <dgm:cxn modelId="{67610780-6BAC-4E4B-879E-21277D66A1B0}" srcId="{15399523-0632-4FFF-8E56-D3253BA2EF73}" destId="{1321C6EF-578C-441C-89A1-DD61749CAA5E}" srcOrd="0" destOrd="0" parTransId="{61B44D33-2869-4CB7-8B68-CF916D50AF72}" sibTransId="{E8456DED-84DB-4814-A2B7-81654C071A42}"/>
    <dgm:cxn modelId="{7E422484-65A8-4EE8-A6B1-F952C61AC494}" srcId="{44D3B119-F31A-48B3-B031-DA5D023FDEC0}" destId="{15399523-0632-4FFF-8E56-D3253BA2EF73}" srcOrd="2" destOrd="0" parTransId="{97E27E2C-5336-43F5-A1E9-5AB64F253E0F}" sibTransId="{2DB477E6-8C7B-482F-BC0A-D0A4A905C827}"/>
    <dgm:cxn modelId="{BF5B7186-6785-4D82-8B36-03DC6E23C58F}" srcId="{E6E4FA50-E8A0-44DD-91A5-8BA8415AF30C}" destId="{AF7AB9E6-F429-4EB1-B45A-EA25E6775BC7}" srcOrd="0" destOrd="0" parTransId="{D0DBF284-BE3D-4B99-B3DC-FE3972AEED51}" sibTransId="{8A06521A-4CB2-46C9-B994-BE473F591B4E}"/>
    <dgm:cxn modelId="{7C3DF4B0-6596-4884-A38A-7F7954D9DA8E}" type="presOf" srcId="{6741723F-37D5-4421-8160-A481353CB49C}" destId="{64A06E6F-37B3-4365-9863-6177ACAFF122}" srcOrd="0" destOrd="0" presId="urn:microsoft.com/office/officeart/2005/8/layout/hProcess4"/>
    <dgm:cxn modelId="{25AD1EB4-FC37-42D2-9FBE-8A51D8A2FB3D}" type="presOf" srcId="{AF7AB9E6-F429-4EB1-B45A-EA25E6775BC7}" destId="{228594AA-0954-4C3B-A0DD-82572CC1FAAE}" srcOrd="1" destOrd="0" presId="urn:microsoft.com/office/officeart/2005/8/layout/hProcess4"/>
    <dgm:cxn modelId="{46666FB7-E681-4E42-B9CB-A34E5A7D7905}" type="presOf" srcId="{AF7AB9E6-F429-4EB1-B45A-EA25E6775BC7}" destId="{A783F746-A8E9-4B60-915C-C87C3C524492}" srcOrd="0" destOrd="0" presId="urn:microsoft.com/office/officeart/2005/8/layout/hProcess4"/>
    <dgm:cxn modelId="{65B56FCE-AF6E-4DEB-A178-2DBBC983E868}" type="presOf" srcId="{93EC0E13-AC39-4837-B7B4-58B9D28ECBAF}" destId="{ABA16A3B-59EF-4D23-909A-0BD216B869B0}" srcOrd="0" destOrd="0" presId="urn:microsoft.com/office/officeart/2005/8/layout/hProcess4"/>
    <dgm:cxn modelId="{8570F7D7-8E60-4A56-8BCD-4623B9ED6F3A}" type="presOf" srcId="{AE75512C-B418-4982-B5BD-A0630C28AFAF}" destId="{F9CE1F0E-6956-4E62-A06E-DE92D62E8D49}" srcOrd="0" destOrd="0" presId="urn:microsoft.com/office/officeart/2005/8/layout/hProcess4"/>
    <dgm:cxn modelId="{E8D26DE1-3FA1-4F88-9474-66AE8F56B045}" type="presOf" srcId="{0A1286DD-3569-486B-91EC-D4A1C37AECBE}" destId="{52AF3F9A-F080-438F-88DE-6BC26DD4FD6E}" srcOrd="1" destOrd="0" presId="urn:microsoft.com/office/officeart/2005/8/layout/hProcess4"/>
    <dgm:cxn modelId="{98911AF9-EFD9-4387-A20A-690BB96814D4}" type="presOf" srcId="{1321C6EF-578C-441C-89A1-DD61749CAA5E}" destId="{BD3340A1-E1E1-465B-AC8D-42BCF6B614E0}" srcOrd="0" destOrd="0" presId="urn:microsoft.com/office/officeart/2005/8/layout/hProcess4"/>
    <dgm:cxn modelId="{BE6A8495-4686-4C7F-A3AE-50D8358FFA5A}" type="presParOf" srcId="{CFF8E5B8-1EE7-41A5-AB3E-2E97AAE1257D}" destId="{8DC663B2-E4B4-41FF-938E-CEA0B8A6E6A4}" srcOrd="0" destOrd="0" presId="urn:microsoft.com/office/officeart/2005/8/layout/hProcess4"/>
    <dgm:cxn modelId="{92428B8B-0796-4AFF-8826-7F1F4125F0F3}" type="presParOf" srcId="{CFF8E5B8-1EE7-41A5-AB3E-2E97AAE1257D}" destId="{0B5AB37C-7CD3-41BA-8584-35CB1DB0C052}" srcOrd="1" destOrd="0" presId="urn:microsoft.com/office/officeart/2005/8/layout/hProcess4"/>
    <dgm:cxn modelId="{B04169FC-ADE9-49BB-861D-6B61A90A0373}" type="presParOf" srcId="{CFF8E5B8-1EE7-41A5-AB3E-2E97AAE1257D}" destId="{8DFCA81A-D866-4895-8DA1-B6C47EAC3725}" srcOrd="2" destOrd="0" presId="urn:microsoft.com/office/officeart/2005/8/layout/hProcess4"/>
    <dgm:cxn modelId="{F88E22B6-187E-4929-9FBC-0F45D17846A8}" type="presParOf" srcId="{8DFCA81A-D866-4895-8DA1-B6C47EAC3725}" destId="{D34604E3-F158-4E9F-8B18-29461606AF83}" srcOrd="0" destOrd="0" presId="urn:microsoft.com/office/officeart/2005/8/layout/hProcess4"/>
    <dgm:cxn modelId="{A00E32B0-3EDD-4568-B54A-AE14FFC05422}" type="presParOf" srcId="{D34604E3-F158-4E9F-8B18-29461606AF83}" destId="{C7F7C633-B9F4-49E1-B22A-8C395AE5DDB3}" srcOrd="0" destOrd="0" presId="urn:microsoft.com/office/officeart/2005/8/layout/hProcess4"/>
    <dgm:cxn modelId="{1171A3B0-8E10-44E0-B0C8-A126267DB5AA}" type="presParOf" srcId="{D34604E3-F158-4E9F-8B18-29461606AF83}" destId="{A783F746-A8E9-4B60-915C-C87C3C524492}" srcOrd="1" destOrd="0" presId="urn:microsoft.com/office/officeart/2005/8/layout/hProcess4"/>
    <dgm:cxn modelId="{6AABC185-B981-4037-BF26-B4F32CBA104B}" type="presParOf" srcId="{D34604E3-F158-4E9F-8B18-29461606AF83}" destId="{228594AA-0954-4C3B-A0DD-82572CC1FAAE}" srcOrd="2" destOrd="0" presId="urn:microsoft.com/office/officeart/2005/8/layout/hProcess4"/>
    <dgm:cxn modelId="{4E79A583-0F57-4CC0-A1AB-D5980FC1C789}" type="presParOf" srcId="{D34604E3-F158-4E9F-8B18-29461606AF83}" destId="{6D008926-8E4C-40DA-8E64-B72A50953A4F}" srcOrd="3" destOrd="0" presId="urn:microsoft.com/office/officeart/2005/8/layout/hProcess4"/>
    <dgm:cxn modelId="{05C3A034-6A91-4A03-8481-5E31CAA8B6F8}" type="presParOf" srcId="{D34604E3-F158-4E9F-8B18-29461606AF83}" destId="{7DE8B038-ABA1-4A77-BA4E-093DA964BDDB}" srcOrd="4" destOrd="0" presId="urn:microsoft.com/office/officeart/2005/8/layout/hProcess4"/>
    <dgm:cxn modelId="{4BD760D4-5A7F-450E-A41B-62D7B5A7E130}" type="presParOf" srcId="{8DFCA81A-D866-4895-8DA1-B6C47EAC3725}" destId="{ABA16A3B-59EF-4D23-909A-0BD216B869B0}" srcOrd="1" destOrd="0" presId="urn:microsoft.com/office/officeart/2005/8/layout/hProcess4"/>
    <dgm:cxn modelId="{6C535C91-6376-44BA-9AA2-4520FB4D34AF}" type="presParOf" srcId="{8DFCA81A-D866-4895-8DA1-B6C47EAC3725}" destId="{EEFE4403-C8D2-4F4B-B57C-D7A5D8D0493C}" srcOrd="2" destOrd="0" presId="urn:microsoft.com/office/officeart/2005/8/layout/hProcess4"/>
    <dgm:cxn modelId="{017A0E7A-514F-4A4B-B96D-01DB84D9DD59}" type="presParOf" srcId="{EEFE4403-C8D2-4F4B-B57C-D7A5D8D0493C}" destId="{585982AB-BAB1-4D62-A980-E28AEFC61D97}" srcOrd="0" destOrd="0" presId="urn:microsoft.com/office/officeart/2005/8/layout/hProcess4"/>
    <dgm:cxn modelId="{26ED5A74-B7AA-489D-9FAD-21CDA111A695}" type="presParOf" srcId="{EEFE4403-C8D2-4F4B-B57C-D7A5D8D0493C}" destId="{570CC114-78C7-4785-A390-4555A1FD2EAC}" srcOrd="1" destOrd="0" presId="urn:microsoft.com/office/officeart/2005/8/layout/hProcess4"/>
    <dgm:cxn modelId="{AD432A5E-0EB5-4888-A4C7-A5D770685FB4}" type="presParOf" srcId="{EEFE4403-C8D2-4F4B-B57C-D7A5D8D0493C}" destId="{52AF3F9A-F080-438F-88DE-6BC26DD4FD6E}" srcOrd="2" destOrd="0" presId="urn:microsoft.com/office/officeart/2005/8/layout/hProcess4"/>
    <dgm:cxn modelId="{7DC5CAE0-B9AC-494C-9D95-ADC00EF30EE6}" type="presParOf" srcId="{EEFE4403-C8D2-4F4B-B57C-D7A5D8D0493C}" destId="{F9CE1F0E-6956-4E62-A06E-DE92D62E8D49}" srcOrd="3" destOrd="0" presId="urn:microsoft.com/office/officeart/2005/8/layout/hProcess4"/>
    <dgm:cxn modelId="{2C71AE63-B005-40BB-86B5-2E8472124EA6}" type="presParOf" srcId="{EEFE4403-C8D2-4F4B-B57C-D7A5D8D0493C}" destId="{DF3BF7CD-74DE-41AA-9470-4FE0416A4970}" srcOrd="4" destOrd="0" presId="urn:microsoft.com/office/officeart/2005/8/layout/hProcess4"/>
    <dgm:cxn modelId="{42CDB05D-A81C-418B-9978-1B771529824E}" type="presParOf" srcId="{8DFCA81A-D866-4895-8DA1-B6C47EAC3725}" destId="{64A06E6F-37B3-4365-9863-6177ACAFF122}" srcOrd="3" destOrd="0" presId="urn:microsoft.com/office/officeart/2005/8/layout/hProcess4"/>
    <dgm:cxn modelId="{17C05DEE-11FA-4B67-AC72-F6FDB4B53E3C}" type="presParOf" srcId="{8DFCA81A-D866-4895-8DA1-B6C47EAC3725}" destId="{338C984B-8168-4361-A888-FB3F5BF27517}" srcOrd="4" destOrd="0" presId="urn:microsoft.com/office/officeart/2005/8/layout/hProcess4"/>
    <dgm:cxn modelId="{3CC40D0E-2E61-4258-86E9-44BFAE6C4DC0}" type="presParOf" srcId="{338C984B-8168-4361-A888-FB3F5BF27517}" destId="{7E00D188-EA10-4092-8C01-31A3B4C75258}" srcOrd="0" destOrd="0" presId="urn:microsoft.com/office/officeart/2005/8/layout/hProcess4"/>
    <dgm:cxn modelId="{4FAAEB63-FF67-4CFF-A15A-2B34D36F9C8A}" type="presParOf" srcId="{338C984B-8168-4361-A888-FB3F5BF27517}" destId="{BD3340A1-E1E1-465B-AC8D-42BCF6B614E0}" srcOrd="1" destOrd="0" presId="urn:microsoft.com/office/officeart/2005/8/layout/hProcess4"/>
    <dgm:cxn modelId="{0C91183D-6C07-46D8-8867-EC3BFBB8BCEF}" type="presParOf" srcId="{338C984B-8168-4361-A888-FB3F5BF27517}" destId="{E92BFEA0-66E7-4728-BDB2-0BBB337E3AA1}" srcOrd="2" destOrd="0" presId="urn:microsoft.com/office/officeart/2005/8/layout/hProcess4"/>
    <dgm:cxn modelId="{C28D38F8-1156-4642-9843-50901E41B7DC}" type="presParOf" srcId="{338C984B-8168-4361-A888-FB3F5BF27517}" destId="{66C06F2D-1826-487B-BB0E-C0922E8F5E5E}" srcOrd="3" destOrd="0" presId="urn:microsoft.com/office/officeart/2005/8/layout/hProcess4"/>
    <dgm:cxn modelId="{8339BD28-6D34-4DF0-84E5-6D8387524BAB}" type="presParOf" srcId="{338C984B-8168-4361-A888-FB3F5BF27517}" destId="{92EBDCD6-83CF-41D1-AF69-E5B4CC4E428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7C5FC-E6E4-4B0A-B6B4-51869831D2D8}">
      <dsp:nvSpPr>
        <dsp:cNvPr id="0" name=""/>
        <dsp:cNvSpPr/>
      </dsp:nvSpPr>
      <dsp:spPr>
        <a:xfrm>
          <a:off x="1743273" y="0"/>
          <a:ext cx="4389438" cy="438943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A34B52-B62E-47A3-8AF7-2BF7B904A666}">
      <dsp:nvSpPr>
        <dsp:cNvPr id="0" name=""/>
        <dsp:cNvSpPr/>
      </dsp:nvSpPr>
      <dsp:spPr>
        <a:xfrm>
          <a:off x="4290725" y="439372"/>
          <a:ext cx="2853134" cy="6241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People often underestimate life expectancy</a:t>
          </a:r>
        </a:p>
      </dsp:txBody>
      <dsp:txXfrm>
        <a:off x="4321192" y="469839"/>
        <a:ext cx="2792200" cy="563189"/>
      </dsp:txXfrm>
    </dsp:sp>
    <dsp:sp modelId="{C9853ECD-6D04-4D84-8EB1-0979DD8B5533}">
      <dsp:nvSpPr>
        <dsp:cNvPr id="0" name=""/>
        <dsp:cNvSpPr/>
      </dsp:nvSpPr>
      <dsp:spPr>
        <a:xfrm>
          <a:off x="4290725" y="1141511"/>
          <a:ext cx="2853134" cy="6241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Benefit level is significantly lower</a:t>
          </a:r>
        </a:p>
      </dsp:txBody>
      <dsp:txXfrm>
        <a:off x="4321192" y="1171978"/>
        <a:ext cx="2792200" cy="563189"/>
      </dsp:txXfrm>
    </dsp:sp>
    <dsp:sp modelId="{E6F13F47-D92D-4BF4-8B29-483878F8CF2D}">
      <dsp:nvSpPr>
        <dsp:cNvPr id="0" name=""/>
        <dsp:cNvSpPr/>
      </dsp:nvSpPr>
      <dsp:spPr>
        <a:xfrm>
          <a:off x="4290725" y="1843649"/>
          <a:ext cx="2853134" cy="6241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Earnings test may apply if still working†</a:t>
          </a:r>
        </a:p>
      </dsp:txBody>
      <dsp:txXfrm>
        <a:off x="4321192" y="1874116"/>
        <a:ext cx="2792200" cy="563189"/>
      </dsp:txXfrm>
    </dsp:sp>
    <dsp:sp modelId="{32ABED49-9D0A-4B23-BB0D-F23966A58CEB}">
      <dsp:nvSpPr>
        <dsp:cNvPr id="0" name=""/>
        <dsp:cNvSpPr/>
      </dsp:nvSpPr>
      <dsp:spPr>
        <a:xfrm>
          <a:off x="4290725" y="2545788"/>
          <a:ext cx="2853134" cy="6241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May be more likely to have benefits taxed</a:t>
          </a:r>
        </a:p>
      </dsp:txBody>
      <dsp:txXfrm>
        <a:off x="4321192" y="2576255"/>
        <a:ext cx="2792200" cy="563189"/>
      </dsp:txXfrm>
    </dsp:sp>
    <dsp:sp modelId="{3F607D3E-BACF-4D2E-A74A-A5DBF27CCCEE}">
      <dsp:nvSpPr>
        <dsp:cNvPr id="0" name=""/>
        <dsp:cNvSpPr/>
      </dsp:nvSpPr>
      <dsp:spPr>
        <a:xfrm>
          <a:off x="4290725" y="3247926"/>
          <a:ext cx="2853134" cy="62412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 most cases, you can’t change your mind after benefits begin</a:t>
          </a:r>
        </a:p>
      </dsp:txBody>
      <dsp:txXfrm>
        <a:off x="4321192" y="3278393"/>
        <a:ext cx="2792200" cy="563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4F36B-9BEC-49AA-9623-0947A789B2C9}">
      <dsp:nvSpPr>
        <dsp:cNvPr id="0" name=""/>
        <dsp:cNvSpPr/>
      </dsp:nvSpPr>
      <dsp:spPr>
        <a:xfrm rot="5400000">
          <a:off x="5408167" y="-2392126"/>
          <a:ext cx="1066204" cy="61210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Arial Narrow" panose="020B0606020202030204" pitchFamily="34" charset="0"/>
            </a:rPr>
            <a:t>Benefits will be temporarily withheld</a:t>
          </a:r>
        </a:p>
      </dsp:txBody>
      <dsp:txXfrm rot="-5400000">
        <a:off x="2880746" y="187343"/>
        <a:ext cx="6068999" cy="962108"/>
      </dsp:txXfrm>
    </dsp:sp>
    <dsp:sp modelId="{4F40FB98-89C9-45E2-9DE5-4B6A85884977}">
      <dsp:nvSpPr>
        <dsp:cNvPr id="0" name=""/>
        <dsp:cNvSpPr/>
      </dsp:nvSpPr>
      <dsp:spPr>
        <a:xfrm>
          <a:off x="562342" y="2019"/>
          <a:ext cx="2318403" cy="1332755"/>
        </a:xfrm>
        <a:prstGeom prst="round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Before FRA</a:t>
          </a:r>
          <a:br>
            <a:rPr lang="en-US" sz="3300" b="1" kern="1200"/>
          </a:br>
          <a:r>
            <a:rPr lang="en-US" sz="1600" b="1" kern="1200">
              <a:latin typeface="Arial Narrow" panose="020B0606020202030204" pitchFamily="34" charset="0"/>
            </a:rPr>
            <a:t>Go back to work</a:t>
          </a:r>
          <a:endParaRPr lang="en-US" sz="1800" b="1" kern="1200">
            <a:latin typeface="Arial Narrow" panose="020B0606020202030204" pitchFamily="34" charset="0"/>
          </a:endParaRPr>
        </a:p>
      </dsp:txBody>
      <dsp:txXfrm>
        <a:off x="627402" y="67079"/>
        <a:ext cx="2188283" cy="1202635"/>
      </dsp:txXfrm>
    </dsp:sp>
    <dsp:sp modelId="{89BDD694-A3C8-4A9C-8F9A-767180ED5773}">
      <dsp:nvSpPr>
        <dsp:cNvPr id="0" name=""/>
        <dsp:cNvSpPr/>
      </dsp:nvSpPr>
      <dsp:spPr>
        <a:xfrm rot="5400000">
          <a:off x="5403726" y="-992733"/>
          <a:ext cx="1066204" cy="61210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Arial Narrow" panose="020B0606020202030204" pitchFamily="34" charset="0"/>
            </a:rPr>
            <a:t>Annual growth continues at 8%</a:t>
          </a:r>
        </a:p>
        <a:p>
          <a:pPr marL="171450" lvl="1" indent="-171450" algn="l" defTabSz="800100">
            <a:lnSpc>
              <a:spcPct val="90000"/>
            </a:lnSpc>
            <a:spcBef>
              <a:spcPct val="0"/>
            </a:spcBef>
            <a:spcAft>
              <a:spcPct val="15000"/>
            </a:spcAft>
            <a:buChar char="•"/>
          </a:pPr>
          <a:r>
            <a:rPr lang="en-US" sz="1800" kern="1200">
              <a:latin typeface="Arial Narrow" panose="020B0606020202030204" pitchFamily="34" charset="0"/>
            </a:rPr>
            <a:t>Neither you or your spouse can receive spousal benefits</a:t>
          </a:r>
        </a:p>
        <a:p>
          <a:pPr marL="171450" lvl="1" indent="-171450" algn="l" defTabSz="800100">
            <a:lnSpc>
              <a:spcPct val="90000"/>
            </a:lnSpc>
            <a:spcBef>
              <a:spcPct val="0"/>
            </a:spcBef>
            <a:spcAft>
              <a:spcPct val="15000"/>
            </a:spcAft>
            <a:buChar char="•"/>
          </a:pPr>
          <a:r>
            <a:rPr lang="en-US" sz="1800" kern="1200">
              <a:latin typeface="Arial Narrow" panose="020B0606020202030204" pitchFamily="34" charset="0"/>
            </a:rPr>
            <a:t>Medicare premiums are paid out of pocket</a:t>
          </a:r>
        </a:p>
      </dsp:txBody>
      <dsp:txXfrm rot="-5400000">
        <a:off x="2876305" y="1586736"/>
        <a:ext cx="6068999" cy="962108"/>
      </dsp:txXfrm>
    </dsp:sp>
    <dsp:sp modelId="{6741958F-37FB-49F1-831A-AC23F40B7645}">
      <dsp:nvSpPr>
        <dsp:cNvPr id="0" name=""/>
        <dsp:cNvSpPr/>
      </dsp:nvSpPr>
      <dsp:spPr>
        <a:xfrm>
          <a:off x="562342" y="1401412"/>
          <a:ext cx="2313962" cy="1332755"/>
        </a:xfrm>
        <a:prstGeom prst="roundRect">
          <a:avLst/>
        </a:prstGeom>
        <a:solidFill>
          <a:schemeClr val="accent1">
            <a:shade val="80000"/>
            <a:hueOff val="312106"/>
            <a:satOff val="-30378"/>
            <a:lumOff val="187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At/After FRA</a:t>
          </a:r>
          <a:br>
            <a:rPr lang="en-US" sz="3300" b="1" kern="1200"/>
          </a:br>
          <a:r>
            <a:rPr lang="en-US" sz="1600" b="1" kern="1200">
              <a:latin typeface="Arial Narrow" panose="020B0606020202030204" pitchFamily="34" charset="0"/>
            </a:rPr>
            <a:t>Suspend benefits</a:t>
          </a:r>
          <a:endParaRPr lang="en-US" sz="1800" b="1" kern="1200">
            <a:latin typeface="Arial Narrow" panose="020B0606020202030204" pitchFamily="34" charset="0"/>
          </a:endParaRPr>
        </a:p>
      </dsp:txBody>
      <dsp:txXfrm>
        <a:off x="627402" y="1466472"/>
        <a:ext cx="2183842" cy="1202635"/>
      </dsp:txXfrm>
    </dsp:sp>
    <dsp:sp modelId="{9411917F-377B-40D6-88F2-82B971F5F912}">
      <dsp:nvSpPr>
        <dsp:cNvPr id="0" name=""/>
        <dsp:cNvSpPr/>
      </dsp:nvSpPr>
      <dsp:spPr>
        <a:xfrm rot="5400000">
          <a:off x="5408167" y="406659"/>
          <a:ext cx="1066204" cy="61210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Arial Narrow" panose="020B0606020202030204" pitchFamily="34" charset="0"/>
            </a:rPr>
            <a:t>Must be done within first twelve months after claiming benefits</a:t>
          </a:r>
        </a:p>
        <a:p>
          <a:pPr marL="171450" lvl="1" indent="-171450" algn="l" defTabSz="800100">
            <a:lnSpc>
              <a:spcPct val="90000"/>
            </a:lnSpc>
            <a:spcBef>
              <a:spcPct val="0"/>
            </a:spcBef>
            <a:spcAft>
              <a:spcPct val="15000"/>
            </a:spcAft>
            <a:buChar char="•"/>
          </a:pPr>
          <a:r>
            <a:rPr lang="en-US" sz="1800" kern="1200">
              <a:latin typeface="Arial Narrow" panose="020B0606020202030204" pitchFamily="34" charset="0"/>
            </a:rPr>
            <a:t>Must repay everything (Social Security, taxes withheld, Medicare)</a:t>
          </a:r>
        </a:p>
      </dsp:txBody>
      <dsp:txXfrm rot="-5400000">
        <a:off x="2880746" y="2986128"/>
        <a:ext cx="6068999" cy="962108"/>
      </dsp:txXfrm>
    </dsp:sp>
    <dsp:sp modelId="{EBA336FE-5F65-4EA3-92D5-85BCFA096F6B}">
      <dsp:nvSpPr>
        <dsp:cNvPr id="0" name=""/>
        <dsp:cNvSpPr/>
      </dsp:nvSpPr>
      <dsp:spPr>
        <a:xfrm>
          <a:off x="562342" y="2800805"/>
          <a:ext cx="2318403" cy="1332755"/>
        </a:xfrm>
        <a:prstGeom prst="roundRect">
          <a:avLst/>
        </a:prstGeom>
        <a:solidFill>
          <a:schemeClr val="accent1">
            <a:shade val="80000"/>
            <a:hueOff val="624213"/>
            <a:satOff val="-60755"/>
            <a:lumOff val="3748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ct val="35000"/>
            </a:spcAft>
            <a:buNone/>
          </a:pPr>
          <a:r>
            <a:rPr lang="en-US" sz="2400" b="1" kern="1200"/>
            <a:t>Any Age</a:t>
          </a:r>
          <a:br>
            <a:rPr lang="en-US" sz="3300" b="1" kern="1200"/>
          </a:br>
          <a:r>
            <a:rPr lang="en-US" sz="1600" b="1" kern="1200">
              <a:latin typeface="Arial Narrow" panose="020B0606020202030204" pitchFamily="34" charset="0"/>
            </a:rPr>
            <a:t>Withdraw application</a:t>
          </a:r>
          <a:endParaRPr lang="en-US" sz="3300" b="1" kern="1200">
            <a:latin typeface="Arial Narrow" panose="020B0606020202030204" pitchFamily="34" charset="0"/>
          </a:endParaRPr>
        </a:p>
      </dsp:txBody>
      <dsp:txXfrm>
        <a:off x="627402" y="2865865"/>
        <a:ext cx="2188283" cy="1202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3F746-A8E9-4B60-915C-C87C3C524492}">
      <dsp:nvSpPr>
        <dsp:cNvPr id="0" name=""/>
        <dsp:cNvSpPr/>
      </dsp:nvSpPr>
      <dsp:spPr>
        <a:xfrm>
          <a:off x="1095379" y="937794"/>
          <a:ext cx="2184840" cy="18020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a:t>Start off with lowest earners retirement benefit</a:t>
          </a:r>
        </a:p>
      </dsp:txBody>
      <dsp:txXfrm>
        <a:off x="1136849" y="979264"/>
        <a:ext cx="2101900" cy="1332945"/>
      </dsp:txXfrm>
    </dsp:sp>
    <dsp:sp modelId="{ABA16A3B-59EF-4D23-909A-0BD216B869B0}">
      <dsp:nvSpPr>
        <dsp:cNvPr id="0" name=""/>
        <dsp:cNvSpPr/>
      </dsp:nvSpPr>
      <dsp:spPr>
        <a:xfrm>
          <a:off x="2273475" y="1188384"/>
          <a:ext cx="2673315" cy="2673315"/>
        </a:xfrm>
        <a:prstGeom prst="leftCircularArrow">
          <a:avLst>
            <a:gd name="adj1" fmla="val 4134"/>
            <a:gd name="adj2" fmla="val 520877"/>
            <a:gd name="adj3" fmla="val 2296388"/>
            <a:gd name="adj4" fmla="val 9024489"/>
            <a:gd name="adj5" fmla="val 48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008926-8E4C-40DA-8E64-B72A50953A4F}">
      <dsp:nvSpPr>
        <dsp:cNvPr id="0" name=""/>
        <dsp:cNvSpPr/>
      </dsp:nvSpPr>
      <dsp:spPr>
        <a:xfrm>
          <a:off x="1580899" y="2353680"/>
          <a:ext cx="1942080" cy="77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a:t>When you apply</a:t>
          </a:r>
        </a:p>
      </dsp:txBody>
      <dsp:txXfrm>
        <a:off x="1603519" y="2376300"/>
        <a:ext cx="1896840" cy="727061"/>
      </dsp:txXfrm>
    </dsp:sp>
    <dsp:sp modelId="{570CC114-78C7-4785-A390-4555A1FD2EAC}">
      <dsp:nvSpPr>
        <dsp:cNvPr id="0" name=""/>
        <dsp:cNvSpPr/>
      </dsp:nvSpPr>
      <dsp:spPr>
        <a:xfrm>
          <a:off x="4049288" y="937794"/>
          <a:ext cx="2184840" cy="18020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a:t>When spouse applies, you   are eligible for excess spousal benefit</a:t>
          </a:r>
        </a:p>
      </dsp:txBody>
      <dsp:txXfrm>
        <a:off x="4090758" y="1365415"/>
        <a:ext cx="2101900" cy="1332945"/>
      </dsp:txXfrm>
    </dsp:sp>
    <dsp:sp modelId="{64A06E6F-37B3-4365-9863-6177ACAFF122}">
      <dsp:nvSpPr>
        <dsp:cNvPr id="0" name=""/>
        <dsp:cNvSpPr/>
      </dsp:nvSpPr>
      <dsp:spPr>
        <a:xfrm>
          <a:off x="5209177" y="-254732"/>
          <a:ext cx="2952489" cy="2952489"/>
        </a:xfrm>
        <a:prstGeom prst="circularArrow">
          <a:avLst>
            <a:gd name="adj1" fmla="val 3743"/>
            <a:gd name="adj2" fmla="val 467191"/>
            <a:gd name="adj3" fmla="val 19357299"/>
            <a:gd name="adj4" fmla="val 12575511"/>
            <a:gd name="adj5" fmla="val 43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CE1F0E-6956-4E62-A06E-DE92D62E8D49}">
      <dsp:nvSpPr>
        <dsp:cNvPr id="0" name=""/>
        <dsp:cNvSpPr/>
      </dsp:nvSpPr>
      <dsp:spPr>
        <a:xfrm>
          <a:off x="4534808" y="551643"/>
          <a:ext cx="1942080" cy="77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a:t>When spouse applies</a:t>
          </a:r>
        </a:p>
      </dsp:txBody>
      <dsp:txXfrm>
        <a:off x="4557428" y="574263"/>
        <a:ext cx="1896840" cy="727061"/>
      </dsp:txXfrm>
    </dsp:sp>
    <dsp:sp modelId="{BD3340A1-E1E1-465B-AC8D-42BCF6B614E0}">
      <dsp:nvSpPr>
        <dsp:cNvPr id="0" name=""/>
        <dsp:cNvSpPr/>
      </dsp:nvSpPr>
      <dsp:spPr>
        <a:xfrm>
          <a:off x="7003198" y="937794"/>
          <a:ext cx="2184840" cy="18020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a:t>Total combined benefit amount = retirement benefit + excess spousal benefit</a:t>
          </a:r>
        </a:p>
      </dsp:txBody>
      <dsp:txXfrm>
        <a:off x="7044668" y="979264"/>
        <a:ext cx="2101900" cy="1332945"/>
      </dsp:txXfrm>
    </dsp:sp>
    <dsp:sp modelId="{66C06F2D-1826-487B-BB0E-C0922E8F5E5E}">
      <dsp:nvSpPr>
        <dsp:cNvPr id="0" name=""/>
        <dsp:cNvSpPr/>
      </dsp:nvSpPr>
      <dsp:spPr>
        <a:xfrm>
          <a:off x="7488718" y="2353680"/>
          <a:ext cx="1942080" cy="7723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a:t>Total amount after spouse applies</a:t>
          </a:r>
        </a:p>
      </dsp:txBody>
      <dsp:txXfrm>
        <a:off x="7511338" y="2376300"/>
        <a:ext cx="1896840" cy="7270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D599B-1F5A-4B2B-81D6-E73BD9427B72}"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0F4D5-68DA-4681-81EE-56E89B39C6B6}" type="slidenum">
              <a:rPr lang="en-US" smtClean="0"/>
              <a:t>‹#›</a:t>
            </a:fld>
            <a:endParaRPr lang="en-US"/>
          </a:p>
        </p:txBody>
      </p:sp>
    </p:spTree>
    <p:extLst>
      <p:ext uri="{BB962C8B-B14F-4D97-AF65-F5344CB8AC3E}">
        <p14:creationId xmlns:p14="http://schemas.microsoft.com/office/powerpoint/2010/main" val="23773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ngress.gov/bill/118th-congress/house-bill/8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sa.gov/OACT/ProgData/nra.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ssa.gov/OACT/COLA/RTeffect.html" TargetMode="External"/><Relationship Id="rId4" Type="http://schemas.openxmlformats.org/officeDocument/2006/relationships/hyperlink" Target="https://www.ssa.gov/OACT/COLA/AWI.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rigin.ssa.gov/benefits/retirement/planner/ageincrease.html" TargetMode="External"/><Relationship Id="rId7" Type="http://schemas.openxmlformats.org/officeDocument/2006/relationships/hyperlink" Target="https://faq.ssa.gov/en-us/Topic/article/KA-02357"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origin.ssa.gov/benefits/retirement/planner/taxwithold.html" TargetMode="External"/><Relationship Id="rId5" Type="http://schemas.openxmlformats.org/officeDocument/2006/relationships/hyperlink" Target="https://www-origin.ssa.gov/benefits/retirement/planner/withdrawal.html#how" TargetMode="External"/><Relationship Id="rId4" Type="http://schemas.openxmlformats.org/officeDocument/2006/relationships/hyperlink" Target="https://www-origin.ssa.gov/benefits/retirement/planner/suspend.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arp.org/home-family/friends-family/info-2022/jim-obergefell-and-same-sex-marriage.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aarp.org/retirement/social-security/questions-answers/social-security-death-benefit/" TargetMode="External"/><Relationship Id="rId5" Type="http://schemas.openxmlformats.org/officeDocument/2006/relationships/hyperlink" Target="https://www.aarp.org/retirement/social-security/questions-answers/social-security-spouse-dies/" TargetMode="External"/><Relationship Id="rId4" Type="http://schemas.openxmlformats.org/officeDocument/2006/relationships/hyperlink" Target="https://www.aarp.org/retirement/social-security/questions-answers/spouse-social-security/"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2.census.gov/programs-surveys/cps/tables/p20/585/table03.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1</a:t>
            </a:fld>
            <a:endParaRPr lang="en-US"/>
          </a:p>
        </p:txBody>
      </p:sp>
    </p:spTree>
    <p:extLst>
      <p:ext uri="{BB962C8B-B14F-4D97-AF65-F5344CB8AC3E}">
        <p14:creationId xmlns:p14="http://schemas.microsoft.com/office/powerpoint/2010/main" val="208655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There are several potential strategies to strengthen the financing of social security. Let’s explore some options related to increasing taxes:</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Increasing taxes: One straightforward approach is to increase the payroll tax. Currently, individuals contribute 6.2% towards social security. Adjusting this rate could significantly impact funding.</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Raising the wage base: The wage base, which is the maximum income subject to the payroll tax, is currently set at $184,500. Increasing this limit would mean higher income earners contribute more to the system.</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Taxing benefits more: At present, up to 85% of social security benefits are subject to taxation depending on other income. Increasing this percentage could raise additional revenue.</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Implementing a surtax: Another proposal is to introduce a new surtax that would target higher-income households or certain businesses, ensuring those with greater financial means contribute more.</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Taxing employer-provided health benefits: Finally, applying the payroll tax to employer-provided health insurance benefits is another avenue to explore, potentially opening a new source of funding.</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Each of these options has its merits and challenges, and it’s crucial to consider their impacts comprehensively. Let’s take a look at another option to fix SS.</a:t>
            </a:r>
            <a:endParaRPr lang="en-US">
              <a:solidFill>
                <a:srgbClr val="000000"/>
              </a:solidFill>
              <a:latin typeface="Arial" panose="020B0604020202020204" pitchFamily="34" charset="0"/>
            </a:endParaRPr>
          </a:p>
          <a:p>
            <a:pPr>
              <a:buClr>
                <a:srgbClr val="000000"/>
              </a:buClr>
            </a:pPr>
            <a:endParaRPr lang="en-US">
              <a:solidFill>
                <a:srgbClr val="000000"/>
              </a:solidFill>
              <a:latin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Rather than increasing taxes, there is the potential option of reducing benefits. T</a:t>
            </a:r>
            <a:r>
              <a:rPr lang="en-US">
                <a:solidFill>
                  <a:srgbClr val="000000"/>
                </a:solidFill>
                <a:effectLst/>
                <a:latin typeface="Arial" panose="020B0604020202020204" pitchFamily="34" charset="0"/>
                <a:cs typeface="Arial" panose="020B0604020202020204" pitchFamily="34" charset="0"/>
              </a:rPr>
              <a:t>his approach would involve lowering the payments that beneficiaries receive. It’s a direct method to reduce expenditures, but it could significantly impact retirees’ income.</a:t>
            </a:r>
          </a:p>
          <a:p>
            <a:pPr>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Raising the retirement age: Currently set at 67, increasing the retirement age would delay when individuals start receiving benefits, thereby reducing the system’s financial strain over time.</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Lowering the annual cost of living adjustment (COLA): by reducing the rate at which benefits increase to match inflation, we can slow the growth of program costs. However, this could affect the purchasing power of beneficiaries in the long term.</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Reducing benefits for higher earners: This method proposes to decrease the benefits for those who have higher incomes, aiming to make the distribution of benefits more equitable and preserve funds.</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Increasing the number of years worked in calculating benefits: Currently, benefits are calculated based on the top 35 years of earnings. Increasing this number would potentially lower benefit calculations, as more years of lower earnings might be included.</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Indexing the growth of benefits to inflation instead of average wages: This change would tie the growth of benefits to inflation rates rather than wage growth, which typically is faster. This could help keep the program solvent but might result in lower increases in benefits over time.</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Each of these strategies has significant implications for both current and future beneficiaries. It’s crucial to consider the balance between ensuring long-term sustainability and providing adequate support to those who rely on Social Security. </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Steps have been and are being taken to ensure a balance in the options for fixing Social Security and to ensure the longevity of the program so all can benefit.</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10</a:t>
            </a:fld>
            <a:endParaRPr lang="en-US"/>
          </a:p>
        </p:txBody>
      </p:sp>
    </p:spTree>
    <p:extLst>
      <p:ext uri="{BB962C8B-B14F-4D97-AF65-F5344CB8AC3E}">
        <p14:creationId xmlns:p14="http://schemas.microsoft.com/office/powerpoint/2010/main" val="331404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000000"/>
              </a:buClr>
            </a:pPr>
            <a:r>
              <a:rPr lang="en-US">
                <a:solidFill>
                  <a:srgbClr val="000000"/>
                </a:solidFill>
                <a:effectLst/>
                <a:latin typeface="Arial" panose="020B0604020202020204" pitchFamily="34" charset="0"/>
              </a:rPr>
              <a:t>As part of its year-end deliberations to avoid a government shutdown, Congress passed legislation to eliminate two provisions that have reduced or eliminated Social Security benefits for certain public employees. The bill was signed into law on January 5, 2025.</a:t>
            </a:r>
          </a:p>
          <a:p>
            <a:pPr algn="l">
              <a:buClr>
                <a:srgbClr val="000000"/>
              </a:buClr>
            </a:pPr>
            <a:r>
              <a:rPr lang="en-US">
                <a:solidFill>
                  <a:srgbClr val="000000"/>
                </a:solidFill>
                <a:effectLst/>
                <a:latin typeface="Arial" panose="020B0604020202020204" pitchFamily="34" charset="0"/>
              </a:rPr>
              <a:t>The </a:t>
            </a:r>
            <a:r>
              <a:rPr lang="en-US">
                <a:solidFill>
                  <a:srgbClr val="0000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Social Security Fairness Act</a:t>
            </a:r>
            <a:r>
              <a:rPr lang="en-US">
                <a:solidFill>
                  <a:srgbClr val="000000"/>
                </a:solidFill>
                <a:effectLst/>
                <a:latin typeface="Arial" panose="020B0604020202020204" pitchFamily="34" charset="0"/>
              </a:rPr>
              <a:t> will eliminate the Windfall Elimination Provision (WEP) and Government Pension Offset (GPO), which have impacted public pension workers trying to claim Social Security benefits. The WEP affects a worker’s own Social Security retirement benefits, while the GPO may impact spousal or survivor benefits.</a:t>
            </a:r>
          </a:p>
          <a:p>
            <a:pPr algn="l">
              <a:buClr>
                <a:srgbClr val="000000"/>
              </a:buClr>
            </a:pPr>
            <a:r>
              <a:rPr lang="en-US">
                <a:solidFill>
                  <a:srgbClr val="000000"/>
                </a:solidFill>
                <a:effectLst/>
                <a:latin typeface="Arial" panose="020B0604020202020204" pitchFamily="34" charset="0"/>
              </a:rPr>
              <a:t>WEP and GPO only apply for workers in certain states where public employers don’t participate in the Social Security system, such as public schoolteachers in 15 states. These states include Alaska, California, Connecticut, Georgia, Illinois, Kentucky, Louisiana, Massachusetts, Maine, Missouri, Nevada, Ohio, Rhode Island and Texas. There are additional states where other public employees may be impacted.</a:t>
            </a:r>
          </a:p>
          <a:p>
            <a:pPr algn="l">
              <a:buClr>
                <a:srgbClr val="000000"/>
              </a:buClr>
            </a:pPr>
            <a:r>
              <a:rPr lang="en-US">
                <a:solidFill>
                  <a:srgbClr val="000000"/>
                </a:solidFill>
                <a:effectLst/>
                <a:latin typeface="Arial" panose="020B0604020202020204" pitchFamily="34" charset="0"/>
              </a:rPr>
              <a:t>The law eliminates these provisions effective at the beginning of 2024, so impacted program beneficiaries will receive retroactive adjustments to their benefit payments. Retirees affected by the change may receive benefits that would have been due to them in 2024. The Social Security Administration is expected to announce how these retroactive benefits will be paid.</a:t>
            </a:r>
          </a:p>
          <a:p>
            <a:pPr algn="l">
              <a:buClr>
                <a:srgbClr val="000000"/>
              </a:buClr>
            </a:pPr>
            <a:r>
              <a:rPr lang="en-US">
                <a:solidFill>
                  <a:srgbClr val="000000"/>
                </a:solidFill>
                <a:effectLst/>
                <a:latin typeface="Arial" panose="020B0604020202020204" pitchFamily="34" charset="0"/>
              </a:rPr>
              <a:t>The legislative change is not without criticism, however. The Congressional Budget Office (CBO) estimates that eliminating the WEP and GPO will cost the federal government more than $200 billion over the next 10 years. Certain lawmakers have expressed concern on the impact of these new changes on the overall solvency of the Social Security Trust Fund.</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11</a:t>
            </a:fld>
            <a:endParaRPr lang="en-US"/>
          </a:p>
        </p:txBody>
      </p:sp>
    </p:spTree>
    <p:extLst>
      <p:ext uri="{BB962C8B-B14F-4D97-AF65-F5344CB8AC3E}">
        <p14:creationId xmlns:p14="http://schemas.microsoft.com/office/powerpoint/2010/main" val="59450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3" marR="0" lvl="0" indent="-177813"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Over the coming decade you need to be prepared for many important age-related milestones.</a:t>
            </a:r>
          </a:p>
          <a:p>
            <a:pPr marL="177813" marR="0" lvl="0" indent="-177813"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From starting catch-up contributions at age 50, to determining why you’ll have to begin your required minimum distributions in your seventies, you have lots to do. But it is doable.</a:t>
            </a:r>
          </a:p>
          <a:p>
            <a:pPr marL="177813" marR="0" lvl="0" indent="-177813"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We’ll discuss some of these important milestones today. Working together with a financial professional, you can determine how to prepare as you sprint through the home stretch and into retirement.</a:t>
            </a:r>
          </a:p>
          <a:p>
            <a:pPr marL="177813" marR="0" lvl="0" indent="-177813"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endPar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&lt;CLICK&gt;</a:t>
            </a:r>
          </a:p>
          <a:p>
            <a:pPr marL="0" marR="0" lvl="0"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pPr>
            <a:endPar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Let’s narrow our focus to the four ages most important to your social security benefit.</a:t>
            </a:r>
          </a:p>
          <a:p>
            <a:pPr marL="0" marR="0" lvl="0"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pPr>
            <a:endPar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defRP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First, at the age of 60, those widowed become eligible to their spouses or ex spouses benefit. At age 62, we move into early claiming eligibility for those who qualify to receive a SS benefit. Please note, claiming before your FRA age results in a reduced amount of your total benefit. At age 67, you reach FRA and are eligible to claim your full retirement benefit so long as you did not claim early. Finally, you can delay claiming until 70, maximizing your benefit amount by 24%.</a:t>
            </a:r>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B1EC66F-F26B-4913-8142-C531CEA3C9C5}" type="slidenum">
              <a:rPr lang="en-US" smtClean="0"/>
              <a:t>12</a:t>
            </a:fld>
            <a:endParaRPr lang="en-US"/>
          </a:p>
        </p:txBody>
      </p:sp>
    </p:spTree>
    <p:extLst>
      <p:ext uri="{BB962C8B-B14F-4D97-AF65-F5344CB8AC3E}">
        <p14:creationId xmlns:p14="http://schemas.microsoft.com/office/powerpoint/2010/main" val="2490008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13</a:t>
            </a:fld>
            <a:endParaRPr lang="en-US"/>
          </a:p>
        </p:txBody>
      </p:sp>
    </p:spTree>
    <p:extLst>
      <p:ext uri="{BB962C8B-B14F-4D97-AF65-F5344CB8AC3E}">
        <p14:creationId xmlns:p14="http://schemas.microsoft.com/office/powerpoint/2010/main" val="262544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a:solidFill>
                  <a:srgbClr val="000000"/>
                </a:solidFill>
                <a:effectLst/>
                <a:latin typeface="Arial" panose="020B0604020202020204" pitchFamily="34" charset="0"/>
                <a:cs typeface="Arial" panose="020B0604020202020204" pitchFamily="34" charset="0"/>
              </a:rPr>
              <a:t>To be eligible for social security you must have paid into the program for 40 quarters or 10 years. Your total benefit is calculated off of your highest earnings 35 years of work, if you worked less than 35 years your benefit amount will be reduced. *For 2026 one quarter of earnings is $1,890, which grants you one credit toward the 40 credit requirement. Self employed must contribute $7560 annually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a:solidFill>
                  <a:srgbClr val="000000"/>
                </a:solidFill>
                <a:effectLst/>
                <a:latin typeface="Arial" panose="020B0604020202020204" pitchFamily="34" charset="0"/>
                <a:cs typeface="Arial" panose="020B0604020202020204" pitchFamily="34" charset="0"/>
              </a:rPr>
              <a:t>Employees are taxed 6.2% on the first $176,000 of earnings.</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The retirement earnings test applies only to people below </a:t>
            </a:r>
            <a:r>
              <a:rPr lang="en-US" strike="noStrike">
                <a:solidFill>
                  <a:srgbClr val="0000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normal retirement age</a:t>
            </a:r>
            <a:r>
              <a:rPr lang="en-US">
                <a:solidFill>
                  <a:srgbClr val="000000"/>
                </a:solidFill>
                <a:effectLst/>
                <a:latin typeface="Arial" panose="020B0604020202020204" pitchFamily="34" charset="0"/>
                <a:cs typeface="Arial" panose="020B0604020202020204" pitchFamily="34" charset="0"/>
              </a:rPr>
              <a:t> (NRA). Social Security withholds benefits if your earnings exceed a certain level, called a retirement earnings test exempt amount, and if you are under your NRA. One of two different exempt amounts apply—a lower amount in years before the year you attain NRA and a higher amount in the year you attain NRA. These exempt amounts generally increase annually with increases in the </a:t>
            </a:r>
            <a:r>
              <a:rPr lang="en-US" strike="noStrike">
                <a:solidFill>
                  <a:srgbClr val="0000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national average wage index</a:t>
            </a:r>
            <a:r>
              <a:rPr lang="en-US">
                <a:solidFill>
                  <a:srgbClr val="000000"/>
                </a:solidFill>
                <a:effectLst/>
                <a:latin typeface="Arial" panose="020B0604020202020204" pitchFamily="34" charset="0"/>
                <a:cs typeface="Arial" panose="020B0604020202020204" pitchFamily="34" charset="0"/>
              </a:rPr>
              <a:t>.</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It is important to note that any benefits withheld while you continue to work are not “lost”. Once you reach NRA, your monthly benefit will be increased permanently to account for the months in which benefits were withheld.</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Benefits withheld when earnings exceed exempt amounts.</a:t>
            </a:r>
            <a:br>
              <a:rPr lang="en-US">
                <a:solidFill>
                  <a:srgbClr val="000000"/>
                </a:solidFill>
                <a:effectLst/>
                <a:latin typeface="Arial" panose="020B0604020202020204" pitchFamily="34" charset="0"/>
                <a:cs typeface="Arial" panose="020B0604020202020204" pitchFamily="34" charset="0"/>
              </a:rPr>
            </a:br>
            <a:r>
              <a:rPr lang="en-US">
                <a:solidFill>
                  <a:srgbClr val="000000"/>
                </a:solidFill>
                <a:effectLst/>
                <a:latin typeface="Arial" panose="020B0604020202020204" pitchFamily="34" charset="0"/>
                <a:cs typeface="Arial" panose="020B0604020202020204" pitchFamily="34" charset="0"/>
              </a:rPr>
              <a:t>We </a:t>
            </a:r>
            <a:r>
              <a:rPr lang="en-US" strike="noStrike">
                <a:solidFill>
                  <a:srgbClr val="00000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withhold $1 in benefits</a:t>
            </a:r>
            <a:r>
              <a:rPr lang="en-US">
                <a:solidFill>
                  <a:srgbClr val="000000"/>
                </a:solidFill>
                <a:effectLst/>
                <a:latin typeface="Arial" panose="020B0604020202020204" pitchFamily="34" charset="0"/>
                <a:cs typeface="Arial" panose="020B0604020202020204" pitchFamily="34" charset="0"/>
              </a:rPr>
              <a:t> for every $2 of earnings in excess of the lower exempt amount. We withhold $1 in benefits for every $3 of earnings in excess of the higher exempt amount. Earnings in or after the month you reach NRA do not count toward the retirement test.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a:solidFill>
                <a:srgbClr val="000000"/>
              </a:solidFill>
              <a:effectLst/>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14</a:t>
            </a:fld>
            <a:endParaRPr lang="en-US"/>
          </a:p>
        </p:txBody>
      </p:sp>
    </p:spTree>
    <p:extLst>
      <p:ext uri="{BB962C8B-B14F-4D97-AF65-F5344CB8AC3E}">
        <p14:creationId xmlns:p14="http://schemas.microsoft.com/office/powerpoint/2010/main" val="2218760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You may wonder how your benefit amount is calculated and why everyone’s benefit so largely differs. The age at which you claim, while it does play a factor, is the only ingredient in calculating your benefit amount. Let’s delve into the intricacies of how Social Security benefits are calculated, exploring the key components that determine the amount of benefits one might receive:</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Adjusted or indexed earnings: The Social Security Administration (SSA) adjusts or indexes your actual earnings to reflect changes in average wages since the year the earnings were received. This adjustment ensures that your benefits reflect the general wage trends and are not diminished by inflation.</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Averaged indexed monthly earnings (AIME): The SSA calculates your </a:t>
            </a:r>
            <a:r>
              <a:rPr lang="en-US" err="1">
                <a:solidFill>
                  <a:srgbClr val="000000"/>
                </a:solidFill>
                <a:effectLst/>
                <a:latin typeface="Arial" panose="020B0604020202020204" pitchFamily="34" charset="0"/>
                <a:cs typeface="Arial" panose="020B0604020202020204" pitchFamily="34" charset="0"/>
              </a:rPr>
              <a:t>aime</a:t>
            </a:r>
            <a:r>
              <a:rPr lang="en-US">
                <a:solidFill>
                  <a:srgbClr val="000000"/>
                </a:solidFill>
                <a:effectLst/>
                <a:latin typeface="Arial" panose="020B0604020202020204" pitchFamily="34" charset="0"/>
                <a:cs typeface="Arial" panose="020B0604020202020204" pitchFamily="34" charset="0"/>
              </a:rPr>
              <a:t> based on the 35 years in which you earned the most. This average helps in determining the base figure from which your benefits are calculated, emphasizing the importance of long-term contributions to the system.</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Cost of living adjustment (COLA): Starting from the year you reach 62, the SSA applies a cost-of-living adjustment to your benefits. This adjustment, made annually, helps to ensure that your benefits keep pace with inflation. For instance, the COLA for 2025 is set at 2.8%.</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Combination of earnings: The combination of these indexed earnings over your highest 35 earning years is crucial. It is used to compute the retirement benefit amount, ensuring that the calculation reflects a fair representation of your earnings history.</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Understanding these elements is essential for appreciating how the SSA ensures that your benefits are fair and adequate to support you in retirement.</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15</a:t>
            </a:fld>
            <a:endParaRPr lang="en-US"/>
          </a:p>
        </p:txBody>
      </p:sp>
    </p:spTree>
    <p:extLst>
      <p:ext uri="{BB962C8B-B14F-4D97-AF65-F5344CB8AC3E}">
        <p14:creationId xmlns:p14="http://schemas.microsoft.com/office/powerpoint/2010/main" val="2413664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lang="en-US">
                <a:solidFill>
                  <a:srgbClr val="000000"/>
                </a:solidFill>
                <a:latin typeface="Arial" panose="020B0604020202020204" pitchFamily="34" charset="0"/>
                <a:cs typeface="Arial" panose="020B0604020202020204" pitchFamily="34" charset="0"/>
              </a:rPr>
              <a:t>Let’s take a look at “full retirement age” or FRA. Some will also refer to this as “normal retirement age” or NRA. </a:t>
            </a:r>
          </a:p>
          <a:p>
            <a:pPr marL="171433" indent="-171433" defTabSz="1017206">
              <a:lnSpc>
                <a:spcPts val="1612"/>
              </a:lnSpc>
              <a:spcAft>
                <a:spcPts val="644"/>
              </a:spcAft>
              <a:buClr>
                <a:srgbClr val="000000"/>
              </a:buClr>
              <a:buFont typeface="Arial" panose="020B0604020202020204" pitchFamily="34" charset="0"/>
              <a:buChar char="•"/>
              <a:defRPr/>
            </a:pPr>
            <a:r>
              <a:rPr lang="en-US">
                <a:solidFill>
                  <a:srgbClr val="000000"/>
                </a:solidFill>
                <a:latin typeface="Arial" panose="020B0604020202020204" pitchFamily="34" charset="0"/>
                <a:cs typeface="Arial" panose="020B0604020202020204" pitchFamily="34" charset="0"/>
              </a:rPr>
              <a:t>Social Security is calculated based on your highest paid 35 working years. </a:t>
            </a:r>
          </a:p>
          <a:p>
            <a:pPr marL="171433" indent="-171433" defTabSz="1017206">
              <a:lnSpc>
                <a:spcPts val="1612"/>
              </a:lnSpc>
              <a:buClr>
                <a:srgbClr val="000000"/>
              </a:buClr>
              <a:buFont typeface="Arial" panose="020B0604020202020204" pitchFamily="34" charset="0"/>
              <a:buChar char="•"/>
              <a:defRPr/>
            </a:pPr>
            <a:r>
              <a:rPr lang="en-US">
                <a:solidFill>
                  <a:srgbClr val="000000"/>
                </a:solidFill>
                <a:latin typeface="Arial" panose="020B0604020202020204" pitchFamily="34" charset="0"/>
                <a:cs typeface="Arial" panose="020B0604020202020204" pitchFamily="34" charset="0"/>
              </a:rPr>
              <a:t>This table provides what the Social Security Administration defines as your full retirement age (FRA) based upon your year of birth. Your FRA is when you qualify for your full Social Security benefit.</a:t>
            </a:r>
          </a:p>
          <a:p>
            <a:pPr marL="171433" indent="-171433" algn="just" defTabSz="1017206">
              <a:lnSpc>
                <a:spcPts val="1612"/>
              </a:lnSpc>
              <a:buClr>
                <a:srgbClr val="000000"/>
              </a:buClr>
              <a:buFont typeface="Arial" panose="020B0604020202020204" pitchFamily="34" charset="0"/>
              <a:buChar char="•"/>
              <a:defRPr/>
            </a:pPr>
            <a:r>
              <a:rPr lang="en-US">
                <a:solidFill>
                  <a:srgbClr val="000000"/>
                </a:solidFill>
                <a:latin typeface="Arial" panose="020B0604020202020204" pitchFamily="34" charset="0"/>
                <a:cs typeface="Arial" panose="020B0604020202020204" pitchFamily="34" charset="0"/>
              </a:rPr>
              <a:t>[CLICK] If you file for Social Security before your FRA, you will receive a reduced monthly benefit. </a:t>
            </a:r>
          </a:p>
          <a:p>
            <a:pPr marL="184177" indent="-184177" algn="just" defTabSz="1017206">
              <a:lnSpc>
                <a:spcPts val="1612"/>
              </a:lnSpc>
              <a:buClr>
                <a:srgbClr val="000000"/>
              </a:buClr>
              <a:buFont typeface="Arial" panose="020B0604020202020204" pitchFamily="34" charset="0"/>
              <a:buChar char="•"/>
              <a:defRPr/>
            </a:pPr>
            <a:r>
              <a:rPr lang="en-US">
                <a:solidFill>
                  <a:srgbClr val="000000"/>
                </a:solidFill>
                <a:latin typeface="Arial" panose="020B0604020202020204" pitchFamily="34" charset="0"/>
                <a:cs typeface="Arial" panose="020B0604020202020204" pitchFamily="34" charset="0"/>
              </a:rPr>
              <a:t>This is a permanent reduction that will not be restored once you reach FRA. </a:t>
            </a: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endParaRPr lang="en-US">
              <a:solidFill>
                <a:srgbClr val="000000"/>
              </a:solidFill>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16</a:t>
            </a:fld>
            <a:endParaRPr lang="en-US"/>
          </a:p>
        </p:txBody>
      </p:sp>
    </p:spTree>
    <p:extLst>
      <p:ext uri="{BB962C8B-B14F-4D97-AF65-F5344CB8AC3E}">
        <p14:creationId xmlns:p14="http://schemas.microsoft.com/office/powerpoint/2010/main" val="221191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a:solidFill>
                  <a:srgbClr val="000000"/>
                </a:solidFill>
                <a:latin typeface="Arial" panose="020B0604020202020204" pitchFamily="34" charset="0"/>
                <a:cs typeface="Arial" panose="020B0604020202020204" pitchFamily="34" charset="0"/>
              </a:rPr>
              <a:t>Slide objective: Discuss why retirees may want to delay taking Social Security.</a:t>
            </a:r>
          </a:p>
        </p:txBody>
      </p:sp>
      <p:sp>
        <p:nvSpPr>
          <p:cNvPr id="4" name="Slide Number Placeholder 3"/>
          <p:cNvSpPr>
            <a:spLocks noGrp="1"/>
          </p:cNvSpPr>
          <p:nvPr>
            <p:ph type="sldNum" sz="quarter" idx="5"/>
          </p:nvPr>
        </p:nvSpPr>
        <p:spPr/>
        <p:txBody>
          <a:bodyPr/>
          <a:lstStyle/>
          <a:p>
            <a:fld id="{AB80F4D5-68DA-4681-81EE-56E89B39C6B6}" type="slidenum">
              <a:rPr lang="en-US" smtClean="0"/>
              <a:t>17</a:t>
            </a:fld>
            <a:endParaRPr lang="en-US"/>
          </a:p>
        </p:txBody>
      </p:sp>
    </p:spTree>
    <p:extLst>
      <p:ext uri="{BB962C8B-B14F-4D97-AF65-F5344CB8AC3E}">
        <p14:creationId xmlns:p14="http://schemas.microsoft.com/office/powerpoint/2010/main" val="1549495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ts val="1614"/>
              </a:lnSpc>
              <a:spcAft>
                <a:spcPts val="323"/>
              </a:spcAft>
              <a:buClr>
                <a:srgbClr val="000000"/>
              </a:buClr>
              <a:buSzPct val="110000"/>
              <a:buFont typeface="Arial" panose="020B0604020202020204" pitchFamily="34" charset="0"/>
              <a:buNone/>
              <a:defRPr/>
            </a:pPr>
            <a:r>
              <a:rPr lang="en-US">
                <a:solidFill>
                  <a:srgbClr val="000000"/>
                </a:solidFill>
                <a:latin typeface="Arial" panose="020B0604020202020204" pitchFamily="34" charset="0"/>
                <a:cs typeface="Arial" panose="020B0604020202020204" pitchFamily="34" charset="0"/>
              </a:rPr>
              <a:t>So, every 12 months past your FRA that you postpone starting Social Security, your benefit increases by 8%, up until age 70. For each month you claim early, 5/9% is deducted from you full retirement benefit. However, everyone’s situation is unique. In order to have a better understanding of what you might qualify for, speak with your financial advisor.</a:t>
            </a:r>
          </a:p>
          <a:p>
            <a:pPr marL="0" lvl="1" indent="0">
              <a:lnSpc>
                <a:spcPts val="1614"/>
              </a:lnSpc>
              <a:spcAft>
                <a:spcPts val="323"/>
              </a:spcAft>
              <a:buClr>
                <a:srgbClr val="000000"/>
              </a:buClr>
              <a:buSzPct val="110000"/>
              <a:buFont typeface="Arial" panose="020B0604020202020204" pitchFamily="34" charset="0"/>
              <a:buNone/>
              <a:defRPr/>
            </a:pPr>
            <a:endParaRPr lang="en-US">
              <a:solidFill>
                <a:srgbClr val="000000"/>
              </a:solidFill>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Early retirement: You can start your Social Security retirement benefits as early as age 62 or as late as age 70. Your monthly benefit amount will be different depending on the age you start receiving it. If you choose to start your benefits early, they will be reduced based on the number of months you receive benefits before you reach your full retirement age. For example, someone retiring at age 62 today will see a 30% reduction in their benefits. Additionally, you could see a change in your benefit amount if you work after you start receiving benefits. Some of your benefits may be withheld if you have excess earnings. Note that “earnings” refers to wages from a job, not other income such as investment income or pension income. </a:t>
            </a:r>
          </a:p>
          <a:p>
            <a:pPr>
              <a:buClr>
                <a:srgbClr val="000000"/>
              </a:buClr>
            </a:pPr>
            <a:endParaRPr lang="en-US">
              <a:solidFill>
                <a:srgbClr val="000000"/>
              </a:solidFill>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Full retirement: At full retirement age, the earnings limit no longer applies; regardless of  your wages, no Social Security benefits will be withheld. Also, after FRA you can receive a lump-sum payment of no more than 6 months. For example, let’s assume you file for Social Security benefits once you reach age 67. You have the option of receiving 6 months of benefits in a lump-sum and future benefits will be applied based on a retirement age of 66½ years. If you file 3 months after you turn age 66 and want a lump-sum payment, you can receive a lump-sum payment of 3 months (i.e., you are limited to your FRA of 66). Also, if you originally filed for early benefits prior to FRA, at FRA you can voluntarily suspend benefits. Once you re-start benefits (as late as age 70), your monthly benefit will be higher depending on how long benefits were voluntarily suspended. It’s important to note that if you suspend benefits, any spousal benefits being paid will be suspended as well. </a:t>
            </a:r>
          </a:p>
          <a:p>
            <a:pPr>
              <a:buClr>
                <a:srgbClr val="000000"/>
              </a:buClr>
            </a:pPr>
            <a:endParaRPr lang="en-US">
              <a:solidFill>
                <a:srgbClr val="000000"/>
              </a:solidFill>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Delayed retirement: Retirees have the option of delaying Social Security retirement benefits past their FRA and receive an 8% raise for each year (and will get credit for any COLAs as well). This may be a good strategy to hedge longevity risk. Note that these “delayed retirement credits” are only applicable to the worker’s own benefit, not spousal or survivor benefits. There is no gain from delaying spousal or survivor benefits past FRA. </a:t>
            </a:r>
          </a:p>
          <a:p>
            <a:pPr marL="0" lvl="1" indent="0">
              <a:lnSpc>
                <a:spcPts val="1614"/>
              </a:lnSpc>
              <a:spcAft>
                <a:spcPts val="323"/>
              </a:spcAft>
              <a:buClr>
                <a:srgbClr val="000000"/>
              </a:buClr>
              <a:buSzPct val="110000"/>
              <a:buFont typeface="Arial" panose="020B0604020202020204" pitchFamily="34" charset="0"/>
              <a:buNone/>
              <a:defRPr/>
            </a:pPr>
            <a:endParaRPr lang="en-US">
              <a:solidFill>
                <a:srgbClr val="000000"/>
              </a:solidFill>
              <a:latin typeface="Arial" panose="020B0604020202020204" pitchFamily="34" charset="0"/>
              <a:cs typeface="Arial" panose="020B0604020202020204" pitchFamily="34" charset="0"/>
            </a:endParaRPr>
          </a:p>
          <a:p>
            <a:pPr defTabSz="983750">
              <a:lnSpc>
                <a:spcPts val="1614"/>
              </a:lnSpc>
              <a:spcAft>
                <a:spcPts val="644"/>
              </a:spcAft>
              <a:buClr>
                <a:srgbClr val="000000"/>
              </a:buClr>
              <a:defRPr/>
            </a:pPr>
            <a:endParaRPr lang="en-US">
              <a:solidFill>
                <a:srgbClr val="000000"/>
              </a:solidFill>
              <a:latin typeface="Arial" panose="020B0604020202020204" pitchFamily="34" charset="0"/>
              <a:cs typeface="Arial" panose="020B0604020202020204" pitchFamily="34" charset="0"/>
            </a:endParaRPr>
          </a:p>
          <a:p>
            <a:pPr defTabSz="983750">
              <a:lnSpc>
                <a:spcPts val="1614"/>
              </a:lnSpc>
              <a:spcAft>
                <a:spcPts val="644"/>
              </a:spcAft>
              <a:buClr>
                <a:srgbClr val="000000"/>
              </a:buClr>
              <a:defRPr/>
            </a:pPr>
            <a:r>
              <a:rPr lang="en-US">
                <a:solidFill>
                  <a:srgbClr val="000000"/>
                </a:solidFill>
                <a:latin typeface="Arial" panose="020B0604020202020204" pitchFamily="34" charset="0"/>
                <a:cs typeface="Arial" panose="020B0604020202020204" pitchFamily="34" charset="0"/>
              </a:rPr>
              <a:t>Let’s take a look at how delayed or claiming early can impact your retirement earnings.</a:t>
            </a:r>
          </a:p>
        </p:txBody>
      </p:sp>
      <p:sp>
        <p:nvSpPr>
          <p:cNvPr id="4" name="Slide Number Placeholder 3"/>
          <p:cNvSpPr>
            <a:spLocks noGrp="1"/>
          </p:cNvSpPr>
          <p:nvPr>
            <p:ph type="sldNum" sz="quarter" idx="5"/>
          </p:nvPr>
        </p:nvSpPr>
        <p:spPr/>
        <p:txBody>
          <a:bodyPr/>
          <a:lstStyle/>
          <a:p>
            <a:fld id="{AB80F4D5-68DA-4681-81EE-56E89B39C6B6}" type="slidenum">
              <a:rPr lang="en-US" smtClean="0"/>
              <a:t>18</a:t>
            </a:fld>
            <a:endParaRPr lang="en-US"/>
          </a:p>
        </p:txBody>
      </p:sp>
    </p:spTree>
    <p:extLst>
      <p:ext uri="{BB962C8B-B14F-4D97-AF65-F5344CB8AC3E}">
        <p14:creationId xmlns:p14="http://schemas.microsoft.com/office/powerpoint/2010/main" val="2914869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One of the most important things to understand about Social Security is your Full Retirement Age, or FRA. This is the age you are eligible for full retirement benefits from Social Security.</a:t>
            </a:r>
          </a:p>
          <a:p>
            <a:pPr marL="171450" lvl="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FRAs vary depending on what year you were born, but range between age 66 and 67. </a:t>
            </a:r>
          </a:p>
          <a:p>
            <a:pPr marL="171450" lvl="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Let’s look at someone who turns 62 in 2023. They were born in look so their FRA is age 67.</a:t>
            </a:r>
          </a:p>
          <a:p>
            <a:pPr marL="171450" lvl="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Claiming today or anytime before their FRA will result in a reduction in benefits, up to 30%. Or, by delaying past their FRA, one’s benefits can increase up to 24% if they wait until age 70 to claim.</a:t>
            </a:r>
          </a:p>
          <a:p>
            <a:pPr marL="171450" lvl="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This graph shows what all the claiming options look like assuming a full retirement benefit of $2,000 at age 67. You can see that for each month they wait to claim after age 62, the benefit amount increases by a total of 8% each year.</a:t>
            </a:r>
          </a:p>
          <a:p>
            <a:pPr marL="171450" lvl="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In this example, we’ve highlighted key claiming ages—early (age 62), full retirement (67) and delayed (70). These are useful to know when analyzing Social Security claiming options.</a:t>
            </a:r>
          </a:p>
          <a:p>
            <a:pPr marL="171450" lvl="0" indent="-171450">
              <a:buClr>
                <a:srgbClr val="000000"/>
              </a:buClr>
              <a:buFont typeface="Arial" panose="020B0604020202020204" pitchFamily="34" charset="0"/>
              <a:buChar char="•"/>
            </a:pPr>
            <a:endParaRPr lang="en-US">
              <a:solidFill>
                <a:srgbClr val="000000"/>
              </a:solidFill>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19</a:t>
            </a:fld>
            <a:endParaRPr lang="en-US"/>
          </a:p>
        </p:txBody>
      </p:sp>
    </p:spTree>
    <p:extLst>
      <p:ext uri="{BB962C8B-B14F-4D97-AF65-F5344CB8AC3E}">
        <p14:creationId xmlns:p14="http://schemas.microsoft.com/office/powerpoint/2010/main" val="96080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Agenda introduction:</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Today, we will cover two major topics: Social Security and Medicare.</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First, we will look at: </a:t>
            </a:r>
          </a:p>
          <a:p>
            <a:pPr algn="l">
              <a:spcBef>
                <a:spcPts val="375"/>
              </a:spcBef>
              <a:spcAft>
                <a:spcPts val="375"/>
              </a:spcAft>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Social Security basics and retirement integration:</a:t>
            </a:r>
          </a:p>
          <a:p>
            <a:pPr marL="742950" lvl="1" indent="-285750" algn="l">
              <a:spcBef>
                <a:spcPts val="375"/>
              </a:spcBef>
              <a:spcAft>
                <a:spcPts val="375"/>
              </a:spcAft>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Understand the fundamentals of Social Security and its role in your retirement plan.</a:t>
            </a:r>
          </a:p>
          <a:p>
            <a:pPr algn="l">
              <a:spcBef>
                <a:spcPts val="375"/>
              </a:spcBef>
              <a:spcAft>
                <a:spcPts val="375"/>
              </a:spcAft>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Maximizing Social Security benefits:</a:t>
            </a:r>
          </a:p>
          <a:p>
            <a:pPr marL="742950" lvl="1" indent="-285750" algn="l">
              <a:spcBef>
                <a:spcPts val="375"/>
              </a:spcBef>
              <a:spcAft>
                <a:spcPts val="375"/>
              </a:spcAft>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Learn strategies for claiming benefits at the right time to enhance financial security.</a:t>
            </a:r>
          </a:p>
          <a:p>
            <a:pPr marL="742950" marR="0" lvl="1" indent="-285750" algn="l" defTabSz="914400" rtl="0" eaLnBrk="1" fontAlgn="auto" latinLnBrk="0" hangingPunct="1">
              <a:lnSpc>
                <a:spcPct val="100000"/>
              </a:lnSpc>
              <a:spcBef>
                <a:spcPts val="375"/>
              </a:spcBef>
              <a:spcAft>
                <a:spcPts val="375"/>
              </a:spcAft>
              <a:buClr>
                <a:srgbClr val="000000"/>
              </a:buClr>
              <a:buSzTx/>
              <a:buFont typeface="Arial" panose="020B0604020202020204" pitchFamily="34" charset="0"/>
              <a:buChar char="•"/>
              <a:tabLst/>
              <a:defRPr/>
            </a:pPr>
            <a:r>
              <a:rPr lang="en-US">
                <a:solidFill>
                  <a:srgbClr val="000000"/>
                </a:solidFill>
                <a:effectLst/>
                <a:latin typeface="Arial" panose="020B0604020202020204" pitchFamily="34" charset="0"/>
                <a:cs typeface="Arial" panose="020B0604020202020204" pitchFamily="34" charset="0"/>
              </a:rPr>
              <a:t>Get an overview of pension and discover how receiving a pension may reduce your overall benefits.</a:t>
            </a:r>
          </a:p>
          <a:p>
            <a:pPr marL="457200" lvl="1" indent="0" algn="l">
              <a:spcBef>
                <a:spcPts val="375"/>
              </a:spcBef>
              <a:spcAft>
                <a:spcPts val="375"/>
              </a:spcAft>
              <a:buClr>
                <a:srgbClr val="000000"/>
              </a:buClr>
              <a:buFont typeface="Arial" panose="020B0604020202020204" pitchFamily="34" charset="0"/>
              <a:buNone/>
            </a:pPr>
            <a:endParaRPr lang="en-US">
              <a:solidFill>
                <a:srgbClr val="000000"/>
              </a:solidFill>
              <a:effectLst/>
              <a:latin typeface="Arial" panose="020B0604020202020204" pitchFamily="34" charset="0"/>
              <a:cs typeface="Arial" panose="020B0604020202020204" pitchFamily="34" charset="0"/>
            </a:endParaRPr>
          </a:p>
          <a:p>
            <a:pPr algn="l">
              <a:spcBef>
                <a:spcPts val="375"/>
              </a:spcBef>
              <a:spcAft>
                <a:spcPts val="375"/>
              </a:spcAft>
              <a:buClr>
                <a:srgbClr val="000000"/>
              </a:buClr>
              <a:buFont typeface="Arial" panose="020B0604020202020204" pitchFamily="34" charset="0"/>
              <a:buChar char="•"/>
            </a:pPr>
            <a:endParaRPr lang="en-US">
              <a:solidFill>
                <a:srgbClr val="000000"/>
              </a:solidFill>
              <a:effectLst/>
              <a:latin typeface="Arial" panose="020B0604020202020204" pitchFamily="34" charset="0"/>
              <a:cs typeface="Arial" panose="020B0604020202020204" pitchFamily="34" charset="0"/>
            </a:endParaRPr>
          </a:p>
          <a:p>
            <a:pPr algn="l">
              <a:spcBef>
                <a:spcPts val="375"/>
              </a:spcBef>
              <a:spcAft>
                <a:spcPts val="375"/>
              </a:spcAft>
              <a:buClr>
                <a:srgbClr val="000000"/>
              </a:buClr>
              <a:buFont typeface="Arial" panose="020B0604020202020204" pitchFamily="34" charset="0"/>
              <a:buNone/>
            </a:pPr>
            <a:r>
              <a:rPr lang="en-US">
                <a:solidFill>
                  <a:srgbClr val="000000"/>
                </a:solidFill>
                <a:effectLst/>
                <a:latin typeface="Arial" panose="020B0604020202020204" pitchFamily="34" charset="0"/>
                <a:cs typeface="Arial" panose="020B0604020202020204" pitchFamily="34" charset="0"/>
              </a:rPr>
              <a:t>Next, we will cover:</a:t>
            </a:r>
          </a:p>
          <a:p>
            <a:pPr algn="l">
              <a:spcBef>
                <a:spcPts val="375"/>
              </a:spcBef>
              <a:spcAft>
                <a:spcPts val="375"/>
              </a:spcAft>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Medicare overview and plan selection:</a:t>
            </a:r>
          </a:p>
          <a:p>
            <a:pPr marL="742950" lvl="1" indent="-285750" algn="l">
              <a:spcBef>
                <a:spcPts val="375"/>
              </a:spcBef>
              <a:spcAft>
                <a:spcPts val="375"/>
              </a:spcAft>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Get an overview of Medicare, including enrollment and choosing the best plan for your needs.</a:t>
            </a:r>
          </a:p>
          <a:p>
            <a:pPr algn="l">
              <a:spcBef>
                <a:spcPts val="375"/>
              </a:spcBef>
              <a:spcAft>
                <a:spcPts val="375"/>
              </a:spcAft>
              <a:buClr>
                <a:srgbClr val="000000"/>
              </a:buClr>
              <a:buFont typeface="Arial" panose="020B0604020202020204" pitchFamily="34" charset="0"/>
              <a:buChar char="•"/>
            </a:pPr>
            <a:endParaRPr lang="en-US">
              <a:solidFill>
                <a:srgbClr val="000000"/>
              </a:solidFill>
              <a:effectLst/>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Let’s dive in!</a:t>
            </a:r>
          </a:p>
        </p:txBody>
      </p:sp>
      <p:sp>
        <p:nvSpPr>
          <p:cNvPr id="4" name="Slide Number Placeholder 3"/>
          <p:cNvSpPr>
            <a:spLocks noGrp="1"/>
          </p:cNvSpPr>
          <p:nvPr>
            <p:ph type="sldNum" sz="quarter" idx="5"/>
          </p:nvPr>
        </p:nvSpPr>
        <p:spPr/>
        <p:txBody>
          <a:bodyPr/>
          <a:lstStyle/>
          <a:p>
            <a:fld id="{AB80F4D5-68DA-4681-81EE-56E89B39C6B6}" type="slidenum">
              <a:rPr lang="en-US" smtClean="0"/>
              <a:t>2</a:t>
            </a:fld>
            <a:endParaRPr lang="en-US"/>
          </a:p>
        </p:txBody>
      </p:sp>
    </p:spTree>
    <p:extLst>
      <p:ext uri="{BB962C8B-B14F-4D97-AF65-F5344CB8AC3E}">
        <p14:creationId xmlns:p14="http://schemas.microsoft.com/office/powerpoint/2010/main" val="1150653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cs typeface="Arial" panose="020B0604020202020204" pitchFamily="34" charset="0"/>
              </a:rPr>
              <a:t>For retirees with moderate or higher income, there’</a:t>
            </a:r>
            <a:r>
              <a:rPr lang="en-US" altLang="ja-JP">
                <a:solidFill>
                  <a:srgbClr val="000000"/>
                </a:solidFill>
                <a:latin typeface="Arial" panose="020B0604020202020204" pitchFamily="34" charset="0"/>
                <a:cs typeface="Arial" panose="020B0604020202020204" pitchFamily="34" charset="0"/>
              </a:rPr>
              <a:t>s a good chance that at least some portion of their - Security benefits will be included as taxable income. There are two different income thresholds for determining taxation of benefits. The income calculation (known as “combined income”) includes:</a:t>
            </a:r>
          </a:p>
          <a:p>
            <a:pPr>
              <a:spcAft>
                <a:spcPts val="0"/>
              </a:spcAft>
              <a:buClr>
                <a:srgbClr val="000000"/>
              </a:buClr>
            </a:pPr>
            <a:r>
              <a:rPr lang="en-US">
                <a:solidFill>
                  <a:srgbClr val="000000"/>
                </a:solidFill>
                <a:latin typeface="Arial" panose="020B0604020202020204" pitchFamily="34" charset="0"/>
                <a:cs typeface="Arial" panose="020B0604020202020204" pitchFamily="34" charset="0"/>
              </a:rPr>
              <a:t>	Adjusted gross income (AGI)</a:t>
            </a:r>
          </a:p>
          <a:p>
            <a:pPr>
              <a:spcAft>
                <a:spcPts val="0"/>
              </a:spcAft>
              <a:buClr>
                <a:srgbClr val="000000"/>
              </a:buClr>
            </a:pPr>
            <a:r>
              <a:rPr lang="en-US">
                <a:solidFill>
                  <a:srgbClr val="000000"/>
                </a:solidFill>
                <a:latin typeface="Arial" panose="020B0604020202020204" pitchFamily="34" charset="0"/>
                <a:cs typeface="Arial" panose="020B0604020202020204" pitchFamily="34" charset="0"/>
              </a:rPr>
              <a:t>	  + nontaxable interest (i.e., municipal bonds)</a:t>
            </a:r>
          </a:p>
          <a:p>
            <a:pPr>
              <a:spcAft>
                <a:spcPts val="0"/>
              </a:spcAft>
              <a:buClr>
                <a:srgbClr val="000000"/>
              </a:buClr>
            </a:pPr>
            <a:r>
              <a:rPr lang="en-US">
                <a:solidFill>
                  <a:srgbClr val="000000"/>
                </a:solidFill>
                <a:latin typeface="Arial" panose="020B0604020202020204" pitchFamily="34" charset="0"/>
                <a:cs typeface="Arial" panose="020B0604020202020204" pitchFamily="34" charset="0"/>
              </a:rPr>
              <a:t>	  + one half of Social Security benefits</a:t>
            </a:r>
          </a:p>
          <a:p>
            <a:pPr>
              <a:spcAft>
                <a:spcPts val="0"/>
              </a:spcAft>
              <a:buClr>
                <a:srgbClr val="000000"/>
              </a:buClr>
            </a:pPr>
            <a:r>
              <a:rPr lang="en-US">
                <a:solidFill>
                  <a:srgbClr val="000000"/>
                </a:solidFill>
                <a:latin typeface="Arial" panose="020B0604020202020204" pitchFamily="34" charset="0"/>
                <a:cs typeface="Arial" panose="020B0604020202020204" pitchFamily="34" charset="0"/>
              </a:rPr>
              <a:t>                        ----------------------------------------------</a:t>
            </a:r>
          </a:p>
          <a:p>
            <a:pPr>
              <a:spcAft>
                <a:spcPts val="0"/>
              </a:spcAft>
              <a:buClr>
                <a:srgbClr val="000000"/>
              </a:buClr>
            </a:pPr>
            <a:r>
              <a:rPr lang="en-US">
                <a:solidFill>
                  <a:srgbClr val="000000"/>
                </a:solidFill>
                <a:latin typeface="Arial" panose="020B0604020202020204" pitchFamily="34" charset="0"/>
                <a:cs typeface="Arial" panose="020B0604020202020204" pitchFamily="34" charset="0"/>
              </a:rPr>
              <a:t>	= Combined income</a:t>
            </a:r>
          </a:p>
        </p:txBody>
      </p:sp>
      <p:sp>
        <p:nvSpPr>
          <p:cNvPr id="4" name="Slide Number Placeholder 3"/>
          <p:cNvSpPr>
            <a:spLocks noGrp="1"/>
          </p:cNvSpPr>
          <p:nvPr>
            <p:ph type="sldNum" sz="quarter" idx="5"/>
          </p:nvPr>
        </p:nvSpPr>
        <p:spPr/>
        <p:txBody>
          <a:bodyPr/>
          <a:lstStyle/>
          <a:p>
            <a:fld id="{AB80F4D5-68DA-4681-81EE-56E89B39C6B6}" type="slidenum">
              <a:rPr lang="en-US" smtClean="0"/>
              <a:t>20</a:t>
            </a:fld>
            <a:endParaRPr lang="en-US"/>
          </a:p>
        </p:txBody>
      </p:sp>
    </p:spTree>
    <p:extLst>
      <p:ext uri="{BB962C8B-B14F-4D97-AF65-F5344CB8AC3E}">
        <p14:creationId xmlns:p14="http://schemas.microsoft.com/office/powerpoint/2010/main" val="880541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000000"/>
              </a:buClr>
            </a:pPr>
            <a:r>
              <a:rPr lang="en-US">
                <a:solidFill>
                  <a:srgbClr val="000000"/>
                </a:solidFill>
                <a:effectLst/>
                <a:latin typeface="Arial" panose="020B0604020202020204" pitchFamily="34" charset="0"/>
                <a:cs typeface="Arial" panose="020B0604020202020204" pitchFamily="34" charset="0"/>
              </a:rPr>
              <a:t>Unexpected life changes may occur after you apply for Social Security retirement benefits.</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strike="noStrike" baseline="0">
                <a:solidFill>
                  <a:srgbClr val="000000"/>
                </a:solidFill>
                <a:latin typeface="Arial" panose="020B0604020202020204" pitchFamily="34" charset="0"/>
                <a:cs typeface="Arial" panose="020B0604020202020204" pitchFamily="34" charset="0"/>
              </a:rPr>
              <a:t>If you are under FRA and go back to work, any benefit (retirement, spousal or survivor) may be withheld. If some of your retirement benefits are withheld because of your earnings, your monthly benefit will increase starting at your FRA to take into account those months in which benefits were withheld.</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If you change your mind about starting your benefits, you can cancel your application for up to 12 months after you became entitled to retirement benefits. This process is called a withdrawal. You can reapply later. You are limited to one withdrawal per lifetime.</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If you cannot withdraw your application and you have reached </a:t>
            </a:r>
            <a:r>
              <a:rPr lang="en-US" strike="noStrike">
                <a:solidFill>
                  <a:srgbClr val="0000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full retirement age</a:t>
            </a:r>
            <a:r>
              <a:rPr lang="en-US">
                <a:solidFill>
                  <a:srgbClr val="000000"/>
                </a:solidFill>
                <a:effectLst/>
                <a:latin typeface="Arial" panose="020B0604020202020204" pitchFamily="34" charset="0"/>
                <a:cs typeface="Arial" panose="020B0604020202020204" pitchFamily="34" charset="0"/>
              </a:rPr>
              <a:t> but are not yet 70, you can ask us to </a:t>
            </a:r>
            <a:r>
              <a:rPr lang="en-US" strike="noStrike">
                <a:solidFill>
                  <a:srgbClr val="0000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suspend benefit payments</a:t>
            </a:r>
            <a:r>
              <a:rPr lang="en-US">
                <a:solidFill>
                  <a:srgbClr val="000000"/>
                </a:solidFill>
                <a:effectLst/>
                <a:latin typeface="Arial" panose="020B0604020202020204" pitchFamily="34" charset="0"/>
                <a:cs typeface="Arial" panose="020B0604020202020204" pitchFamily="34" charset="0"/>
              </a:rPr>
              <a:t>.</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There are a few things to know before deciding to withdraw your application.</a:t>
            </a:r>
          </a:p>
          <a:p>
            <a:pPr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Anyone else who receives benefits based on your application must consent in writing to the </a:t>
            </a:r>
            <a:r>
              <a:rPr lang="en-US" strike="noStrike">
                <a:solidFill>
                  <a:srgbClr val="00000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withdrawal</a:t>
            </a:r>
            <a:r>
              <a:rPr lang="en-US">
                <a:solidFill>
                  <a:srgbClr val="000000"/>
                </a:solidFill>
                <a:effectLst/>
                <a:latin typeface="Arial" panose="020B0604020202020204" pitchFamily="34" charset="0"/>
                <a:cs typeface="Arial" panose="020B0604020202020204" pitchFamily="34" charset="0"/>
              </a:rPr>
              <a:t>.</a:t>
            </a:r>
          </a:p>
          <a:p>
            <a:pPr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You must repay all the benefits you and your family received from your retirement application. This includes:</a:t>
            </a:r>
          </a:p>
          <a:p>
            <a:pPr marL="742950" lvl="1" indent="-285750"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Benefits your spouse or children received, whether they live with you or not.</a:t>
            </a:r>
          </a:p>
          <a:p>
            <a:pPr marL="742950" lvl="1" indent="-285750"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Money withheld from your Social Security retirement checks for:</a:t>
            </a:r>
          </a:p>
          <a:p>
            <a:pPr marL="1143000" lvl="2" indent="-228600"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Medicare Part B, Part C, and Part D premiums.</a:t>
            </a:r>
          </a:p>
          <a:p>
            <a:pPr marL="1143000" lvl="2" indent="-228600" algn="l">
              <a:buClr>
                <a:srgbClr val="000000"/>
              </a:buClr>
              <a:buFont typeface="Arial" panose="020B0604020202020204" pitchFamily="34" charset="0"/>
              <a:buChar char="•"/>
            </a:pPr>
            <a:r>
              <a:rPr lang="en-US" strike="noStrike">
                <a:solidFill>
                  <a:srgbClr val="000000"/>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Voluntary tax withholding</a:t>
            </a:r>
            <a:r>
              <a:rPr lang="en-US">
                <a:solidFill>
                  <a:srgbClr val="000000"/>
                </a:solidFill>
                <a:effectLst/>
                <a:latin typeface="Arial" panose="020B0604020202020204" pitchFamily="34" charset="0"/>
                <a:cs typeface="Arial" panose="020B0604020202020204" pitchFamily="34" charset="0"/>
              </a:rPr>
              <a:t> (VTW) of federal income taxes for closed tax years. Contact the Internal Revenue Service (IRS) or your tax advisor about any tax implications.</a:t>
            </a:r>
          </a:p>
          <a:p>
            <a:pPr marL="1143000" lvl="2" indent="-228600" algn="l">
              <a:buClr>
                <a:srgbClr val="000000"/>
              </a:buClr>
              <a:buFont typeface="Arial" panose="020B0604020202020204" pitchFamily="34" charset="0"/>
              <a:buChar char="•"/>
            </a:pPr>
            <a:r>
              <a:rPr lang="en-US" strike="noStrike">
                <a:solidFill>
                  <a:srgbClr val="000000"/>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Garnishments</a:t>
            </a:r>
            <a:r>
              <a:rPr lang="en-US">
                <a:solidFill>
                  <a:srgbClr val="000000"/>
                </a:solidFill>
                <a:effectLst/>
                <a:latin typeface="Arial" panose="020B0604020202020204" pitchFamily="34" charset="0"/>
                <a:cs typeface="Arial" panose="020B0604020202020204" pitchFamily="34" charset="0"/>
              </a:rPr>
              <a:t>.</a:t>
            </a:r>
          </a:p>
          <a:p>
            <a:pPr algn="l">
              <a:buClr>
                <a:srgbClr val="000000"/>
              </a:buClr>
            </a:pPr>
            <a:endParaRPr lang="en-US">
              <a:solidFill>
                <a:srgbClr val="000000"/>
              </a:solidFill>
              <a:effectLst/>
              <a:latin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21</a:t>
            </a:fld>
            <a:endParaRPr lang="en-US"/>
          </a:p>
        </p:txBody>
      </p:sp>
    </p:spTree>
    <p:extLst>
      <p:ext uri="{BB962C8B-B14F-4D97-AF65-F5344CB8AC3E}">
        <p14:creationId xmlns:p14="http://schemas.microsoft.com/office/powerpoint/2010/main" val="200101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22</a:t>
            </a:fld>
            <a:endParaRPr lang="en-US"/>
          </a:p>
        </p:txBody>
      </p:sp>
    </p:spTree>
    <p:extLst>
      <p:ext uri="{BB962C8B-B14F-4D97-AF65-F5344CB8AC3E}">
        <p14:creationId xmlns:p14="http://schemas.microsoft.com/office/powerpoint/2010/main" val="258059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cs typeface="Arial" panose="020B0604020202020204" pitchFamily="34" charset="0"/>
              </a:rPr>
              <a:t>Spousal benefits are an important component of Social Security so it’s important to know how they work. Even if you have never worked under Social Security, you may be able to get spouse’s retirement benefits if you are at least 62 years of age and your spouse is receiving retirement or disability benefits. (CLICK)</a:t>
            </a:r>
          </a:p>
          <a:p>
            <a:pPr>
              <a:buClr>
                <a:srgbClr val="000000"/>
              </a:buClr>
            </a:pPr>
            <a:endParaRPr lang="en-US">
              <a:solidFill>
                <a:srgbClr val="000000"/>
              </a:solidFill>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The spousal benefit can be as much as half of the worker’s “primary insurance amount,” depending on the spouse's age at retirement. If the spouse begins receiving benefits before “normal (or full) retirement age,” the spouse will receive a reduced benefit. (CLICK)</a:t>
            </a:r>
          </a:p>
          <a:p>
            <a:pPr>
              <a:buClr>
                <a:srgbClr val="000000"/>
              </a:buClr>
            </a:pPr>
            <a:endParaRPr lang="en-US">
              <a:solidFill>
                <a:srgbClr val="000000"/>
              </a:solidFill>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If a spouse is eligible for a retirement benefit based on his or her own earnings, and if that benefit is higher than the spousal benefit, then Social Security pays the retirement benefit. Otherwise Social Security pays the spousal benefit. Spousal benefits are not available until the working spouse files for his/her own benefit; this will trigger the availability of the spousal benefit. Also, the spousal benefit is based on the primary insurance amount of the other spouse when spousal benefits start. For example, if a wife begins spousal benefit before FRA, those benefits will be reduced. If the wife waits until FRA to begin spousal benefits, the amount will be equal to 50% of what the husband was eligible to receive at his FRA (regardless of when he actually began his own benefit). (CLICK)</a:t>
            </a:r>
          </a:p>
          <a:p>
            <a:pPr>
              <a:buClr>
                <a:srgbClr val="000000"/>
              </a:buClr>
            </a:pPr>
            <a:endParaRPr lang="en-US">
              <a:solidFill>
                <a:srgbClr val="000000"/>
              </a:solidFill>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Deemed filing applies to retirement benefits, not survivor’s benefits. If you are a spouse, you may start your survivor benefit independently of your retirement benefit.</a:t>
            </a:r>
          </a:p>
          <a:p>
            <a:pPr algn="l">
              <a:buClr>
                <a:srgbClr val="000000"/>
              </a:buClr>
            </a:pPr>
            <a:r>
              <a:rPr lang="en-US">
                <a:solidFill>
                  <a:srgbClr val="000000"/>
                </a:solidFill>
                <a:effectLst/>
                <a:latin typeface="Arial" panose="020B0604020202020204" pitchFamily="34" charset="0"/>
                <a:cs typeface="Arial" panose="020B0604020202020204" pitchFamily="34" charset="0"/>
              </a:rPr>
              <a:t>Deemed filing also does not apply if you receive spouse's benefits and are entitled to disability, or if you are receiving spousal benefits because you are caring for the retired worker’s child.</a:t>
            </a:r>
          </a:p>
          <a:p>
            <a:pPr>
              <a:buClr>
                <a:srgbClr val="000000"/>
              </a:buClr>
            </a:pPr>
            <a:endParaRPr lang="en-US">
              <a:solidFill>
                <a:srgbClr val="000000"/>
              </a:solidFill>
              <a:latin typeface="Arial" panose="020B0604020202020204" pitchFamily="34" charset="0"/>
              <a:cs typeface="Arial" panose="020B0604020202020204" pitchFamily="34" charset="0"/>
            </a:endParaRPr>
          </a:p>
          <a:p>
            <a:pPr rtl="0">
              <a:buClr>
                <a:srgbClr val="000000"/>
              </a:buClr>
            </a:pPr>
            <a:r>
              <a:rPr lang="en-US">
                <a:solidFill>
                  <a:srgbClr val="000000"/>
                </a:solidFill>
                <a:effectLst/>
                <a:latin typeface="Arial" panose="020B0604020202020204" pitchFamily="34" charset="0"/>
                <a:cs typeface="Arial" panose="020B0604020202020204" pitchFamily="34" charset="0"/>
              </a:rPr>
              <a:t>For speaker notes: On June 26, 2015, the US Supreme Court’s decision in </a:t>
            </a:r>
            <a:r>
              <a:rPr lang="en-US">
                <a:solidFill>
                  <a:srgbClr val="000000"/>
                </a:solidFill>
                <a:effectLst/>
                <a:latin typeface="Arial" panose="020B0604020202020204" pitchFamily="34" charset="0"/>
                <a:cs typeface="Arial" panose="020B0604020202020204" pitchFamily="34" charset="0"/>
                <a:hlinkClick r:id="rId3" tooltip="https://www.aarp.org/home-family/friends-family/info-2022/jim-obergefell-and-same-sex-marriage.html">
                  <a:extLst>
                    <a:ext uri="{A12FA001-AC4F-418D-AE19-62706E023703}">
                      <ahyp:hlinkClr xmlns:ahyp="http://schemas.microsoft.com/office/drawing/2018/hyperlinkcolor" val="tx"/>
                    </a:ext>
                  </a:extLst>
                </a:hlinkClick>
              </a:rPr>
              <a:t>Obergefell v. Hodges</a:t>
            </a:r>
            <a:r>
              <a:rPr lang="en-US">
                <a:solidFill>
                  <a:srgbClr val="000000"/>
                </a:solidFill>
                <a:effectLst/>
                <a:latin typeface="Arial" panose="020B0604020202020204" pitchFamily="34" charset="0"/>
                <a:cs typeface="Arial" panose="020B0604020202020204" pitchFamily="34" charset="0"/>
              </a:rPr>
              <a:t> established a nationwide right for same-sex couples to wed. As a result, the Social Security Administration (SSA) recognizes same-sex marriages in all states. Same-sex spouses who wed in the United States are entitled to the same </a:t>
            </a:r>
            <a:r>
              <a:rPr lang="en-US">
                <a:solidFill>
                  <a:srgbClr val="000000"/>
                </a:solidFill>
                <a:effectLst/>
                <a:latin typeface="Arial" panose="020B0604020202020204" pitchFamily="34" charset="0"/>
                <a:cs typeface="Arial" panose="020B0604020202020204" pitchFamily="34" charset="0"/>
                <a:hlinkClick r:id="rId4" tooltip="https://www.aarp.org/retirement/social-security/questions-answers/spouse-social-security/">
                  <a:extLst>
                    <a:ext uri="{A12FA001-AC4F-418D-AE19-62706E023703}">
                      <ahyp:hlinkClr xmlns:ahyp="http://schemas.microsoft.com/office/drawing/2018/hyperlinkcolor" val="tx"/>
                    </a:ext>
                  </a:extLst>
                </a:hlinkClick>
              </a:rPr>
              <a:t>spousal</a:t>
            </a:r>
            <a:r>
              <a:rPr lang="en-US">
                <a:solidFill>
                  <a:srgbClr val="000000"/>
                </a:solidFill>
                <a:effectLst/>
                <a:latin typeface="Arial" panose="020B0604020202020204" pitchFamily="34" charset="0"/>
                <a:cs typeface="Arial" panose="020B0604020202020204" pitchFamily="34" charset="0"/>
              </a:rPr>
              <a:t>, </a:t>
            </a:r>
            <a:r>
              <a:rPr lang="en-US">
                <a:solidFill>
                  <a:srgbClr val="000000"/>
                </a:solidFill>
                <a:effectLst/>
                <a:latin typeface="Arial" panose="020B0604020202020204" pitchFamily="34" charset="0"/>
                <a:cs typeface="Arial" panose="020B0604020202020204" pitchFamily="34" charset="0"/>
                <a:hlinkClick r:id="rId5" tooltip="https://www.aarp.org/retirement/social-security/questions-answers/social-security-spouse-dies/">
                  <a:extLst>
                    <a:ext uri="{A12FA001-AC4F-418D-AE19-62706E023703}">
                      <ahyp:hlinkClr xmlns:ahyp="http://schemas.microsoft.com/office/drawing/2018/hyperlinkcolor" val="tx"/>
                    </a:ext>
                  </a:extLst>
                </a:hlinkClick>
              </a:rPr>
              <a:t>survivor</a:t>
            </a:r>
            <a:r>
              <a:rPr lang="en-US">
                <a:solidFill>
                  <a:srgbClr val="000000"/>
                </a:solidFill>
                <a:effectLst/>
                <a:latin typeface="Arial" panose="020B0604020202020204" pitchFamily="34" charset="0"/>
                <a:cs typeface="Arial" panose="020B0604020202020204" pitchFamily="34" charset="0"/>
              </a:rPr>
              <a:t> and </a:t>
            </a:r>
            <a:r>
              <a:rPr lang="en-US">
                <a:solidFill>
                  <a:srgbClr val="000000"/>
                </a:solidFill>
                <a:effectLst/>
                <a:latin typeface="Arial" panose="020B0604020202020204" pitchFamily="34" charset="0"/>
                <a:cs typeface="Arial" panose="020B0604020202020204" pitchFamily="34" charset="0"/>
                <a:hlinkClick r:id="rId6" tooltip="https://www.aarp.org/retirement/social-security/questions-answers/social-security-death-benefit/">
                  <a:extLst>
                    <a:ext uri="{A12FA001-AC4F-418D-AE19-62706E023703}">
                      <ahyp:hlinkClr xmlns:ahyp="http://schemas.microsoft.com/office/drawing/2018/hyperlinkcolor" val="tx"/>
                    </a:ext>
                  </a:extLst>
                </a:hlinkClick>
              </a:rPr>
              <a:t>death benefits</a:t>
            </a:r>
            <a:r>
              <a:rPr lang="en-US">
                <a:solidFill>
                  <a:srgbClr val="000000"/>
                </a:solidFill>
                <a:effectLst/>
                <a:latin typeface="Arial" panose="020B0604020202020204" pitchFamily="34" charset="0"/>
                <a:cs typeface="Arial" panose="020B0604020202020204" pitchFamily="34" charset="0"/>
              </a:rPr>
              <a:t> as any other married couple.</a:t>
            </a:r>
          </a:p>
          <a:p>
            <a:pPr>
              <a:buClr>
                <a:srgbClr val="000000"/>
              </a:buClr>
            </a:pPr>
            <a:r>
              <a:rPr lang="en-US">
                <a:solidFill>
                  <a:srgbClr val="000000"/>
                </a:solidFill>
                <a:effectLst/>
                <a:latin typeface="Arial" panose="020B0604020202020204" pitchFamily="34" charset="0"/>
                <a:cs typeface="Arial" panose="020B0604020202020204" pitchFamily="34" charset="0"/>
              </a:rPr>
              <a:t> </a:t>
            </a:r>
            <a:endParaRPr lang="en-US">
              <a:solidFill>
                <a:srgbClr val="000000"/>
              </a:solidFill>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23</a:t>
            </a:fld>
            <a:endParaRPr lang="en-US"/>
          </a:p>
        </p:txBody>
      </p:sp>
    </p:spTree>
    <p:extLst>
      <p:ext uri="{BB962C8B-B14F-4D97-AF65-F5344CB8AC3E}">
        <p14:creationId xmlns:p14="http://schemas.microsoft.com/office/powerpoint/2010/main" val="382117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cs typeface="Arial" panose="020B0604020202020204" pitchFamily="34" charset="0"/>
              </a:rPr>
              <a:t>Another mistake many retirees make is not considering a spouse, especially a spouse who has no or much lower lifetime earnings, when claiming Social Security benefits. Even if you are in poor health, beginning benefits early can subject your surviving spouse to a much lower survivor benefit for life. Couples nearing retirement should consider joint life expectancy when making the decision around when to begin Social Security.</a:t>
            </a:r>
          </a:p>
          <a:p>
            <a:pPr>
              <a:buClr>
                <a:srgbClr val="000000"/>
              </a:buClr>
            </a:pPr>
            <a:r>
              <a:rPr lang="en-US">
                <a:solidFill>
                  <a:srgbClr val="000000"/>
                </a:solidFill>
                <a:latin typeface="Arial" panose="020B0604020202020204" pitchFamily="34" charset="0"/>
                <a:cs typeface="Arial" panose="020B0604020202020204" pitchFamily="34" charset="0"/>
              </a:rPr>
              <a:t>Because of the presence of the spousal benefit option, married couples have more choices on how they claim Social Security in retirement.</a:t>
            </a:r>
          </a:p>
          <a:p>
            <a:pPr>
              <a:buClr>
                <a:srgbClr val="000000"/>
              </a:buClr>
            </a:pPr>
            <a:r>
              <a:rPr lang="en-US">
                <a:solidFill>
                  <a:srgbClr val="000000"/>
                </a:solidFill>
                <a:latin typeface="Arial" panose="020B0604020202020204" pitchFamily="34" charset="0"/>
                <a:cs typeface="Arial" panose="020B0604020202020204" pitchFamily="34" charset="0"/>
              </a:rPr>
              <a:t>Note: see “</a:t>
            </a:r>
            <a:r>
              <a:rPr lang="en-US" altLang="ja-JP">
                <a:solidFill>
                  <a:srgbClr val="000000"/>
                </a:solidFill>
                <a:latin typeface="Arial" panose="020B0604020202020204" pitchFamily="34" charset="0"/>
                <a:cs typeface="Arial" panose="020B0604020202020204" pitchFamily="34" charset="0"/>
              </a:rPr>
              <a:t>Why Do Married Men Claim Social Security Benefits So Early?” from Boston College’s Center for Retirement Research, October 2007. </a:t>
            </a:r>
            <a:endParaRPr lang="en-US">
              <a:solidFill>
                <a:srgbClr val="000000"/>
              </a:solidFill>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24</a:t>
            </a:fld>
            <a:endParaRPr lang="en-US"/>
          </a:p>
        </p:txBody>
      </p:sp>
    </p:spTree>
    <p:extLst>
      <p:ext uri="{BB962C8B-B14F-4D97-AF65-F5344CB8AC3E}">
        <p14:creationId xmlns:p14="http://schemas.microsoft.com/office/powerpoint/2010/main" val="2942913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a:solidFill>
                  <a:srgbClr val="000000"/>
                </a:solidFill>
                <a:latin typeface="Arial" panose="020B0604020202020204" pitchFamily="34" charset="0"/>
                <a:cs typeface="Arial" panose="020B0604020202020204" pitchFamily="34" charset="0"/>
              </a:rPr>
              <a:t>Spouses can receive a combination of their own retirement benefits and their spouses. To maximize both benefits the lower earner claims first. At or after FRA, the higher earning spouse applies for social security allowing each individual to receive an excess spousal benefit which is the difference of their retirement benefit amount and the maximum spousal benefit amount.</a:t>
            </a:r>
          </a:p>
        </p:txBody>
      </p:sp>
      <p:sp>
        <p:nvSpPr>
          <p:cNvPr id="4" name="Slide Number Placeholder 3"/>
          <p:cNvSpPr>
            <a:spLocks noGrp="1"/>
          </p:cNvSpPr>
          <p:nvPr>
            <p:ph type="sldNum" sz="quarter" idx="5"/>
          </p:nvPr>
        </p:nvSpPr>
        <p:spPr/>
        <p:txBody>
          <a:bodyPr/>
          <a:lstStyle/>
          <a:p>
            <a:fld id="{AB80F4D5-68DA-4681-81EE-56E89B39C6B6}" type="slidenum">
              <a:rPr lang="en-US" smtClean="0"/>
              <a:t>25</a:t>
            </a:fld>
            <a:endParaRPr lang="en-US"/>
          </a:p>
        </p:txBody>
      </p:sp>
    </p:spTree>
    <p:extLst>
      <p:ext uri="{BB962C8B-B14F-4D97-AF65-F5344CB8AC3E}">
        <p14:creationId xmlns:p14="http://schemas.microsoft.com/office/powerpoint/2010/main" val="2821517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cs typeface="Arial" panose="020B0604020202020204" pitchFamily="34" charset="0"/>
              </a:rPr>
              <a:t>To claim survivor’s benefits from a deceased spouse, there are a few requirements:</a:t>
            </a:r>
          </a:p>
          <a:p>
            <a:pPr marL="171450" indent="-171450">
              <a:buClr>
                <a:srgbClr val="000000"/>
              </a:buClr>
              <a:buFontTx/>
              <a:buChar char="-"/>
            </a:pPr>
            <a:r>
              <a:rPr lang="en-US">
                <a:solidFill>
                  <a:srgbClr val="000000"/>
                </a:solidFill>
                <a:latin typeface="Arial" panose="020B0604020202020204" pitchFamily="34" charset="0"/>
                <a:cs typeface="Arial" panose="020B0604020202020204" pitchFamily="34" charset="0"/>
              </a:rPr>
              <a:t>You must be 60 or older or have a qualifying disability or child in care</a:t>
            </a:r>
          </a:p>
          <a:p>
            <a:pPr marL="171450" indent="-171450">
              <a:buClr>
                <a:srgbClr val="000000"/>
              </a:buClr>
              <a:buFontTx/>
              <a:buChar char="-"/>
            </a:pPr>
            <a:r>
              <a:rPr lang="en-US">
                <a:solidFill>
                  <a:srgbClr val="000000"/>
                </a:solidFill>
                <a:latin typeface="Arial" panose="020B0604020202020204" pitchFamily="34" charset="0"/>
                <a:cs typeface="Arial" panose="020B0604020202020204" pitchFamily="34" charset="0"/>
              </a:rPr>
              <a:t>You must have been married to your spouse for at least 9 months before death</a:t>
            </a:r>
          </a:p>
          <a:p>
            <a:pPr marL="171450" indent="-171450">
              <a:buClr>
                <a:srgbClr val="000000"/>
              </a:buClr>
              <a:buFontTx/>
              <a:buChar char="-"/>
            </a:pPr>
            <a:endParaRPr lang="en-US">
              <a:solidFill>
                <a:srgbClr val="000000"/>
              </a:solidFill>
              <a:latin typeface="Arial" panose="020B0604020202020204" pitchFamily="34" charset="0"/>
              <a:cs typeface="Arial" panose="020B0604020202020204" pitchFamily="34" charset="0"/>
            </a:endParaRPr>
          </a:p>
          <a:p>
            <a:pPr marL="0" indent="0">
              <a:buClr>
                <a:srgbClr val="000000"/>
              </a:buClr>
              <a:buFontTx/>
              <a:buNone/>
            </a:pPr>
            <a:r>
              <a:rPr lang="en-US">
                <a:solidFill>
                  <a:srgbClr val="000000"/>
                </a:solidFill>
                <a:latin typeface="Arial" panose="020B0604020202020204" pitchFamily="34" charset="0"/>
                <a:cs typeface="Arial" panose="020B0604020202020204" pitchFamily="34" charset="0"/>
              </a:rPr>
              <a:t>Benefit amounts vary depending on when you and your spouse claim:</a:t>
            </a:r>
          </a:p>
          <a:p>
            <a:pPr marL="171450" indent="-171450">
              <a:buClr>
                <a:srgbClr val="000000"/>
              </a:buClr>
              <a:buFontTx/>
              <a:buChar char="-"/>
            </a:pPr>
            <a:r>
              <a:rPr lang="en-US">
                <a:solidFill>
                  <a:srgbClr val="000000"/>
                </a:solidFill>
                <a:latin typeface="Arial" panose="020B0604020202020204" pitchFamily="34" charset="0"/>
                <a:cs typeface="Arial" panose="020B0604020202020204" pitchFamily="34" charset="0"/>
              </a:rPr>
              <a:t>If you spouse died before claiming you will receive 100% of spouses benefit, adjusted for the age at which you claim the benefit.</a:t>
            </a:r>
          </a:p>
          <a:p>
            <a:pPr marL="171450" indent="-171450">
              <a:buClr>
                <a:srgbClr val="000000"/>
              </a:buClr>
              <a:buFontTx/>
              <a:buChar char="-"/>
            </a:pPr>
            <a:r>
              <a:rPr lang="en-US">
                <a:solidFill>
                  <a:srgbClr val="000000"/>
                </a:solidFill>
                <a:latin typeface="Arial" panose="020B0604020202020204" pitchFamily="34" charset="0"/>
                <a:cs typeface="Arial" panose="020B0604020202020204" pitchFamily="34" charset="0"/>
              </a:rPr>
              <a:t>If your spouse claimed at FRA before passing, you will receive 100% of your spouses benefit plus any credits he/she received for delayed claiming.</a:t>
            </a:r>
          </a:p>
          <a:p>
            <a:pPr marL="171450" indent="-171450">
              <a:buClr>
                <a:srgbClr val="000000"/>
              </a:buClr>
              <a:buFontTx/>
              <a:buChar char="-"/>
            </a:pPr>
            <a:r>
              <a:rPr lang="en-US">
                <a:solidFill>
                  <a:srgbClr val="000000"/>
                </a:solidFill>
                <a:latin typeface="Arial" panose="020B0604020202020204" pitchFamily="34" charset="0"/>
                <a:cs typeface="Arial" panose="020B0604020202020204" pitchFamily="34" charset="0"/>
              </a:rPr>
              <a:t>If the deceased worker claimed benefits before the FRA, and was therefore receiving a reduced benefit, the widow(er) benefit may be reduced as well. This provision is referred to as the widow(er)’s limit provision (WLP). It is intended to prevent the widow(er) benefit from exceeding the deceased worker’s retirement benefit. It does not apply if the deceased worker died before age 62. See equation above for calculation.</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26</a:t>
            </a:fld>
            <a:endParaRPr lang="en-US"/>
          </a:p>
        </p:txBody>
      </p:sp>
    </p:spTree>
    <p:extLst>
      <p:ext uri="{BB962C8B-B14F-4D97-AF65-F5344CB8AC3E}">
        <p14:creationId xmlns:p14="http://schemas.microsoft.com/office/powerpoint/2010/main" val="1592824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a:solidFill>
                  <a:srgbClr val="000000"/>
                </a:solidFill>
                <a:latin typeface="Arial" panose="020B0604020202020204" pitchFamily="34" charset="0"/>
              </a:rPr>
              <a:t>Here’s some additional detail on survivor benefits.</a:t>
            </a:r>
          </a:p>
        </p:txBody>
      </p:sp>
      <p:sp>
        <p:nvSpPr>
          <p:cNvPr id="4" name="Slide Number Placeholder 3"/>
          <p:cNvSpPr>
            <a:spLocks noGrp="1"/>
          </p:cNvSpPr>
          <p:nvPr>
            <p:ph type="sldNum" sz="quarter" idx="5"/>
          </p:nvPr>
        </p:nvSpPr>
        <p:spPr/>
        <p:txBody>
          <a:bodyPr/>
          <a:lstStyle/>
          <a:p>
            <a:fld id="{AB80F4D5-68DA-4681-81EE-56E89B39C6B6}" type="slidenum">
              <a:rPr lang="en-US" smtClean="0"/>
              <a:t>27</a:t>
            </a:fld>
            <a:endParaRPr lang="en-US"/>
          </a:p>
        </p:txBody>
      </p:sp>
    </p:spTree>
    <p:extLst>
      <p:ext uri="{BB962C8B-B14F-4D97-AF65-F5344CB8AC3E}">
        <p14:creationId xmlns:p14="http://schemas.microsoft.com/office/powerpoint/2010/main" val="3246579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cs typeface="Arial" panose="020B0604020202020204" pitchFamily="34" charset="0"/>
              </a:rPr>
              <a:t>Divorced? You can receive benefits on ex-spouse’s earning record if:</a:t>
            </a:r>
          </a:p>
          <a:p>
            <a:pPr marL="17145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You are unmarried and age 62 or older</a:t>
            </a:r>
          </a:p>
          <a:p>
            <a:pPr marL="17145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Your marriage lasted 10 years or more (and divorced for 2 years)</a:t>
            </a:r>
          </a:p>
          <a:p>
            <a:pPr marL="17145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Your ex-spouse is eligible for Social Security benefits (even if ex-spouse hasn’t filed for benefits yet)</a:t>
            </a:r>
          </a:p>
          <a:p>
            <a:pPr marL="171450" indent="-171450">
              <a:buClr>
                <a:srgbClr val="000000"/>
              </a:buClr>
              <a:buFont typeface="Arial" panose="020B0604020202020204" pitchFamily="34" charset="0"/>
              <a:buChar char="•"/>
            </a:pPr>
            <a:endParaRPr lang="en-US">
              <a:solidFill>
                <a:srgbClr val="000000"/>
              </a:solidFill>
              <a:latin typeface="Arial" panose="020B0604020202020204" pitchFamily="34" charset="0"/>
              <a:cs typeface="Arial" panose="020B0604020202020204" pitchFamily="34" charset="0"/>
            </a:endParaRPr>
          </a:p>
          <a:p>
            <a:pPr marL="0" indent="0">
              <a:buClr>
                <a:srgbClr val="000000"/>
              </a:buClr>
              <a:buFont typeface="Arial" panose="020B0604020202020204" pitchFamily="34" charset="0"/>
              <a:buNone/>
            </a:pPr>
            <a:r>
              <a:rPr lang="en-US">
                <a:solidFill>
                  <a:srgbClr val="000000"/>
                </a:solidFill>
                <a:latin typeface="Arial" panose="020B0604020202020204" pitchFamily="34" charset="0"/>
                <a:cs typeface="Arial" panose="020B0604020202020204" pitchFamily="34" charset="0"/>
              </a:rPr>
              <a:t>Divorced and ex spouse passes? You can receive survivor benefits</a:t>
            </a:r>
          </a:p>
          <a:p>
            <a:pPr marL="17145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You were married for 10 plus years</a:t>
            </a:r>
          </a:p>
          <a:p>
            <a:pPr marL="17145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You are 60 or older and are unmarried or didn’t remarry until after 60</a:t>
            </a:r>
          </a:p>
          <a:p>
            <a:pPr marL="171450" indent="-17145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Your ex-spouse must be eligible for benefits</a:t>
            </a:r>
          </a:p>
          <a:p>
            <a:pPr marL="171450" indent="-171450">
              <a:buClr>
                <a:srgbClr val="000000"/>
              </a:buClr>
              <a:buFont typeface="Arial" panose="020B0604020202020204" pitchFamily="34" charset="0"/>
              <a:buChar char="•"/>
            </a:pPr>
            <a:endParaRPr lang="en-US">
              <a:solidFill>
                <a:srgbClr val="000000"/>
              </a:solidFill>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rPr>
              <a:t>If you are divorced and considering remarriage, there are special exceptions if you remarry before or after age 60.</a:t>
            </a:r>
          </a:p>
          <a:p>
            <a:pPr marL="285750" indent="-285750">
              <a:buClr>
                <a:srgbClr val="000000"/>
              </a:buClr>
              <a:buFont typeface="Wingdings" panose="05000000000000000000" pitchFamily="2" charset="2"/>
              <a:buChar char="§"/>
            </a:pPr>
            <a:r>
              <a:rPr lang="en-US">
                <a:solidFill>
                  <a:srgbClr val="000000"/>
                </a:solidFill>
                <a:latin typeface="Arial" panose="020B0604020202020204" pitchFamily="34" charset="0"/>
                <a:cs typeface="Arial" panose="020B0604020202020204" pitchFamily="34" charset="0"/>
              </a:rPr>
              <a:t>If your spouse remarries, it does not affect your divorcee benefits.</a:t>
            </a:r>
          </a:p>
          <a:p>
            <a:pPr marL="285750" indent="-285750">
              <a:buClr>
                <a:srgbClr val="000000"/>
              </a:buClr>
              <a:buFont typeface="Wingdings" panose="05000000000000000000" pitchFamily="2" charset="2"/>
              <a:buChar char="§"/>
            </a:pPr>
            <a:r>
              <a:rPr lang="en-US">
                <a:solidFill>
                  <a:srgbClr val="000000"/>
                </a:solidFill>
                <a:latin typeface="Arial" panose="020B0604020202020204" pitchFamily="34" charset="0"/>
                <a:cs typeface="Arial" panose="020B0604020202020204" pitchFamily="34" charset="0"/>
              </a:rPr>
              <a:t>If you remarry before age 60, you forfeit the benefit of the first marriage. There are exceptions:</a:t>
            </a:r>
          </a:p>
          <a:p>
            <a:pPr marL="742950" lvl="1" indent="-285750">
              <a:buClr>
                <a:srgbClr val="000000"/>
              </a:buClr>
              <a:buFont typeface="Wingdings" panose="05000000000000000000" pitchFamily="2" charset="2"/>
              <a:buChar char="§"/>
            </a:pPr>
            <a:r>
              <a:rPr lang="en-US">
                <a:solidFill>
                  <a:srgbClr val="000000"/>
                </a:solidFill>
                <a:latin typeface="Arial" panose="020B0604020202020204" pitchFamily="34" charset="0"/>
                <a:cs typeface="Arial" panose="020B0604020202020204" pitchFamily="34" charset="0"/>
              </a:rPr>
              <a:t>If your second marriage occurred after age 50 and you were unable to work or disabled at time of remarriage, you can receive disabled surviving spouse or disabled surviving divorced spouse benefits.</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28</a:t>
            </a:fld>
            <a:endParaRPr lang="en-US"/>
          </a:p>
        </p:txBody>
      </p:sp>
    </p:spTree>
    <p:extLst>
      <p:ext uri="{BB962C8B-B14F-4D97-AF65-F5344CB8AC3E}">
        <p14:creationId xmlns:p14="http://schemas.microsoft.com/office/powerpoint/2010/main" val="1202419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rPr>
              <a:t>Deciding when and how to collect social security benefits can seem daunting with all the small details involved. To make it simple, remember these five simple tips:</a:t>
            </a:r>
          </a:p>
          <a:p>
            <a:pPr>
              <a:buClr>
                <a:srgbClr val="000000"/>
              </a:buClr>
            </a:pPr>
            <a:endParaRPr lang="en-US">
              <a:solidFill>
                <a:srgbClr val="000000"/>
              </a:solidFill>
              <a:latin typeface="Arial" panose="020B0604020202020204" pitchFamily="34" charset="0"/>
            </a:endParaRPr>
          </a:p>
          <a:p>
            <a:pPr marL="228600" indent="-228600">
              <a:buClr>
                <a:srgbClr val="000000"/>
              </a:buClr>
              <a:buAutoNum type="arabicParenR"/>
            </a:pPr>
            <a:r>
              <a:rPr lang="en-US">
                <a:solidFill>
                  <a:srgbClr val="000000"/>
                </a:solidFill>
                <a:latin typeface="Arial" panose="020B0604020202020204" pitchFamily="34" charset="0"/>
              </a:rPr>
              <a:t>It pays to delay, delay collecting SS as long as you can until age 70 to maximize your total benefit amount</a:t>
            </a:r>
          </a:p>
          <a:p>
            <a:pPr marL="228600" indent="-228600">
              <a:buClr>
                <a:srgbClr val="000000"/>
              </a:buClr>
              <a:buAutoNum type="arabicParenR"/>
            </a:pPr>
            <a:r>
              <a:rPr lang="en-US">
                <a:solidFill>
                  <a:srgbClr val="000000"/>
                </a:solidFill>
                <a:latin typeface="Arial" panose="020B0604020202020204" pitchFamily="34" charset="0"/>
              </a:rPr>
              <a:t>Early claiming can reduce benefits, the earlier you claim will reduce your total benefit amount and could cause problems if you choose to return to work or suspend benefits.</a:t>
            </a:r>
          </a:p>
          <a:p>
            <a:pPr marL="228600" indent="-228600">
              <a:buClr>
                <a:srgbClr val="000000"/>
              </a:buClr>
              <a:buAutoNum type="arabicParenR"/>
            </a:pPr>
            <a:r>
              <a:rPr lang="en-US">
                <a:solidFill>
                  <a:srgbClr val="000000"/>
                </a:solidFill>
                <a:latin typeface="Arial" panose="020B0604020202020204" pitchFamily="34" charset="0"/>
              </a:rPr>
              <a:t>Plan for your surviving spouse. Make sure to maximize your benefit amounts by strategically claiming.</a:t>
            </a:r>
          </a:p>
          <a:p>
            <a:pPr marL="228600" indent="-228600">
              <a:buClr>
                <a:srgbClr val="000000"/>
              </a:buClr>
              <a:buAutoNum type="arabicParenR"/>
            </a:pPr>
            <a:r>
              <a:rPr lang="en-US">
                <a:solidFill>
                  <a:srgbClr val="000000"/>
                </a:solidFill>
                <a:latin typeface="Arial" panose="020B0604020202020204" pitchFamily="34" charset="0"/>
              </a:rPr>
              <a:t>There are special rules that affect claiming and total benefits received for widowed and divorced individuals.</a:t>
            </a:r>
          </a:p>
          <a:p>
            <a:pPr marL="228600" indent="-228600">
              <a:buClr>
                <a:srgbClr val="000000"/>
              </a:buClr>
              <a:buAutoNum type="arabicParenR"/>
            </a:pPr>
            <a:r>
              <a:rPr lang="en-US">
                <a:solidFill>
                  <a:srgbClr val="000000"/>
                </a:solidFill>
                <a:latin typeface="Arial" panose="020B0604020202020204" pitchFamily="34" charset="0"/>
              </a:rPr>
              <a:t>There are opportunities to change your mind</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29</a:t>
            </a:fld>
            <a:endParaRPr lang="en-US"/>
          </a:p>
        </p:txBody>
      </p:sp>
    </p:spTree>
    <p:extLst>
      <p:ext uri="{BB962C8B-B14F-4D97-AF65-F5344CB8AC3E}">
        <p14:creationId xmlns:p14="http://schemas.microsoft.com/office/powerpoint/2010/main" val="4793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buClr>
                <a:srgbClr val="000000"/>
              </a:buClr>
            </a:pPr>
            <a:r>
              <a:rPr lang="en-US">
                <a:solidFill>
                  <a:srgbClr val="000000"/>
                </a:solidFill>
                <a:latin typeface="Arial" panose="020B0604020202020204" pitchFamily="34" charset="0"/>
                <a:ea typeface="ＭＳ Ｐゴシック" pitchFamily="34" charset="-128"/>
                <a:cs typeface="Arial" panose="020B0604020202020204" pitchFamily="34" charset="0"/>
              </a:rPr>
              <a:t>Here we highlight five key risks</a:t>
            </a:r>
            <a:r>
              <a:rPr lang="en-US" baseline="0">
                <a:solidFill>
                  <a:srgbClr val="000000"/>
                </a:solidFill>
                <a:latin typeface="Arial" panose="020B0604020202020204" pitchFamily="34" charset="0"/>
                <a:ea typeface="ＭＳ Ｐゴシック" pitchFamily="34" charset="-128"/>
                <a:cs typeface="Arial" panose="020B0604020202020204" pitchFamily="34" charset="0"/>
              </a:rPr>
              <a:t> in retirement and how Social Security can help mitigate those risks. </a:t>
            </a:r>
            <a:endParaRPr lang="en-US">
              <a:solidFill>
                <a:srgbClr val="000000"/>
              </a:solidFill>
              <a:latin typeface="Arial" panose="020B0604020202020204" pitchFamily="34" charset="0"/>
              <a:ea typeface="ＭＳ Ｐゴシック" pitchFamily="34" charset="-128"/>
              <a:cs typeface="Arial" panose="020B0604020202020204" pitchFamily="34" charset="0"/>
            </a:endParaRPr>
          </a:p>
          <a:p>
            <a:pPr>
              <a:spcBef>
                <a:spcPts val="600"/>
              </a:spcBef>
              <a:buClr>
                <a:srgbClr val="000000"/>
              </a:buClr>
            </a:pPr>
            <a:r>
              <a:rPr lang="en-US">
                <a:solidFill>
                  <a:srgbClr val="000000"/>
                </a:solidFill>
                <a:latin typeface="Arial" panose="020B0604020202020204" pitchFamily="34" charset="0"/>
                <a:ea typeface="ＭＳ Ｐゴシック" pitchFamily="34" charset="-128"/>
                <a:cs typeface="Arial" panose="020B0604020202020204" pitchFamily="34" charset="0"/>
              </a:rPr>
              <a:t>Longevity: Social Security provides an income stream a retiree or spouse cannot outlive</a:t>
            </a:r>
          </a:p>
          <a:p>
            <a:pPr>
              <a:spcBef>
                <a:spcPts val="600"/>
              </a:spcBef>
              <a:buClr>
                <a:srgbClr val="000000"/>
              </a:buClr>
            </a:pPr>
            <a:r>
              <a:rPr lang="en-US">
                <a:solidFill>
                  <a:srgbClr val="000000"/>
                </a:solidFill>
                <a:latin typeface="Arial" panose="020B0604020202020204" pitchFamily="34" charset="0"/>
                <a:ea typeface="ＭＳ Ｐゴシック" pitchFamily="34" charset="-128"/>
                <a:cs typeface="Arial" panose="020B0604020202020204" pitchFamily="34" charset="0"/>
              </a:rPr>
              <a:t>Inflation: Benefits are typically adjusted on an annual basis to account for cost of living increases</a:t>
            </a:r>
          </a:p>
          <a:p>
            <a:pPr>
              <a:spcBef>
                <a:spcPts val="600"/>
              </a:spcBef>
              <a:buClr>
                <a:srgbClr val="000000"/>
              </a:buClr>
            </a:pPr>
            <a:r>
              <a:rPr lang="en-US">
                <a:solidFill>
                  <a:srgbClr val="000000"/>
                </a:solidFill>
                <a:latin typeface="Arial" panose="020B0604020202020204" pitchFamily="34" charset="0"/>
                <a:ea typeface="ＭＳ Ｐゴシック" pitchFamily="34" charset="-128"/>
                <a:cs typeface="Arial" panose="020B0604020202020204" pitchFamily="34" charset="0"/>
              </a:rPr>
              <a:t>Markets: Benefits are not affected</a:t>
            </a:r>
            <a:r>
              <a:rPr lang="en-US" baseline="0">
                <a:solidFill>
                  <a:srgbClr val="000000"/>
                </a:solidFill>
                <a:latin typeface="Arial" panose="020B0604020202020204" pitchFamily="34" charset="0"/>
                <a:ea typeface="ＭＳ Ｐゴシック" pitchFamily="34" charset="-128"/>
                <a:cs typeface="Arial" panose="020B0604020202020204" pitchFamily="34" charset="0"/>
              </a:rPr>
              <a:t> </a:t>
            </a:r>
            <a:r>
              <a:rPr lang="en-US">
                <a:solidFill>
                  <a:srgbClr val="000000"/>
                </a:solidFill>
                <a:latin typeface="Arial" panose="020B0604020202020204" pitchFamily="34" charset="0"/>
                <a:ea typeface="ＭＳ Ｐゴシック" pitchFamily="34" charset="-128"/>
                <a:cs typeface="Arial" panose="020B0604020202020204" pitchFamily="34" charset="0"/>
              </a:rPr>
              <a:t>by volatility in markets</a:t>
            </a:r>
          </a:p>
          <a:p>
            <a:pPr>
              <a:spcBef>
                <a:spcPts val="600"/>
              </a:spcBef>
              <a:buClr>
                <a:srgbClr val="000000"/>
              </a:buClr>
            </a:pPr>
            <a:r>
              <a:rPr lang="en-US">
                <a:solidFill>
                  <a:srgbClr val="000000"/>
                </a:solidFill>
                <a:latin typeface="Arial" panose="020B0604020202020204" pitchFamily="34" charset="0"/>
                <a:ea typeface="ＭＳ Ｐゴシック" pitchFamily="34" charset="-128"/>
                <a:cs typeface="Arial" panose="020B0604020202020204" pitchFamily="34" charset="0"/>
              </a:rPr>
              <a:t>Taxes: For retirees at lower income levels, Social Security benefits may be tax-free. Even for the highest income households, 15% of benefits will be tax-free (meaning that a maximum of 85% of benefits are taxable)</a:t>
            </a:r>
          </a:p>
          <a:p>
            <a:pPr>
              <a:spcBef>
                <a:spcPts val="600"/>
              </a:spcBef>
              <a:buClr>
                <a:srgbClr val="000000"/>
              </a:buClr>
            </a:pPr>
            <a:r>
              <a:rPr lang="en-US">
                <a:solidFill>
                  <a:srgbClr val="000000"/>
                </a:solidFill>
                <a:latin typeface="Arial" panose="020B0604020202020204" pitchFamily="34" charset="0"/>
                <a:ea typeface="ＭＳ Ｐゴシック" pitchFamily="34" charset="-128"/>
                <a:cs typeface="Arial" panose="020B0604020202020204" pitchFamily="34" charset="0"/>
              </a:rPr>
              <a:t>Income: Social Security provides a regular guaranteed stream of income—this is especially important for retirees who do not have pensions</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3</a:t>
            </a:fld>
            <a:endParaRPr lang="en-US"/>
          </a:p>
        </p:txBody>
      </p:sp>
    </p:spTree>
    <p:extLst>
      <p:ext uri="{BB962C8B-B14F-4D97-AF65-F5344CB8AC3E}">
        <p14:creationId xmlns:p14="http://schemas.microsoft.com/office/powerpoint/2010/main" val="1061160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948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31</a:t>
            </a:fld>
            <a:endParaRPr lang="en-US"/>
          </a:p>
        </p:txBody>
      </p:sp>
    </p:spTree>
    <p:extLst>
      <p:ext uri="{BB962C8B-B14F-4D97-AF65-F5344CB8AC3E}">
        <p14:creationId xmlns:p14="http://schemas.microsoft.com/office/powerpoint/2010/main" val="7908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Medicare is the most important health care resource for Americans aged 65 and older. It provides essential coverage for hospital and medical expenses. Today, nearly 70 million Americans are enrolled in Medicare, making it one of the largest federal programs. At an annual cost of roughly $1 trillion, Medicare is the second most expensive federal program, right after Social Security. This highlights its significance in the federal budget and its impact on retirees. </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Eligibility basics: </a:t>
            </a:r>
          </a:p>
          <a:p>
            <a:pPr marL="171450" indent="-171450" fontAlgn="t">
              <a:buClr>
                <a:srgbClr val="000000"/>
              </a:buClr>
              <a:buFont typeface="Arial" panose="020B0604020202020204" pitchFamily="34" charset="0"/>
              <a:buChar char="•"/>
            </a:pPr>
            <a:r>
              <a:rPr lang="en-US" kern="1200">
                <a:solidFill>
                  <a:srgbClr val="000000"/>
                </a:solidFill>
                <a:effectLst/>
                <a:latin typeface="Arial" panose="020B0604020202020204" pitchFamily="34" charset="0"/>
                <a:ea typeface="+mn-ea"/>
                <a:cs typeface="Arial" panose="020B0604020202020204" pitchFamily="34" charset="0"/>
              </a:rPr>
              <a:t>You must be age 65 or older,</a:t>
            </a:r>
          </a:p>
          <a:p>
            <a:pPr marL="171450" indent="-171450" fontAlgn="t">
              <a:buClr>
                <a:srgbClr val="000000"/>
              </a:buClr>
              <a:buFont typeface="Arial" panose="020B0604020202020204" pitchFamily="34" charset="0"/>
              <a:buChar char="•"/>
            </a:pPr>
            <a:r>
              <a:rPr lang="en-US" kern="1200">
                <a:solidFill>
                  <a:srgbClr val="000000"/>
                </a:solidFill>
                <a:effectLst/>
                <a:latin typeface="Arial" panose="020B0604020202020204" pitchFamily="34" charset="0"/>
                <a:ea typeface="+mn-ea"/>
                <a:cs typeface="Arial" panose="020B0604020202020204" pitchFamily="34" charset="0"/>
              </a:rPr>
              <a:t>Be a US citizen or legal resident who has lived in the U.S. for at least five years,</a:t>
            </a:r>
          </a:p>
          <a:p>
            <a:pPr marL="171450" indent="-171450" fontAlgn="t">
              <a:buClr>
                <a:srgbClr val="000000"/>
              </a:buClr>
              <a:buFont typeface="Arial" panose="020B0604020202020204" pitchFamily="34" charset="0"/>
              <a:buChar char="•"/>
            </a:pPr>
            <a:r>
              <a:rPr lang="en-US" kern="1200">
                <a:solidFill>
                  <a:srgbClr val="000000"/>
                </a:solidFill>
                <a:effectLst/>
                <a:latin typeface="Arial" panose="020B0604020202020204" pitchFamily="34" charset="0"/>
                <a:ea typeface="+mn-ea"/>
                <a:cs typeface="Arial" panose="020B0604020202020204" pitchFamily="34" charset="0"/>
              </a:rPr>
              <a:t>And have worked at least 10 years in Medicare-covered employment.</a:t>
            </a:r>
          </a:p>
          <a:p>
            <a:pPr marL="171450" indent="-171450" fontAlgn="t">
              <a:buClr>
                <a:srgbClr val="000000"/>
              </a:buClr>
              <a:buFont typeface="Arial" panose="020B0604020202020204" pitchFamily="34" charset="0"/>
              <a:buChar char="•"/>
            </a:pPr>
            <a:r>
              <a:rPr lang="en-US" kern="1200">
                <a:solidFill>
                  <a:srgbClr val="000000"/>
                </a:solidFill>
                <a:effectLst/>
                <a:latin typeface="Arial" panose="020B0604020202020204" pitchFamily="34" charset="0"/>
                <a:ea typeface="+mn-ea"/>
                <a:cs typeface="Arial" panose="020B0604020202020204" pitchFamily="34" charset="0"/>
              </a:rPr>
              <a:t>Additionally, individuals with End-Stage Renal Disease (ESRD) or ALS can qualify regardless of age.</a:t>
            </a:r>
          </a:p>
          <a:p>
            <a:pPr fontAlgn="t">
              <a:buClr>
                <a:srgbClr val="000000"/>
              </a:buClr>
            </a:pPr>
            <a:endParaRPr lang="en-US" kern="1200">
              <a:solidFill>
                <a:srgbClr val="000000"/>
              </a:solidFill>
              <a:effectLst/>
              <a:latin typeface="Arial" panose="020B0604020202020204" pitchFamily="34" charset="0"/>
              <a:ea typeface="+mn-ea"/>
              <a:cs typeface="Arial" panose="020B0604020202020204" pitchFamily="34" charset="0"/>
            </a:endParaRP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These facts set the stage for why understanding Medicare is critical for retirement planning. It’s not just about health coverage—it’s about financial security and avoiding unexpected costs later in life.</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33</a:t>
            </a:fld>
            <a:endParaRPr lang="en-US"/>
          </a:p>
        </p:txBody>
      </p:sp>
    </p:spTree>
    <p:extLst>
      <p:ext uri="{BB962C8B-B14F-4D97-AF65-F5344CB8AC3E}">
        <p14:creationId xmlns:p14="http://schemas.microsoft.com/office/powerpoint/2010/main" val="141125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93861-80F0-10F8-84E0-C9C38C698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5D545-9F9C-5E58-9B05-AC40EEA5E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C75FA-49E9-01D0-5177-329C2532DCE5}"/>
              </a:ext>
            </a:extLst>
          </p:cNvPr>
          <p:cNvSpPr>
            <a:spLocks noGrp="1"/>
          </p:cNvSpPr>
          <p:nvPr>
            <p:ph type="body" idx="1"/>
          </p:nvPr>
        </p:nvSpPr>
        <p:spPr/>
        <p:txBody>
          <a:bodyPr/>
          <a:lstStyle/>
          <a:p>
            <a:pPr>
              <a:lnSpc>
                <a:spcPct val="105000"/>
              </a:lnSpc>
              <a:spcBef>
                <a:spcPts val="600"/>
              </a:spcBef>
              <a:buClr>
                <a:srgbClr val="000000"/>
              </a:buClr>
            </a:pPr>
            <a:r>
              <a:rPr lang="en-US">
                <a:solidFill>
                  <a:srgbClr val="000000"/>
                </a:solidFill>
                <a:latin typeface="Arial" panose="020B0604020202020204" pitchFamily="34" charset="0"/>
                <a:cs typeface="Arial" panose="020B0604020202020204" pitchFamily="34" charset="0"/>
              </a:rPr>
              <a:t>Medicare offers two main coverage options; Original Medicare which includes Parts A, B and D, and Medicare Advantage (Party C) </a:t>
            </a:r>
          </a:p>
          <a:p>
            <a:pPr>
              <a:lnSpc>
                <a:spcPct val="105000"/>
              </a:lnSpc>
              <a:spcBef>
                <a:spcPts val="600"/>
              </a:spcBef>
              <a:buClr>
                <a:srgbClr val="000000"/>
              </a:buClr>
            </a:pPr>
            <a:endParaRPr lang="en-US">
              <a:solidFill>
                <a:srgbClr val="000000"/>
              </a:solidFill>
              <a:latin typeface="Arial" panose="020B0604020202020204" pitchFamily="34" charset="0"/>
              <a:cs typeface="Arial" panose="020B0604020202020204" pitchFamily="34" charset="0"/>
            </a:endParaRPr>
          </a:p>
          <a:p>
            <a:pPr>
              <a:lnSpc>
                <a:spcPct val="105000"/>
              </a:lnSpc>
              <a:spcBef>
                <a:spcPts val="600"/>
              </a:spcBef>
              <a:buClr>
                <a:srgbClr val="000000"/>
              </a:buClr>
            </a:pPr>
            <a:r>
              <a:rPr lang="en-US">
                <a:solidFill>
                  <a:srgbClr val="000000"/>
                </a:solidFill>
                <a:latin typeface="Arial" panose="020B0604020202020204" pitchFamily="34" charset="0"/>
                <a:cs typeface="Arial" panose="020B0604020202020204" pitchFamily="34" charset="0"/>
              </a:rPr>
              <a:t>First, we’ll review insurance coverage for each of the three parts of Original Medicare.</a:t>
            </a:r>
          </a:p>
          <a:p>
            <a:pPr>
              <a:lnSpc>
                <a:spcPct val="105000"/>
              </a:lnSpc>
              <a:spcBef>
                <a:spcPts val="600"/>
              </a:spcBef>
              <a:buClr>
                <a:srgbClr val="000000"/>
              </a:buClr>
            </a:pPr>
            <a:endParaRPr lang="en-US">
              <a:solidFill>
                <a:srgbClr val="000000"/>
              </a:solidFill>
              <a:latin typeface="Arial" panose="020B0604020202020204" pitchFamily="34" charset="0"/>
              <a:cs typeface="Arial" panose="020B0604020202020204" pitchFamily="34" charset="0"/>
            </a:endParaRPr>
          </a:p>
          <a:p>
            <a:pPr marL="0" indent="0">
              <a:lnSpc>
                <a:spcPct val="105000"/>
              </a:lnSpc>
              <a:spcBef>
                <a:spcPts val="600"/>
              </a:spcBef>
              <a:buClr>
                <a:srgbClr val="000000"/>
              </a:buClr>
              <a:buFont typeface="Arial" panose="020B0604020202020204" pitchFamily="34" charset="0"/>
              <a:buNone/>
            </a:pPr>
            <a:r>
              <a:rPr lang="en-US">
                <a:solidFill>
                  <a:srgbClr val="000000"/>
                </a:solidFill>
                <a:latin typeface="Arial" panose="020B0604020202020204" pitchFamily="34" charset="0"/>
                <a:cs typeface="Arial" panose="020B0604020202020204" pitchFamily="34" charset="0"/>
              </a:rPr>
              <a:t>Medicare Part A offers coverage for Hospital services.</a:t>
            </a:r>
          </a:p>
          <a:p>
            <a:pPr marL="171450" indent="-171450">
              <a:lnSpc>
                <a:spcPct val="105000"/>
              </a:lnSpc>
              <a:spcBef>
                <a:spcPts val="600"/>
              </a:spcBef>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Part A provides inpatient care for hospital stays, medically necessary part-time home health care, hospice care, and skilled nursing facility care. </a:t>
            </a:r>
          </a:p>
          <a:p>
            <a:pPr marL="171450" indent="-171450">
              <a:lnSpc>
                <a:spcPct val="105000"/>
              </a:lnSpc>
              <a:spcBef>
                <a:spcPts val="600"/>
              </a:spcBef>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After a qualified inpatient hospital stay of 3 days or longer, a person needing additional rehabilitative care can receive up to 100 days of coverage for stays in a skilled care facility.  You pay nothing for the first 20 days of each benefit period in a skilled nursing facility, a coinsurance for days 21 to 100, and all costs for each day after 100 days of each benefit period. A benefit period can occur more than once per calendar year if a person has been out of the skilled care facility for over 60 days before re-entering the hospital.</a:t>
            </a:r>
          </a:p>
          <a:p>
            <a:pPr marL="171450" indent="-171450">
              <a:lnSpc>
                <a:spcPct val="105000"/>
              </a:lnSpc>
              <a:spcBef>
                <a:spcPts val="600"/>
              </a:spcBef>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Medicare does not cover long-term care and nursing home care for those who cannot perform certain activities of daily living and need ongoing nursing support.</a:t>
            </a:r>
          </a:p>
          <a:p>
            <a:pPr marL="0" indent="0">
              <a:lnSpc>
                <a:spcPct val="105000"/>
              </a:lnSpc>
              <a:spcBef>
                <a:spcPts val="600"/>
              </a:spcBef>
              <a:buClr>
                <a:srgbClr val="000000"/>
              </a:buClr>
              <a:buFont typeface="Arial" panose="020B0604020202020204" pitchFamily="34" charset="0"/>
              <a:buNone/>
            </a:pPr>
            <a:endParaRPr lang="en-US">
              <a:solidFill>
                <a:srgbClr val="000000"/>
              </a:solidFill>
              <a:latin typeface="Arial" panose="020B0604020202020204" pitchFamily="34" charset="0"/>
              <a:cs typeface="Arial" panose="020B0604020202020204" pitchFamily="34" charset="0"/>
            </a:endParaRPr>
          </a:p>
          <a:p>
            <a:pPr>
              <a:lnSpc>
                <a:spcPct val="105000"/>
              </a:lnSpc>
              <a:spcBef>
                <a:spcPts val="600"/>
              </a:spcBef>
              <a:buClr>
                <a:srgbClr val="000000"/>
              </a:buClr>
            </a:pPr>
            <a:r>
              <a:rPr lang="en-US">
                <a:solidFill>
                  <a:srgbClr val="000000"/>
                </a:solidFill>
                <a:latin typeface="Arial" panose="020B0604020202020204" pitchFamily="34" charset="0"/>
                <a:cs typeface="Arial" panose="020B0604020202020204" pitchFamily="34" charset="0"/>
              </a:rPr>
              <a:t>Medicare Part B provides Medical coverage for doctor and other services.</a:t>
            </a:r>
          </a:p>
          <a:p>
            <a:pPr marL="171450" indent="-171450">
              <a:lnSpc>
                <a:spcPct val="105000"/>
              </a:lnSpc>
              <a:spcBef>
                <a:spcPts val="600"/>
              </a:spcBef>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Medicare Part B helps cover medically necessary doctors’ services, diagnostic tests such as x-rays and lab tests, outpatient care, ambulatory services, related home health services, durable medical equipment such as wheelchairs and walkers, and other medical services such as mental health support and preventative care. </a:t>
            </a:r>
          </a:p>
          <a:p>
            <a:pPr marL="0" indent="0">
              <a:lnSpc>
                <a:spcPct val="105000"/>
              </a:lnSpc>
              <a:spcBef>
                <a:spcPts val="600"/>
              </a:spcBef>
              <a:buClr>
                <a:srgbClr val="000000"/>
              </a:buClr>
              <a:buFont typeface="Arial" panose="020B0604020202020204" pitchFamily="34" charset="0"/>
              <a:buNone/>
            </a:pPr>
            <a:r>
              <a:rPr lang="en-US">
                <a:solidFill>
                  <a:srgbClr val="000000"/>
                </a:solidFill>
                <a:latin typeface="Arial" panose="020B0604020202020204" pitchFamily="34" charset="0"/>
                <a:cs typeface="Arial" panose="020B0604020202020204" pitchFamily="34" charset="0"/>
              </a:rPr>
              <a:t> </a:t>
            </a:r>
          </a:p>
          <a:p>
            <a:pPr marL="0" indent="0">
              <a:lnSpc>
                <a:spcPct val="105000"/>
              </a:lnSpc>
              <a:spcBef>
                <a:spcPts val="600"/>
              </a:spcBef>
              <a:buClr>
                <a:srgbClr val="000000"/>
              </a:buClr>
              <a:buFont typeface="Arial" panose="020B0604020202020204" pitchFamily="34" charset="0"/>
              <a:buNone/>
            </a:pPr>
            <a:r>
              <a:rPr lang="en-US">
                <a:solidFill>
                  <a:srgbClr val="000000"/>
                </a:solidFill>
                <a:latin typeface="Arial" panose="020B0604020202020204" pitchFamily="34" charset="0"/>
                <a:cs typeface="Arial" panose="020B0604020202020204" pitchFamily="34" charset="0"/>
              </a:rPr>
              <a:t>Medicare Part D offers optional prescription drug coverage through private insurers that are approved by Medicare</a:t>
            </a:r>
          </a:p>
          <a:p>
            <a:pPr marL="171450" indent="-171450">
              <a:lnSpc>
                <a:spcPct val="105000"/>
              </a:lnSpc>
              <a:spcBef>
                <a:spcPts val="600"/>
              </a:spcBef>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There are two ways to get Medicare prescription drug coverage. </a:t>
            </a:r>
          </a:p>
          <a:p>
            <a:pPr marL="628650" lvl="1" indent="-171450">
              <a:lnSpc>
                <a:spcPct val="105000"/>
              </a:lnSpc>
              <a:spcBef>
                <a:spcPts val="600"/>
              </a:spcBef>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One is through Medicare Prescription Drug Plans. These plans (sometimes called “PDPs”) add drug coverage to Original Medicare, some Medicare Cost Plans, some Medicare Private Fee‑for‑Service (PFFS) plans, and Medicare Medical Savings Account (MSA) plans. You must have Part A or Part B to join a Medicare Prescription Drug Plan. </a:t>
            </a:r>
          </a:p>
          <a:p>
            <a:pPr marL="628650" lvl="1" indent="-171450">
              <a:lnSpc>
                <a:spcPct val="105000"/>
              </a:lnSpc>
              <a:spcBef>
                <a:spcPts val="600"/>
              </a:spcBef>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The second is through Medicare Advantage Plans (like HMOs or PPOs) that offer prescription drug coverage. </a:t>
            </a:r>
          </a:p>
          <a:p>
            <a:pPr marL="628650" lvl="1" indent="-171450">
              <a:lnSpc>
                <a:spcPct val="105000"/>
              </a:lnSpc>
              <a:spcBef>
                <a:spcPts val="600"/>
              </a:spcBef>
              <a:buClr>
                <a:srgbClr val="000000"/>
              </a:buClr>
              <a:buFont typeface="Arial" panose="020B0604020202020204" pitchFamily="34" charset="0"/>
              <a:buChar char="•"/>
            </a:pPr>
            <a:endParaRPr lang="en-US">
              <a:solidFill>
                <a:srgbClr val="000000"/>
              </a:solidFill>
              <a:latin typeface="Arial" panose="020B0604020202020204" pitchFamily="34" charset="0"/>
              <a:cs typeface="Arial" panose="020B0604020202020204" pitchFamily="34" charset="0"/>
            </a:endParaRPr>
          </a:p>
          <a:p>
            <a:pPr>
              <a:lnSpc>
                <a:spcPct val="105000"/>
              </a:lnSpc>
              <a:spcBef>
                <a:spcPts val="600"/>
              </a:spcBef>
              <a:buClr>
                <a:srgbClr val="000000"/>
              </a:buClr>
            </a:pPr>
            <a:r>
              <a:rPr lang="en-US">
                <a:solidFill>
                  <a:srgbClr val="000000"/>
                </a:solidFill>
                <a:latin typeface="Arial" panose="020B0604020202020204" pitchFamily="34" charset="0"/>
                <a:cs typeface="Arial" panose="020B0604020202020204" pitchFamily="34" charset="0"/>
              </a:rPr>
              <a:t>Note that some of the items and services that Medicare doesn’t cover are mostly dental care, eye examinations related to prescribing glasses, dentures, cosmetic surgery, acupuncture, hearing aids and exams for fitting them. </a:t>
            </a:r>
          </a:p>
          <a:p>
            <a:endParaRPr lang="en-US">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0FBFFB4-C06E-AD33-B952-7B753B75E748}"/>
              </a:ext>
            </a:extLst>
          </p:cNvPr>
          <p:cNvSpPr>
            <a:spLocks noGrp="1"/>
          </p:cNvSpPr>
          <p:nvPr>
            <p:ph type="sldNum" sz="quarter" idx="5"/>
          </p:nvPr>
        </p:nvSpPr>
        <p:spPr/>
        <p:txBody>
          <a:bodyPr/>
          <a:lstStyle/>
          <a:p>
            <a:fld id="{AB80F4D5-68DA-4681-81EE-56E89B39C6B6}" type="slidenum">
              <a:rPr lang="en-US" smtClean="0"/>
              <a:t>34</a:t>
            </a:fld>
            <a:endParaRPr lang="en-US"/>
          </a:p>
        </p:txBody>
      </p:sp>
    </p:spTree>
    <p:extLst>
      <p:ext uri="{BB962C8B-B14F-4D97-AF65-F5344CB8AC3E}">
        <p14:creationId xmlns:p14="http://schemas.microsoft.com/office/powerpoint/2010/main" val="175201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CFE81-1E01-2509-C13D-01E5C1AE8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768C6-B78A-71DA-F951-66B17FCD4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820B2-D22F-8C6D-3CEA-CAC8114CF9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kern="1200">
                <a:solidFill>
                  <a:srgbClr val="000000"/>
                </a:solidFill>
                <a:effectLst/>
                <a:latin typeface="Arial" panose="020B0604020202020204" pitchFamily="34" charset="0"/>
                <a:ea typeface="+mn-ea"/>
                <a:cs typeface="Arial" panose="020B0604020202020204" pitchFamily="34" charset="0"/>
              </a:rPr>
              <a:t>This slide summarizes the costs, coverage, and deductibles for the three main parts of Medicare.</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kern="1200">
                <a:solidFill>
                  <a:srgbClr val="000000"/>
                </a:solidFill>
                <a:effectLst/>
                <a:latin typeface="Arial" panose="020B0604020202020204" pitchFamily="34" charset="0"/>
                <a:ea typeface="+mn-ea"/>
                <a:cs typeface="Arial" panose="020B0604020202020204" pitchFamily="34" charset="0"/>
              </a:rPr>
              <a:t>Part A – Hospital insurance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panose="020B0604020202020204" pitchFamily="34" charset="0"/>
                <a:ea typeface="+mn-ea"/>
                <a:cs typeface="Arial" panose="020B0604020202020204" pitchFamily="34" charset="0"/>
              </a:rPr>
              <a:t>Has a benefit period deductible of </a:t>
            </a:r>
            <a:r>
              <a:rPr lang="en-US" b="1" kern="1200">
                <a:solidFill>
                  <a:srgbClr val="000000"/>
                </a:solidFill>
                <a:effectLst/>
                <a:latin typeface="Arial" panose="020B0604020202020204" pitchFamily="34" charset="0"/>
                <a:ea typeface="+mn-ea"/>
                <a:cs typeface="Arial" panose="020B0604020202020204" pitchFamily="34" charset="0"/>
              </a:rPr>
              <a:t>(read amount)</a:t>
            </a:r>
            <a:r>
              <a:rPr lang="en-US" kern="1200">
                <a:solidFill>
                  <a:srgbClr val="000000"/>
                </a:solidFill>
                <a:effectLst/>
                <a:latin typeface="Arial" panose="020B0604020202020204" pitchFamily="34" charset="0"/>
                <a:ea typeface="+mn-ea"/>
                <a:cs typeface="Arial" panose="020B0604020202020204" pitchFamily="34" charset="0"/>
              </a:rPr>
              <a:t>. After leaving a hospital or skilled care facility for over 60 days, a new benefit deductible will apply to the next inpatient stay in a hospital within the same calendar year.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a:cs typeface="Arial"/>
              </a:rPr>
              <a:t>For those who attain eligibility for Medicare through employment (generally 40 credits or about10 years of work history), Part A has no monthly cost as it is paid for through a payroll tax of </a:t>
            </a:r>
            <a:r>
              <a:rPr lang="en-US" b="1" kern="1200">
                <a:solidFill>
                  <a:srgbClr val="000000"/>
                </a:solidFill>
                <a:effectLst/>
                <a:latin typeface="Arial"/>
                <a:cs typeface="Arial"/>
              </a:rPr>
              <a:t>2.9%</a:t>
            </a:r>
            <a:r>
              <a:rPr lang="en-US" kern="1200">
                <a:solidFill>
                  <a:srgbClr val="000000"/>
                </a:solidFill>
                <a:effectLst/>
                <a:latin typeface="Arial"/>
                <a:cs typeface="Arial"/>
              </a:rPr>
              <a:t> split evenly between the worker and employer.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panose="020B0604020202020204" pitchFamily="34" charset="0"/>
                <a:ea typeface="+mn-ea"/>
                <a:cs typeface="Arial" panose="020B0604020202020204" pitchFamily="34" charset="0"/>
              </a:rPr>
              <a:t>A non-working or non-eligible spouse can become eligible based on a working spouse’s earnings record but will have their own Medicare coverage and enrollment period. Medicare covers each insured separately. The working spouse must be at least age 62 for a non-working spouse to enroll in Medicare at their age 65.</a:t>
            </a:r>
          </a:p>
          <a:p>
            <a:pPr marL="171450" indent="-171450">
              <a:buClr>
                <a:srgbClr val="000000"/>
              </a:buClr>
              <a:buFont typeface="Arial" panose="020B0604020202020204" pitchFamily="34" charset="0"/>
              <a:buChar char="•"/>
              <a:defRPr/>
            </a:pPr>
            <a:r>
              <a:rPr lang="en-US">
                <a:solidFill>
                  <a:srgbClr val="000000"/>
                </a:solidFill>
                <a:latin typeface="Arial"/>
                <a:cs typeface="Arial"/>
              </a:rPr>
              <a:t>Part A has a coinsurance cost after an inpatient stay of more than 60 days per benefit period. After a stay of 90 days, an individual has up to 60 additional lifetime reserve days that can be used with a coinsurance amount. After lifetime reserve days have been used up, the insured pays 100% of the cost for additional days needed.</a:t>
            </a:r>
            <a:endParaRPr lang="en-US" kern="1200">
              <a:solidFill>
                <a:srgbClr val="000000"/>
              </a:solidFill>
              <a:effectLst/>
              <a:latin typeface="Arial" panose="020B0604020202020204" pitchFamily="34" charset="0"/>
              <a:cs typeface="Arial" panose="020B0604020202020204" pitchFamily="34" charset="0"/>
            </a:endParaRPr>
          </a:p>
          <a:p>
            <a:pPr marL="171450" indent="-171450">
              <a:buClr>
                <a:srgbClr val="000000"/>
              </a:buClr>
              <a:buChar char="•"/>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kern="1200">
                <a:solidFill>
                  <a:srgbClr val="000000"/>
                </a:solidFill>
                <a:effectLst/>
                <a:latin typeface="Arial" panose="020B0604020202020204" pitchFamily="34" charset="0"/>
                <a:ea typeface="+mn-ea"/>
                <a:cs typeface="Arial" panose="020B0604020202020204" pitchFamily="34" charset="0"/>
              </a:rPr>
              <a:t>Part B – Medical insurance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panose="020B0604020202020204" pitchFamily="34" charset="0"/>
                <a:ea typeface="+mn-ea"/>
                <a:cs typeface="Arial" panose="020B0604020202020204" pitchFamily="34" charset="0"/>
              </a:rPr>
              <a:t>Has an annual deductible that must be met before insurance coverage applies </a:t>
            </a:r>
            <a:r>
              <a:rPr lang="en-US" b="1" kern="1200">
                <a:solidFill>
                  <a:srgbClr val="000000"/>
                </a:solidFill>
                <a:effectLst/>
                <a:latin typeface="Arial" panose="020B0604020202020204" pitchFamily="34" charset="0"/>
                <a:ea typeface="+mn-ea"/>
                <a:cs typeface="Arial" panose="020B0604020202020204" pitchFamily="34" charset="0"/>
              </a:rPr>
              <a:t>(read amount).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panose="020B0604020202020204" pitchFamily="34" charset="0"/>
                <a:ea typeface="+mn-ea"/>
                <a:cs typeface="Arial" panose="020B0604020202020204" pitchFamily="34" charset="0"/>
              </a:rPr>
              <a:t>Medicare Part B is paid with monthly premiums which this year have a base rate of </a:t>
            </a:r>
            <a:r>
              <a:rPr lang="en-US" b="1" kern="1200">
                <a:solidFill>
                  <a:srgbClr val="000000"/>
                </a:solidFill>
                <a:effectLst/>
                <a:latin typeface="Arial" panose="020B0604020202020204" pitchFamily="34" charset="0"/>
                <a:ea typeface="+mn-ea"/>
                <a:cs typeface="Arial" panose="020B0604020202020204" pitchFamily="34" charset="0"/>
              </a:rPr>
              <a:t>(read amount)</a:t>
            </a:r>
            <a:r>
              <a:rPr lang="en-US" kern="1200">
                <a:solidFill>
                  <a:srgbClr val="000000"/>
                </a:solidFill>
                <a:effectLst/>
                <a:latin typeface="Arial" panose="020B0604020202020204" pitchFamily="34" charset="0"/>
                <a:ea typeface="+mn-ea"/>
                <a:cs typeface="Arial" panose="020B0604020202020204" pitchFamily="34" charset="0"/>
              </a:rPr>
              <a:t> and can increase based on exceeding certain income (AGI) thresholds. Medicare uses a two-year lookback at AGI to determine whether Income-Related Monthly Adjustment Amounts (IRMAAS) will apply.</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panose="020B0604020202020204" pitchFamily="34" charset="0"/>
                <a:ea typeface="+mn-ea"/>
                <a:cs typeface="Arial" panose="020B0604020202020204" pitchFamily="34" charset="0"/>
              </a:rPr>
              <a:t>The insured also covers 20% coinsurance on the cost of Part B services after the deductible has been met.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kern="1200">
                <a:solidFill>
                  <a:srgbClr val="000000"/>
                </a:solidFill>
                <a:effectLst/>
                <a:latin typeface="Arial" panose="020B0604020202020204" pitchFamily="34" charset="0"/>
                <a:ea typeface="+mn-ea"/>
                <a:cs typeface="Arial" panose="020B0604020202020204" pitchFamily="34" charset="0"/>
              </a:rPr>
              <a:t>There are no out-of-pocket limits on Part A and B coverage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kern="1200">
              <a:solidFill>
                <a:srgbClr val="000000"/>
              </a:solidFill>
              <a:effectLst/>
              <a:latin typeface="Arial" panose="020B0604020202020204" pitchFamily="34" charset="0"/>
              <a:ea typeface="+mn-ea"/>
              <a:cs typeface="Arial" panose="020B0604020202020204" pitchFamily="34" charset="0"/>
            </a:endParaRPr>
          </a:p>
          <a:p>
            <a:pPr>
              <a:buClr>
                <a:srgbClr val="000000"/>
              </a:buClr>
              <a:defRPr/>
            </a:pPr>
            <a:r>
              <a:rPr lang="en-US" kern="1200">
                <a:solidFill>
                  <a:srgbClr val="000000"/>
                </a:solidFill>
                <a:effectLst/>
                <a:latin typeface="Arial"/>
                <a:cs typeface="Arial"/>
              </a:rPr>
              <a:t>Part </a:t>
            </a:r>
            <a:r>
              <a:rPr lang="en-US">
                <a:solidFill>
                  <a:srgbClr val="000000"/>
                </a:solidFill>
                <a:latin typeface="Arial"/>
                <a:cs typeface="Arial"/>
              </a:rPr>
              <a:t>D </a:t>
            </a:r>
            <a:r>
              <a:rPr lang="en-US" kern="1200">
                <a:solidFill>
                  <a:srgbClr val="000000"/>
                </a:solidFill>
                <a:effectLst/>
                <a:latin typeface="Arial"/>
                <a:cs typeface="Arial"/>
              </a:rPr>
              <a:t>– Prescription Drug insurance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panose="020B0604020202020204" pitchFamily="34" charset="0"/>
                <a:ea typeface="+mn-ea"/>
                <a:cs typeface="Arial" panose="020B0604020202020204" pitchFamily="34" charset="0"/>
              </a:rPr>
              <a:t>These costs generally vary by plan for annual deductible, monthly premium and coinsurance amounts.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panose="020B0604020202020204" pitchFamily="34" charset="0"/>
                <a:ea typeface="+mn-ea"/>
                <a:cs typeface="Arial" panose="020B0604020202020204" pitchFamily="34" charset="0"/>
              </a:rPr>
              <a:t>The maximum annual deductible is </a:t>
            </a:r>
            <a:r>
              <a:rPr lang="en-US" b="1" kern="1200">
                <a:solidFill>
                  <a:srgbClr val="000000"/>
                </a:solidFill>
                <a:effectLst/>
                <a:latin typeface="Arial" panose="020B0604020202020204" pitchFamily="34" charset="0"/>
                <a:ea typeface="+mn-ea"/>
                <a:cs typeface="Arial" panose="020B0604020202020204" pitchFamily="34" charset="0"/>
              </a:rPr>
              <a:t>(read amount)</a:t>
            </a:r>
            <a:r>
              <a:rPr lang="en-US" kern="1200">
                <a:solidFill>
                  <a:srgbClr val="000000"/>
                </a:solidFill>
                <a:effectLst/>
                <a:latin typeface="Arial" panose="020B0604020202020204" pitchFamily="34" charset="0"/>
                <a:ea typeface="+mn-ea"/>
                <a:cs typeface="Arial" panose="020B0604020202020204" pitchFamily="34" charset="0"/>
              </a:rPr>
              <a:t> and the national base monthly premium is </a:t>
            </a:r>
            <a:r>
              <a:rPr lang="en-US" b="1" kern="1200">
                <a:solidFill>
                  <a:srgbClr val="000000"/>
                </a:solidFill>
                <a:effectLst/>
                <a:latin typeface="Arial" panose="020B0604020202020204" pitchFamily="34" charset="0"/>
                <a:ea typeface="+mn-ea"/>
                <a:cs typeface="Arial" panose="020B0604020202020204" pitchFamily="34" charset="0"/>
              </a:rPr>
              <a:t>(read amount).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1200">
                <a:solidFill>
                  <a:srgbClr val="000000"/>
                </a:solidFill>
                <a:effectLst/>
                <a:latin typeface="Arial" panose="020B0604020202020204" pitchFamily="34" charset="0"/>
                <a:ea typeface="+mn-ea"/>
                <a:cs typeface="Arial" panose="020B0604020202020204" pitchFamily="34" charset="0"/>
              </a:rPr>
              <a:t>Prior to 2025, there was also a large increase in out-of-pocket costs to the insured when prescription payment exceeded certain amounts known as the “Donut Hole”. The Inflation Reduction Act of 2022 eliminated the Donut Hole entirely beginning in 2025 and placed an out-of-pocket cap on prescription drug spending per year. With inflation adjustments this amount is now </a:t>
            </a:r>
            <a:r>
              <a:rPr lang="en-US" b="1" kern="1200">
                <a:solidFill>
                  <a:srgbClr val="000000"/>
                </a:solidFill>
                <a:effectLst/>
                <a:latin typeface="Arial" panose="020B0604020202020204" pitchFamily="34" charset="0"/>
                <a:ea typeface="+mn-ea"/>
                <a:cs typeface="Arial" panose="020B0604020202020204" pitchFamily="34" charset="0"/>
              </a:rPr>
              <a:t>(read amount).</a:t>
            </a:r>
          </a:p>
          <a:p>
            <a:endParaRPr lang="en-US">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9B283B4A-EAD0-BE68-124A-13E0639B1BAC}"/>
              </a:ext>
            </a:extLst>
          </p:cNvPr>
          <p:cNvSpPr>
            <a:spLocks noGrp="1"/>
          </p:cNvSpPr>
          <p:nvPr>
            <p:ph type="sldNum" sz="quarter" idx="5"/>
          </p:nvPr>
        </p:nvSpPr>
        <p:spPr/>
        <p:txBody>
          <a:bodyPr/>
          <a:lstStyle/>
          <a:p>
            <a:fld id="{AB80F4D5-68DA-4681-81EE-56E89B39C6B6}" type="slidenum">
              <a:rPr lang="en-US" smtClean="0"/>
              <a:t>35</a:t>
            </a:fld>
            <a:endParaRPr lang="en-US"/>
          </a:p>
        </p:txBody>
      </p:sp>
    </p:spTree>
    <p:extLst>
      <p:ext uri="{BB962C8B-B14F-4D97-AF65-F5344CB8AC3E}">
        <p14:creationId xmlns:p14="http://schemas.microsoft.com/office/powerpoint/2010/main" val="3919637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kern="1200">
                <a:solidFill>
                  <a:srgbClr val="000000"/>
                </a:solidFill>
                <a:latin typeface="Arial" panose="020B0604020202020204" pitchFamily="34" charset="0"/>
                <a:ea typeface="+mn-ea"/>
                <a:cs typeface="Arial" panose="020B0604020202020204" pitchFamily="34" charset="0"/>
              </a:rPr>
              <a:t>At higher income levels, premiums for Medicare Part B will increase. This is referred as the Income-Related Monthly Adjusted Amount or IRMAA. The Centers for Medicare and Medicaid Services (CMS) will look at the tax return from two years prior to determine the amount of the Medicare Part B premium (there is a similar process for Medicare Part D as well). Additionally, the income considered will include tax exempt interest from municipal bonds.  </a:t>
            </a:r>
          </a:p>
        </p:txBody>
      </p:sp>
      <p:sp>
        <p:nvSpPr>
          <p:cNvPr id="4" name="Slide Number Placeholder 3"/>
          <p:cNvSpPr>
            <a:spLocks noGrp="1"/>
          </p:cNvSpPr>
          <p:nvPr>
            <p:ph type="sldNum" sz="quarter" idx="5"/>
          </p:nvPr>
        </p:nvSpPr>
        <p:spPr/>
        <p:txBody>
          <a:bodyPr/>
          <a:lstStyle/>
          <a:p>
            <a:fld id="{AB80F4D5-68DA-4681-81EE-56E89B39C6B6}" type="slidenum">
              <a:rPr lang="en-US" smtClean="0"/>
              <a:t>36</a:t>
            </a:fld>
            <a:endParaRPr lang="en-US"/>
          </a:p>
        </p:txBody>
      </p:sp>
    </p:spTree>
    <p:extLst>
      <p:ext uri="{BB962C8B-B14F-4D97-AF65-F5344CB8AC3E}">
        <p14:creationId xmlns:p14="http://schemas.microsoft.com/office/powerpoint/2010/main" val="4149187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cs typeface="Arial" panose="020B0604020202020204" pitchFamily="34" charset="0"/>
              </a:rPr>
              <a:t>Since original Medicare includes deductibles and coinsurance that could lead to significant out-of-pocket expenses in retirement, many retirees opt for supplemental insurance to cover these costs. </a:t>
            </a:r>
          </a:p>
          <a:p>
            <a:pPr>
              <a:buClr>
                <a:srgbClr val="000000"/>
              </a:buClr>
            </a:pPr>
            <a:r>
              <a:rPr lang="en-US">
                <a:solidFill>
                  <a:srgbClr val="000000"/>
                </a:solidFill>
                <a:latin typeface="Arial" panose="020B0604020202020204" pitchFamily="34" charset="0"/>
                <a:cs typeface="Arial" panose="020B0604020202020204" pitchFamily="34" charset="0"/>
              </a:rPr>
              <a:t>First, Medicare Advantage (MA) plans that bundle Parts A, B, and D coverage into one policy. There are several types, including: </a:t>
            </a:r>
          </a:p>
          <a:p>
            <a:pPr>
              <a:buClr>
                <a:srgbClr val="000000"/>
              </a:buClr>
            </a:pPr>
            <a:r>
              <a:rPr lang="en-US">
                <a:solidFill>
                  <a:srgbClr val="000000"/>
                </a:solidFill>
                <a:latin typeface="Arial" panose="020B0604020202020204" pitchFamily="34" charset="0"/>
                <a:cs typeface="Arial" panose="020B0604020202020204" pitchFamily="34" charset="0"/>
              </a:rPr>
              <a:t>Medicare Preferred Provider Organization (PPO)—A network of doctors, clinics, hospitals, and other health-care providers. With this type of plan, you don’t have to choose a primary care physician up front to coordinate your care.</a:t>
            </a:r>
          </a:p>
          <a:p>
            <a:pPr>
              <a:buClr>
                <a:srgbClr val="000000"/>
              </a:buClr>
            </a:pPr>
            <a:r>
              <a:rPr lang="en-US">
                <a:solidFill>
                  <a:srgbClr val="000000"/>
                </a:solidFill>
                <a:latin typeface="Arial" panose="020B0604020202020204" pitchFamily="34" charset="0"/>
                <a:cs typeface="Arial" panose="020B0604020202020204" pitchFamily="34" charset="0"/>
              </a:rPr>
              <a:t>Medicare Health Maintenance Organization (HMO)—A plan in which you choose a primary care physician who will coordinate your care and refer you to any specialists you have to see. An HMO typically has a network of health-care professionals, and going outside of that network could require you to pay completely out-of-pocket for any services.</a:t>
            </a:r>
          </a:p>
          <a:p>
            <a:pPr>
              <a:buClr>
                <a:srgbClr val="000000"/>
              </a:buClr>
            </a:pPr>
            <a:r>
              <a:rPr lang="en-US">
                <a:solidFill>
                  <a:srgbClr val="000000"/>
                </a:solidFill>
                <a:latin typeface="Arial" panose="020B0604020202020204" pitchFamily="34" charset="0"/>
                <a:cs typeface="Arial" panose="020B0604020202020204" pitchFamily="34" charset="0"/>
              </a:rPr>
              <a:t>Other plans—Medicare Private Fee-for-Service (PFFS), Medicare Special Needs Plans (SNPs), and Medicare Medical Savings Account (MSA).</a:t>
            </a:r>
          </a:p>
          <a:p>
            <a:pPr>
              <a:buClr>
                <a:srgbClr val="000000"/>
              </a:buClr>
            </a:pPr>
            <a:r>
              <a:rPr lang="en-US">
                <a:solidFill>
                  <a:srgbClr val="000000"/>
                </a:solidFill>
                <a:latin typeface="Arial" panose="020B0604020202020204" pitchFamily="34" charset="0"/>
                <a:cs typeface="Arial" panose="020B0604020202020204" pitchFamily="34" charset="0"/>
              </a:rPr>
              <a:t>Alternatively, some retirees opt for original Medicare and purchase a separate Medigap policy to cover at least some of the out-of-pocket expenses. Here’s some additional information on Medigap plans:</a:t>
            </a:r>
          </a:p>
          <a:p>
            <a:pPr lvl="1">
              <a:buClr>
                <a:srgbClr val="000000"/>
              </a:buClr>
            </a:pPr>
            <a:r>
              <a:rPr lang="en-US">
                <a:solidFill>
                  <a:srgbClr val="000000"/>
                </a:solidFill>
                <a:latin typeface="Arial" panose="020B0604020202020204" pitchFamily="34" charset="0"/>
                <a:cs typeface="Arial" panose="020B0604020202020204" pitchFamily="34" charset="0"/>
              </a:rPr>
              <a:t>You pay the private insurance company a monthly premium for your Medigap policy in addition to the monthly Part B premium that you pay to Medicare.</a:t>
            </a:r>
          </a:p>
          <a:p>
            <a:pPr lvl="1">
              <a:buClr>
                <a:srgbClr val="000000"/>
              </a:buClr>
            </a:pPr>
            <a:r>
              <a:rPr lang="en-US">
                <a:solidFill>
                  <a:srgbClr val="000000"/>
                </a:solidFill>
                <a:latin typeface="Arial" panose="020B0604020202020204" pitchFamily="34" charset="0"/>
                <a:cs typeface="Arial" panose="020B0604020202020204" pitchFamily="34" charset="0"/>
              </a:rPr>
              <a:t>A Medigap policy only covers one person. If you and your spouse both want Medigap coverage, you'll each have to buy separate policies.</a:t>
            </a:r>
          </a:p>
          <a:p>
            <a:pPr lvl="1">
              <a:buClr>
                <a:srgbClr val="000000"/>
              </a:buClr>
            </a:pPr>
            <a:r>
              <a:rPr lang="en-US">
                <a:solidFill>
                  <a:srgbClr val="000000"/>
                </a:solidFill>
                <a:latin typeface="Arial" panose="020B0604020202020204" pitchFamily="34" charset="0"/>
                <a:cs typeface="Arial" panose="020B0604020202020204" pitchFamily="34" charset="0"/>
              </a:rPr>
              <a:t>You can buy a Medigap policy from any insurance company that's licensed in your state.</a:t>
            </a:r>
          </a:p>
          <a:p>
            <a:pPr lvl="1">
              <a:buClr>
                <a:srgbClr val="000000"/>
              </a:buClr>
            </a:pPr>
            <a:r>
              <a:rPr lang="en-US">
                <a:solidFill>
                  <a:srgbClr val="000000"/>
                </a:solidFill>
                <a:latin typeface="Arial" panose="020B0604020202020204" pitchFamily="34" charset="0"/>
                <a:cs typeface="Arial" panose="020B0604020202020204" pitchFamily="34" charset="0"/>
              </a:rPr>
              <a:t>Policies are grouped by letters A through N—All plans with the same letter must offer the same base benefits (certain plan types are not available to new subscribers).</a:t>
            </a:r>
          </a:p>
          <a:p>
            <a:pPr lvl="1">
              <a:buClr>
                <a:srgbClr val="000000"/>
              </a:buClr>
            </a:pPr>
            <a:r>
              <a:rPr lang="en-US">
                <a:solidFill>
                  <a:srgbClr val="000000"/>
                </a:solidFill>
                <a:latin typeface="Arial" panose="020B0604020202020204" pitchFamily="34" charset="0"/>
                <a:cs typeface="Arial" panose="020B0604020202020204" pitchFamily="34" charset="0"/>
              </a:rPr>
              <a:t>No higher premiums for those with pre-existing conditions who enroll during the open enrollment period (6-month period when you reach age 65 and are enrolled in Medicare Parts A and B).</a:t>
            </a:r>
          </a:p>
          <a:p>
            <a:pPr lvl="1">
              <a:buClr>
                <a:srgbClr val="000000"/>
              </a:buClr>
            </a:pPr>
            <a:r>
              <a:rPr lang="en-US">
                <a:solidFill>
                  <a:srgbClr val="000000"/>
                </a:solidFill>
                <a:latin typeface="Arial" panose="020B0604020202020204" pitchFamily="34" charset="0"/>
                <a:cs typeface="Arial" panose="020B0604020202020204" pitchFamily="34" charset="0"/>
              </a:rPr>
              <a:t>Any standardized Medigap policy is guaranteed renewable even if you have health problems. This means the insurance company can't cancel your Medigap policy as long as you pay the premium.</a:t>
            </a:r>
          </a:p>
          <a:p>
            <a:pPr lvl="1">
              <a:buClr>
                <a:srgbClr val="000000"/>
              </a:buClr>
            </a:pPr>
            <a:r>
              <a:rPr lang="en-US">
                <a:solidFill>
                  <a:srgbClr val="000000"/>
                </a:solidFill>
                <a:latin typeface="Arial" panose="020B0604020202020204" pitchFamily="34" charset="0"/>
                <a:cs typeface="Arial" panose="020B0604020202020204" pitchFamily="34" charset="0"/>
              </a:rPr>
              <a:t>Medigap policies generally don’t cover long-term care, vision or dental care, hearing aids, eyeglasses, or private-duty nursing and do not provide prescription drug coverage.</a:t>
            </a:r>
            <a:endParaRPr lang="en-US">
              <a:solidFill>
                <a:srgbClr val="000000"/>
              </a:solidFill>
              <a:latin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37</a:t>
            </a:fld>
            <a:endParaRPr lang="en-US"/>
          </a:p>
        </p:txBody>
      </p:sp>
    </p:spTree>
    <p:extLst>
      <p:ext uri="{BB962C8B-B14F-4D97-AF65-F5344CB8AC3E}">
        <p14:creationId xmlns:p14="http://schemas.microsoft.com/office/powerpoint/2010/main" val="3603423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This slide explains the two main ways retirees can get supplemental coverage beyond Original Medicare. First path: Original Medicare Includes Part A (hospital) and Part B (doctor).</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If you need prescription drug coverage, you add Part D.</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For additional protection against out-of-pocket costs, you can purchase a Medigap policy.</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Medigap helps cover deductibles, coinsurance, and other expenses not covered by Original Medicare.</a:t>
            </a:r>
          </a:p>
          <a:p>
            <a:pPr fontAlgn="t">
              <a:buClr>
                <a:srgbClr val="000000"/>
              </a:buClr>
            </a:pPr>
            <a:endParaRPr lang="en-US" kern="1200">
              <a:solidFill>
                <a:srgbClr val="000000"/>
              </a:solidFill>
              <a:effectLst/>
              <a:latin typeface="Arial" panose="020B0604020202020204" pitchFamily="34" charset="0"/>
              <a:ea typeface="+mn-ea"/>
              <a:cs typeface="Arial" panose="020B0604020202020204" pitchFamily="34" charset="0"/>
            </a:endParaRP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Second path: Medicare Advantage (Part C) Combines Part A, Part B, and usually Part D into one plan.</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These plans typically operate like an HMO or PPO, meaning you may need to use a network of providers.</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Medicare Advantage often includes extra benefits like vision, dental, and hearing coverage.</a:t>
            </a:r>
          </a:p>
          <a:p>
            <a:pPr fontAlgn="t">
              <a:buClr>
                <a:srgbClr val="000000"/>
              </a:buClr>
            </a:pPr>
            <a:endParaRPr lang="en-US" kern="1200">
              <a:solidFill>
                <a:srgbClr val="000000"/>
              </a:solidFill>
              <a:effectLst/>
              <a:latin typeface="Arial" panose="020B0604020202020204" pitchFamily="34" charset="0"/>
              <a:ea typeface="+mn-ea"/>
              <a:cs typeface="Arial" panose="020B0604020202020204" pitchFamily="34" charset="0"/>
            </a:endParaRP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Key takeaway: Both paths provide supplemental coverage, but they work differently. Original Medicare with Medigap offers flexibility and predictable costs, while Medicare Advantage may have lower premiums but more restrictions on providers. When choosing, consider your health needs, budget, and whether you prefer flexibility or bundled convenience.</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38</a:t>
            </a:fld>
            <a:endParaRPr lang="en-US"/>
          </a:p>
        </p:txBody>
      </p:sp>
    </p:spTree>
    <p:extLst>
      <p:ext uri="{BB962C8B-B14F-4D97-AF65-F5344CB8AC3E}">
        <p14:creationId xmlns:p14="http://schemas.microsoft.com/office/powerpoint/2010/main" val="547253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kern="1200">
                <a:solidFill>
                  <a:srgbClr val="000000"/>
                </a:solidFill>
                <a:effectLst/>
                <a:latin typeface="Arial" panose="020B0604020202020204" pitchFamily="34" charset="0"/>
                <a:ea typeface="+mn-ea"/>
                <a:cs typeface="Arial" panose="020B0604020202020204" pitchFamily="34" charset="0"/>
              </a:rPr>
              <a:t>This slide covers the three main enrollment periods for Medicare and why timing matters.</a:t>
            </a:r>
            <a:endParaRPr lang="en-CA">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39</a:t>
            </a:fld>
            <a:endParaRPr lang="en-US"/>
          </a:p>
        </p:txBody>
      </p:sp>
    </p:spTree>
    <p:extLst>
      <p:ext uri="{BB962C8B-B14F-4D97-AF65-F5344CB8AC3E}">
        <p14:creationId xmlns:p14="http://schemas.microsoft.com/office/powerpoint/2010/main" val="2563500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a:solidFill>
                  <a:srgbClr val="000000"/>
                </a:solidFill>
                <a:latin typeface="Arial" panose="020B0604020202020204" pitchFamily="34" charset="0"/>
                <a:cs typeface="Arial" panose="020B0604020202020204" pitchFamily="34" charset="0"/>
              </a:rPr>
              <a:t>Let’s discuss some key dates for open enrollment.</a:t>
            </a:r>
          </a:p>
        </p:txBody>
      </p:sp>
      <p:sp>
        <p:nvSpPr>
          <p:cNvPr id="4" name="Slide Number Placeholder 3"/>
          <p:cNvSpPr>
            <a:spLocks noGrp="1"/>
          </p:cNvSpPr>
          <p:nvPr>
            <p:ph type="sldNum" sz="quarter" idx="5"/>
          </p:nvPr>
        </p:nvSpPr>
        <p:spPr/>
        <p:txBody>
          <a:bodyPr/>
          <a:lstStyle/>
          <a:p>
            <a:fld id="{AB80F4D5-68DA-4681-81EE-56E89B39C6B6}" type="slidenum">
              <a:rPr lang="en-US" smtClean="0"/>
              <a:t>40</a:t>
            </a:fld>
            <a:endParaRPr lang="en-US"/>
          </a:p>
        </p:txBody>
      </p:sp>
    </p:spTree>
    <p:extLst>
      <p:ext uri="{BB962C8B-B14F-4D97-AF65-F5344CB8AC3E}">
        <p14:creationId xmlns:p14="http://schemas.microsoft.com/office/powerpoint/2010/main" val="91230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There are various types of benefits provided by social security. Let’s explore each of these benefits in detail:</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Retirement benefits: These are monthly payments based on your lifetime earnings. You can start receiving these benefits as early as age 62. To be eligible, you must be at least 62 years old and have worked and paid into social security for 10 years or more.</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Disability benefits: These monthly payments are for individuals who have a disability or blindness and have a sufficient work history. Generally, you need to have worked at least five of the last ten years, unless you are under 24 years old.</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Survivor benefits: These are monthly payments to family members of a deceased person who paid social security taxes. Eligible recipients can include spouses, ex-spouses, children, and dependent parents.</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Family benefits: These are monthly payments to certain family members of someone entitled to retirement or disability benefits. Eligible recipients may include spouses, ex-spouses, children, and some grandchildren.</a:t>
            </a:r>
          </a:p>
          <a:p>
            <a:pPr algn="l">
              <a:spcBef>
                <a:spcPts val="375"/>
              </a:spcBef>
              <a:spcAft>
                <a:spcPts val="375"/>
              </a:spcAft>
              <a:buClr>
                <a:srgbClr val="000000"/>
              </a:buClr>
              <a:buFont typeface="+mj-lt"/>
              <a:buAutoNum type="arabicPeriod"/>
            </a:pPr>
            <a:r>
              <a:rPr lang="en-US">
                <a:solidFill>
                  <a:srgbClr val="000000"/>
                </a:solidFill>
                <a:effectLst/>
                <a:latin typeface="Arial" panose="020B0604020202020204" pitchFamily="34" charset="0"/>
                <a:cs typeface="Arial" panose="020B0604020202020204" pitchFamily="34" charset="0"/>
              </a:rPr>
              <a:t>Medicare: This is health insurance available to individuals who are 65 or older, those with end-stage renal disease (ESRD), or those receiving disability benefits.</a:t>
            </a:r>
          </a:p>
          <a:p>
            <a:pPr algn="l">
              <a:spcBef>
                <a:spcPts val="1125"/>
              </a:spcBef>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spcBef>
                <a:spcPts val="1125"/>
              </a:spcBef>
              <a:buClr>
                <a:srgbClr val="000000"/>
              </a:buClr>
            </a:pPr>
            <a:r>
              <a:rPr lang="en-US">
                <a:solidFill>
                  <a:srgbClr val="000000"/>
                </a:solidFill>
                <a:effectLst/>
                <a:latin typeface="Arial" panose="020B0604020202020204" pitchFamily="34" charset="0"/>
                <a:cs typeface="Arial" panose="020B0604020202020204" pitchFamily="34" charset="0"/>
              </a:rPr>
              <a:t>Understanding these benefits helps ensure that eligible individuals and their families can access the support they need. Each benefit type addresses specific needs, reflecting the comprehensive coverage that social security aims to provide.</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a:t>
            </a:fld>
            <a:endParaRPr lang="en-US"/>
          </a:p>
        </p:txBody>
      </p:sp>
    </p:spTree>
    <p:extLst>
      <p:ext uri="{BB962C8B-B14F-4D97-AF65-F5344CB8AC3E}">
        <p14:creationId xmlns:p14="http://schemas.microsoft.com/office/powerpoint/2010/main" val="1787972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cs typeface="Arial" panose="020B0604020202020204" pitchFamily="34" charset="0"/>
              </a:rPr>
              <a:t>Applies for as long as you are enrolled in Part B</a:t>
            </a:r>
          </a:p>
          <a:p>
            <a:pPr algn="l">
              <a:buClr>
                <a:srgbClr val="000000"/>
              </a:buClr>
            </a:pPr>
            <a:r>
              <a:rPr lang="en-US">
                <a:solidFill>
                  <a:srgbClr val="000000"/>
                </a:solidFill>
                <a:effectLst/>
                <a:latin typeface="Arial" panose="020B0604020202020204" pitchFamily="34" charset="0"/>
                <a:cs typeface="Arial" panose="020B0604020202020204" pitchFamily="34" charset="0"/>
              </a:rPr>
              <a:t>You might pay a penalty if you don’t sign up for Part B when you’re first eligible for Medicare (usually when you turn 65). </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How much is the Part B late enrollment penalty?</a:t>
            </a:r>
          </a:p>
          <a:p>
            <a:pPr marL="742950" lvl="1" indent="-285750">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You’ll pay an extra 10% for each year you could have signed up for Part B but didn’t.</a:t>
            </a:r>
          </a:p>
          <a:p>
            <a:pPr marL="742950" lvl="1" indent="-285750">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This penalty is added to your monthly Part B premium. (You may also pay a higher premium depending on your income.)</a:t>
            </a:r>
          </a:p>
          <a:p>
            <a:pPr marL="742950" lvl="1" indent="-285750">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It’s not a one-time late fee—you’ll pay the penalty for as long as you have Part B.</a:t>
            </a:r>
          </a:p>
          <a:p>
            <a:pPr marL="742950" lvl="1" indent="-285750">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Generally, you won’t have to pay a penalty if you qualify for a Special Enrollment Period.</a:t>
            </a:r>
          </a:p>
          <a:p>
            <a:pPr marL="742950" lvl="1" indent="-285750">
              <a:buClr>
                <a:srgbClr val="000000"/>
              </a:buClr>
              <a:buFont typeface="Arial" panose="020B0604020202020204" pitchFamily="34" charset="0"/>
              <a:buChar char="•"/>
            </a:pPr>
            <a:endParaRPr lang="en-US">
              <a:solidFill>
                <a:srgbClr val="000000"/>
              </a:solidFill>
              <a:effectLst/>
              <a:latin typeface="Arial" panose="020B0604020202020204" pitchFamily="34" charset="0"/>
              <a:cs typeface="Arial" panose="020B0604020202020204" pitchFamily="34" charset="0"/>
            </a:endParaRPr>
          </a:p>
          <a:p>
            <a:pPr marL="0" lvl="0" indent="0">
              <a:buClr>
                <a:srgbClr val="000000"/>
              </a:buClr>
              <a:buFont typeface="Arial" panose="020B0604020202020204" pitchFamily="34" charset="0"/>
              <a:buNone/>
            </a:pPr>
            <a:r>
              <a:rPr lang="en-US">
                <a:solidFill>
                  <a:srgbClr val="000000"/>
                </a:solidFill>
                <a:latin typeface="Arial" panose="020B0604020202020204" pitchFamily="34" charset="0"/>
                <a:cs typeface="Arial" panose="020B0604020202020204" pitchFamily="34" charset="0"/>
              </a:rPr>
              <a:t>You may also have to wait until the general enrollment period to secure coverage.</a:t>
            </a:r>
          </a:p>
          <a:p>
            <a:pPr marL="0" lvl="0" indent="0">
              <a:buClr>
                <a:srgbClr val="000000"/>
              </a:buClr>
              <a:buFont typeface="Arial" panose="020B0604020202020204" pitchFamily="34" charset="0"/>
              <a:buNone/>
            </a:pPr>
            <a:endParaRPr lang="en-US">
              <a:solidFill>
                <a:srgbClr val="000000"/>
              </a:solidFill>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The penalty clock starts ticking at the beginning of the month after your </a:t>
            </a:r>
            <a:br>
              <a:rPr lang="en-US">
                <a:solidFill>
                  <a:srgbClr val="000000"/>
                </a:solidFill>
                <a:latin typeface="Arial" panose="020B0604020202020204" pitchFamily="34" charset="0"/>
                <a:cs typeface="Arial" panose="020B0604020202020204" pitchFamily="34" charset="0"/>
              </a:rPr>
            </a:br>
            <a:r>
              <a:rPr lang="en-US">
                <a:solidFill>
                  <a:srgbClr val="000000"/>
                </a:solidFill>
                <a:latin typeface="Arial" panose="020B0604020202020204" pitchFamily="34" charset="0"/>
                <a:cs typeface="Arial" panose="020B0604020202020204" pitchFamily="34" charset="0"/>
              </a:rPr>
              <a:t>seven-month initial enrollment period (IEP) expires, and shuts off on the final day </a:t>
            </a:r>
            <a:br>
              <a:rPr lang="en-US">
                <a:solidFill>
                  <a:srgbClr val="000000"/>
                </a:solidFill>
                <a:latin typeface="Arial" panose="020B0604020202020204" pitchFamily="34" charset="0"/>
                <a:cs typeface="Arial" panose="020B0604020202020204" pitchFamily="34" charset="0"/>
              </a:rPr>
            </a:br>
            <a:r>
              <a:rPr lang="en-US">
                <a:solidFill>
                  <a:srgbClr val="000000"/>
                </a:solidFill>
                <a:latin typeface="Arial" panose="020B0604020202020204" pitchFamily="34" charset="0"/>
                <a:cs typeface="Arial" panose="020B0604020202020204" pitchFamily="34" charset="0"/>
              </a:rPr>
              <a:t>of the annual general enrollment period (GEP) in which you sign up for Part B (regardless of the actual date you signed up).</a:t>
            </a:r>
            <a:endParaRPr lang="en-US">
              <a:solidFill>
                <a:srgbClr val="000000"/>
              </a:solidFill>
              <a:effectLst/>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41</a:t>
            </a:fld>
            <a:endParaRPr lang="en-US"/>
          </a:p>
        </p:txBody>
      </p:sp>
    </p:spTree>
    <p:extLst>
      <p:ext uri="{BB962C8B-B14F-4D97-AF65-F5344CB8AC3E}">
        <p14:creationId xmlns:p14="http://schemas.microsoft.com/office/powerpoint/2010/main" val="555961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pPr>
            <a:r>
              <a:rPr lang="en-US">
                <a:solidFill>
                  <a:srgbClr val="000000"/>
                </a:solidFill>
                <a:latin typeface="Arial" panose="020B0604020202020204" pitchFamily="34" charset="0"/>
                <a:cs typeface="Arial" panose="020B0604020202020204" pitchFamily="34" charset="0"/>
              </a:rPr>
              <a:t>Late enrollment penalty may also apply to Part D</a:t>
            </a:r>
          </a:p>
          <a:p>
            <a:pPr algn="l">
              <a:buClr>
                <a:srgbClr val="000000"/>
              </a:buClr>
            </a:pPr>
            <a:r>
              <a:rPr lang="en-US">
                <a:solidFill>
                  <a:srgbClr val="000000"/>
                </a:solidFill>
                <a:effectLst/>
                <a:latin typeface="Arial" panose="020B0604020202020204" pitchFamily="34" charset="0"/>
                <a:cs typeface="Arial" panose="020B0604020202020204" pitchFamily="34" charset="0"/>
              </a:rPr>
              <a:t>You might pay a penalty if you:</a:t>
            </a:r>
          </a:p>
          <a:p>
            <a:pPr marL="742950" lvl="1" indent="-285750">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Don’t join a Medicare drug plan when you first get Medicare, and</a:t>
            </a:r>
          </a:p>
          <a:p>
            <a:pPr marL="742950" lvl="1" indent="-285750">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Go 63 days or more without creditable drug coverage (coverage that’s similar in value to Part D).</a:t>
            </a:r>
            <a:endParaRPr lang="en-US">
              <a:solidFill>
                <a:srgbClr val="000000"/>
              </a:solidFill>
              <a:latin typeface="Arial" panose="020B0604020202020204" pitchFamily="34" charset="0"/>
              <a:cs typeface="Arial" panose="020B0604020202020204" pitchFamily="34" charset="0"/>
            </a:endParaRP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How much is the Part D penalty?</a:t>
            </a:r>
          </a:p>
          <a:p>
            <a:pPr lvl="1">
              <a:buClr>
                <a:srgbClr val="000000"/>
              </a:buClr>
            </a:pPr>
            <a:r>
              <a:rPr lang="en-US">
                <a:solidFill>
                  <a:srgbClr val="000000"/>
                </a:solidFill>
                <a:effectLst/>
                <a:latin typeface="Arial" panose="020B0604020202020204" pitchFamily="34" charset="0"/>
                <a:cs typeface="Arial" panose="020B0604020202020204" pitchFamily="34" charset="0"/>
              </a:rPr>
              <a:t>You’ll pay an extra 1% for each month (that’s 12% a year) you could have signed up for Part D but didn’t.</a:t>
            </a:r>
          </a:p>
          <a:p>
            <a:pPr lvl="1">
              <a:buClr>
                <a:srgbClr val="000000"/>
              </a:buClr>
            </a:pPr>
            <a:r>
              <a:rPr lang="en-US">
                <a:solidFill>
                  <a:srgbClr val="000000"/>
                </a:solidFill>
                <a:effectLst/>
                <a:latin typeface="Arial" panose="020B0604020202020204" pitchFamily="34" charset="0"/>
                <a:cs typeface="Arial" panose="020B0604020202020204" pitchFamily="34" charset="0"/>
              </a:rPr>
              <a:t>The penalty is added to your monthly premium.</a:t>
            </a:r>
          </a:p>
          <a:p>
            <a:pPr lvl="1">
              <a:buClr>
                <a:srgbClr val="000000"/>
              </a:buClr>
            </a:pPr>
            <a:r>
              <a:rPr lang="en-US">
                <a:solidFill>
                  <a:srgbClr val="000000"/>
                </a:solidFill>
                <a:effectLst/>
                <a:latin typeface="Arial" panose="020B0604020202020204" pitchFamily="34" charset="0"/>
                <a:cs typeface="Arial" panose="020B0604020202020204" pitchFamily="34" charset="0"/>
              </a:rPr>
              <a:t>It’s not a one-time late fee—you’ll pay the penalty each month for as long as you have Part D coverage (even if you change plans).</a:t>
            </a:r>
          </a:p>
          <a:p>
            <a:pPr lvl="1">
              <a:buClr>
                <a:srgbClr val="000000"/>
              </a:buClr>
            </a:pPr>
            <a:r>
              <a:rPr lang="en-US">
                <a:solidFill>
                  <a:srgbClr val="000000"/>
                </a:solidFill>
                <a:effectLst/>
                <a:latin typeface="Arial" panose="020B0604020202020204" pitchFamily="34" charset="0"/>
                <a:cs typeface="Arial" panose="020B0604020202020204" pitchFamily="34" charset="0"/>
              </a:rPr>
              <a:t>If you have creditable drug coverage or if you qualify for Extra Help, you won’t have to pay a penalty.</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42</a:t>
            </a:fld>
            <a:endParaRPr lang="en-US"/>
          </a:p>
        </p:txBody>
      </p:sp>
    </p:spTree>
    <p:extLst>
      <p:ext uri="{BB962C8B-B14F-4D97-AF65-F5344CB8AC3E}">
        <p14:creationId xmlns:p14="http://schemas.microsoft.com/office/powerpoint/2010/main" val="3065819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This slide focuses on health coverage options for those who retire before Medicare eligibility at age 65.</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If you retire early, you’ll need to bridge the gap until Medicare kicks in. Here are the main options:</a:t>
            </a:r>
          </a:p>
          <a:p>
            <a:pPr fontAlgn="t">
              <a:buClr>
                <a:srgbClr val="000000"/>
              </a:buClr>
            </a:pPr>
            <a:endParaRPr lang="en-US" kern="1200">
              <a:solidFill>
                <a:srgbClr val="000000"/>
              </a:solidFill>
              <a:effectLst/>
              <a:latin typeface="Arial" panose="020B0604020202020204" pitchFamily="34" charset="0"/>
              <a:ea typeface="+mn-ea"/>
              <a:cs typeface="Arial" panose="020B0604020202020204" pitchFamily="34" charset="0"/>
            </a:endParaRP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1. COBRA</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Allows you to maintain access to your employer’s group health plan after a “qualifying event” like retirement.</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Premiums are typically much higher because you pay the full cost plus an administrative fee.</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Coverage usually expires after 18 months, so it’s a short-term solution.</a:t>
            </a:r>
          </a:p>
          <a:p>
            <a:pPr fontAlgn="t">
              <a:buClr>
                <a:srgbClr val="000000"/>
              </a:buClr>
            </a:pPr>
            <a:endParaRPr lang="en-US" kern="1200">
              <a:solidFill>
                <a:srgbClr val="000000"/>
              </a:solidFill>
              <a:effectLst/>
              <a:latin typeface="Arial" panose="020B0604020202020204" pitchFamily="34" charset="0"/>
              <a:ea typeface="+mn-ea"/>
              <a:cs typeface="Arial" panose="020B0604020202020204" pitchFamily="34" charset="0"/>
            </a:endParaRP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2. Spouse’s plan</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If your spouse is still working and has employer-sponsored coverage, joining their plan is often the most cost-effective option.</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This can provide comprehensive coverage without the high premiums of COBRA.</a:t>
            </a:r>
          </a:p>
          <a:p>
            <a:pPr fontAlgn="t">
              <a:buClr>
                <a:srgbClr val="000000"/>
              </a:buClr>
            </a:pPr>
            <a:endParaRPr lang="en-US" kern="1200">
              <a:solidFill>
                <a:srgbClr val="000000"/>
              </a:solidFill>
              <a:effectLst/>
              <a:latin typeface="Arial" panose="020B0604020202020204" pitchFamily="34" charset="0"/>
              <a:ea typeface="+mn-ea"/>
              <a:cs typeface="Arial" panose="020B0604020202020204" pitchFamily="34" charset="0"/>
            </a:endParaRP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3. Marketplace coverage</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You can purchase insurance through the Affordable Care Act (ACA) marketplace or private exchanges.</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ACA plans offer subsidies based on income, which can significantly reduce costs.</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No denial for pre-existing conditions, but costs and coverage vary widely.</a:t>
            </a:r>
          </a:p>
          <a:p>
            <a:pPr fontAlgn="t">
              <a:buClr>
                <a:srgbClr val="000000"/>
              </a:buClr>
            </a:pPr>
            <a:endParaRPr lang="en-US" kern="1200">
              <a:solidFill>
                <a:srgbClr val="000000"/>
              </a:solidFill>
              <a:effectLst/>
              <a:latin typeface="Arial" panose="020B0604020202020204" pitchFamily="34" charset="0"/>
              <a:ea typeface="+mn-ea"/>
              <a:cs typeface="Arial" panose="020B0604020202020204" pitchFamily="34" charset="0"/>
            </a:endParaRP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4. Specialty coverage</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Short-term health plans lasting less than one year.</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These typically provide catastrophic coverage only, so they’re not ideal for comprehensive care.</a:t>
            </a: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Good for temporary needs but be aware of limitations.</a:t>
            </a:r>
          </a:p>
          <a:p>
            <a:pPr fontAlgn="t">
              <a:buClr>
                <a:srgbClr val="000000"/>
              </a:buClr>
            </a:pPr>
            <a:endParaRPr lang="en-US" kern="1200">
              <a:solidFill>
                <a:srgbClr val="000000"/>
              </a:solidFill>
              <a:effectLst/>
              <a:latin typeface="Arial" panose="020B0604020202020204" pitchFamily="34" charset="0"/>
              <a:ea typeface="+mn-ea"/>
              <a:cs typeface="Arial" panose="020B0604020202020204" pitchFamily="34" charset="0"/>
            </a:endParaRPr>
          </a:p>
          <a:p>
            <a:pPr fontAlgn="t">
              <a:buClr>
                <a:srgbClr val="000000"/>
              </a:buClr>
            </a:pPr>
            <a:r>
              <a:rPr lang="en-US" kern="1200">
                <a:solidFill>
                  <a:srgbClr val="000000"/>
                </a:solidFill>
                <a:effectLst/>
                <a:latin typeface="Arial" panose="020B0604020202020204" pitchFamily="34" charset="0"/>
                <a:ea typeface="+mn-ea"/>
                <a:cs typeface="Arial" panose="020B0604020202020204" pitchFamily="34" charset="0"/>
              </a:rPr>
              <a:t>Key takeaway: Evaluate your health needs, budget, and timeline before choosing a plan. Early retirees should plan ahead to avoid gaps in coverage and unexpected expenses.</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43</a:t>
            </a:fld>
            <a:endParaRPr lang="en-US"/>
          </a:p>
        </p:txBody>
      </p:sp>
    </p:spTree>
    <p:extLst>
      <p:ext uri="{BB962C8B-B14F-4D97-AF65-F5344CB8AC3E}">
        <p14:creationId xmlns:p14="http://schemas.microsoft.com/office/powerpoint/2010/main" val="2680897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E13A-04C2-3600-5D6B-DF45DEB1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3BE7D-3E21-E07E-0CA6-C50A87A79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53F9D-E39B-B48E-4636-4BDD0265F7DC}"/>
              </a:ext>
            </a:extLst>
          </p:cNvPr>
          <p:cNvSpPr>
            <a:spLocks noGrp="1"/>
          </p:cNvSpPr>
          <p:nvPr>
            <p:ph type="body" idx="1"/>
          </p:nvPr>
        </p:nvSpPr>
        <p:spPr/>
        <p:txBody>
          <a:bodyPr/>
          <a:lstStyle/>
          <a:p>
            <a:endParaRPr lang="en-US">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7D9FC00-4D84-FD8C-6592-65727AFACC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67032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45</a:t>
            </a:fld>
            <a:endParaRPr lang="en-US"/>
          </a:p>
        </p:txBody>
      </p:sp>
    </p:spTree>
    <p:extLst>
      <p:ext uri="{BB962C8B-B14F-4D97-AF65-F5344CB8AC3E}">
        <p14:creationId xmlns:p14="http://schemas.microsoft.com/office/powerpoint/2010/main" val="3414093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pPr>
            <a:r>
              <a:rPr lang="en-US">
                <a:solidFill>
                  <a:srgbClr val="000000"/>
                </a:solidFill>
                <a:latin typeface="Arial" panose="020B0604020202020204" pitchFamily="34" charset="0"/>
                <a:cs typeface="Arial" panose="020B0604020202020204" pitchFamily="34" charset="0"/>
              </a:rPr>
              <a:t>Earl is 62 and just retired. He’s trying to decide when to start his Social Security benefits.</a:t>
            </a:r>
          </a:p>
          <a:p>
            <a:pPr lvl="0">
              <a:buClr>
                <a:srgbClr val="000000"/>
              </a:buClr>
            </a:pPr>
            <a:r>
              <a:rPr lang="en-US">
                <a:solidFill>
                  <a:srgbClr val="000000"/>
                </a:solidFill>
                <a:latin typeface="Arial" panose="020B0604020202020204" pitchFamily="34" charset="0"/>
                <a:cs typeface="Arial" panose="020B0604020202020204" pitchFamily="34" charset="0"/>
              </a:rPr>
              <a:t>His wife passed away a couple of years ago and their two grown children are doing well. Earl is healthy, but he wants to make sure he’s not a burden to them as he gets older. He also remains close with his parents who are both in their early 90s and living independently.</a:t>
            </a:r>
          </a:p>
          <a:p>
            <a:pPr lvl="0">
              <a:buClr>
                <a:srgbClr val="000000"/>
              </a:buClr>
            </a:pPr>
            <a:r>
              <a:rPr lang="en-US">
                <a:solidFill>
                  <a:srgbClr val="000000"/>
                </a:solidFill>
                <a:latin typeface="Arial" panose="020B0604020202020204" pitchFamily="34" charset="0"/>
                <a:cs typeface="Arial" panose="020B0604020202020204" pitchFamily="34" charset="0"/>
              </a:rPr>
              <a:t>Earl has modest savings of $350,000. He has simple needs and is not looking to fund a lavish retirement. His expenses are $3,000 a month. Earl owns a couple of rental properties that provide monthly income of about $3,000, matching his expenses.</a:t>
            </a:r>
          </a:p>
          <a:p>
            <a:pPr lvl="0">
              <a:buClr>
                <a:srgbClr val="000000"/>
              </a:buClr>
            </a:pPr>
            <a:r>
              <a:rPr lang="en-US">
                <a:solidFill>
                  <a:srgbClr val="000000"/>
                </a:solidFill>
                <a:latin typeface="Arial" panose="020B0604020202020204" pitchFamily="34" charset="0"/>
                <a:cs typeface="Arial" panose="020B0604020202020204" pitchFamily="34" charset="0"/>
              </a:rPr>
              <a:t>[CLICK] Based on his work history, Earl qualifies for $1,400 a month if he starts collecting Social Security now. If he waits until his full retirement age, he’ll get $2,000 per month. And, if he waits until age 70, he’ll receive almost $2,500.</a:t>
            </a:r>
          </a:p>
          <a:p>
            <a:pPr lvl="0">
              <a:buClr>
                <a:srgbClr val="000000"/>
              </a:buClr>
            </a:pPr>
            <a:r>
              <a:rPr lang="en-US">
                <a:solidFill>
                  <a:srgbClr val="000000"/>
                </a:solidFill>
                <a:latin typeface="Arial" panose="020B0604020202020204" pitchFamily="34" charset="0"/>
                <a:cs typeface="Arial" panose="020B0604020202020204" pitchFamily="34" charset="0"/>
              </a:rPr>
              <a:t>What does Earl do?</a:t>
            </a:r>
          </a:p>
          <a:p>
            <a:pPr lvl="0">
              <a:buClr>
                <a:srgbClr val="000000"/>
              </a:buClr>
            </a:pPr>
            <a:r>
              <a:rPr lang="en-US">
                <a:solidFill>
                  <a:srgbClr val="000000"/>
                </a:solidFill>
                <a:latin typeface="Arial" panose="020B0604020202020204" pitchFamily="34" charset="0"/>
                <a:cs typeface="Arial" panose="020B0604020202020204" pitchFamily="34" charset="0"/>
              </a:rPr>
              <a:t>[CLICK] Earl decides to wait until he’s 70 before claiming. Let’s see why.</a:t>
            </a:r>
          </a:p>
          <a:p>
            <a:pPr lvl="0">
              <a:buClr>
                <a:srgbClr val="000000"/>
              </a:buClr>
            </a:pPr>
            <a:r>
              <a:rPr lang="en-US">
                <a:solidFill>
                  <a:srgbClr val="000000"/>
                </a:solidFill>
                <a:latin typeface="Arial" panose="020B0604020202020204" pitchFamily="34" charset="0"/>
                <a:cs typeface="Arial" panose="020B0604020202020204" pitchFamily="34" charset="0"/>
              </a:rPr>
              <a:t>[CLICK] Since Earl is healthy and his parents are both still alive, there’s a reasonable chance he might live into his 90s too. By waiting to claim, he takes advantage of Social Security’s delayed retirement credits to boost his monthly check, which he’ll then receive for life.</a:t>
            </a:r>
          </a:p>
          <a:p>
            <a:pPr lvl="0">
              <a:buClr>
                <a:srgbClr val="000000"/>
              </a:buClr>
            </a:pPr>
            <a:r>
              <a:rPr lang="en-US">
                <a:solidFill>
                  <a:srgbClr val="000000"/>
                </a:solidFill>
                <a:latin typeface="Arial" panose="020B0604020202020204" pitchFamily="34" charset="0"/>
                <a:cs typeface="Arial" panose="020B0604020202020204" pitchFamily="34" charset="0"/>
              </a:rPr>
              <a:t>Earl can use Social Security as a form of longevity insurance should he live a long, healthy life.</a:t>
            </a:r>
          </a:p>
          <a:p>
            <a:pPr lvl="0">
              <a:buClr>
                <a:srgbClr val="000000"/>
              </a:buClr>
            </a:pPr>
            <a:r>
              <a:rPr lang="en-US">
                <a:solidFill>
                  <a:srgbClr val="000000"/>
                </a:solidFill>
                <a:latin typeface="Arial" panose="020B0604020202020204" pitchFamily="34" charset="0"/>
                <a:cs typeface="Arial" panose="020B0604020202020204" pitchFamily="34" charset="0"/>
              </a:rPr>
              <a:t>[CLICK] Earl doesn’t need to take his Social Security benefits now. His monthly costs are covered by his rental income, and he has a $350,000 savings cushion for any unexpected expenses.</a:t>
            </a:r>
          </a:p>
          <a:p>
            <a:pPr lvl="0">
              <a:buClr>
                <a:srgbClr val="000000"/>
              </a:buClr>
            </a:pPr>
            <a:r>
              <a:rPr lang="en-US">
                <a:solidFill>
                  <a:srgbClr val="000000"/>
                </a:solidFill>
                <a:latin typeface="Arial" panose="020B0604020202020204" pitchFamily="34" charset="0"/>
                <a:cs typeface="Arial" panose="020B0604020202020204" pitchFamily="34" charset="0"/>
              </a:rPr>
              <a:t>However, if his situation changes, Earl has the flexibility to adjust and start taking Social Security immediately.</a:t>
            </a:r>
          </a:p>
          <a:p>
            <a:pPr lvl="0">
              <a:buClr>
                <a:srgbClr val="000000"/>
              </a:buClr>
            </a:pPr>
            <a:r>
              <a:rPr lang="en-US">
                <a:solidFill>
                  <a:srgbClr val="000000"/>
                </a:solidFill>
                <a:latin typeface="Arial" panose="020B0604020202020204" pitchFamily="34" charset="0"/>
                <a:cs typeface="Arial" panose="020B0604020202020204" pitchFamily="34" charset="0"/>
              </a:rPr>
              <a:t>Earl seems to be in a good place. Let’s look at another situation.</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46</a:t>
            </a:fld>
            <a:endParaRPr lang="en-US"/>
          </a:p>
        </p:txBody>
      </p:sp>
    </p:spTree>
    <p:extLst>
      <p:ext uri="{BB962C8B-B14F-4D97-AF65-F5344CB8AC3E}">
        <p14:creationId xmlns:p14="http://schemas.microsoft.com/office/powerpoint/2010/main" val="4142959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pPr>
            <a:r>
              <a:rPr lang="en-US">
                <a:solidFill>
                  <a:srgbClr val="000000"/>
                </a:solidFill>
                <a:latin typeface="Arial" panose="020B0604020202020204" pitchFamily="34" charset="0"/>
                <a:cs typeface="Arial" panose="020B0604020202020204" pitchFamily="34" charset="0"/>
              </a:rPr>
              <a:t>This is Laura. Her profile is nearly identical to Earl, except she does not have a $3,000 of monthly rental income.</a:t>
            </a:r>
          </a:p>
          <a:p>
            <a:pPr lvl="0">
              <a:buClr>
                <a:srgbClr val="000000"/>
              </a:buClr>
            </a:pPr>
            <a:r>
              <a:rPr lang="en-US">
                <a:solidFill>
                  <a:srgbClr val="000000"/>
                </a:solidFill>
                <a:latin typeface="Arial" panose="020B0604020202020204" pitchFamily="34" charset="0"/>
                <a:cs typeface="Arial" panose="020B0604020202020204" pitchFamily="34" charset="0"/>
              </a:rPr>
              <a:t>She’s healthy and doesn’t want to retire, but she recently lost her job and is having trouble finding work. </a:t>
            </a:r>
          </a:p>
          <a:p>
            <a:pPr lvl="0">
              <a:buClr>
                <a:srgbClr val="000000"/>
              </a:buClr>
            </a:pPr>
            <a:r>
              <a:rPr lang="en-US">
                <a:solidFill>
                  <a:srgbClr val="000000"/>
                </a:solidFill>
                <a:latin typeface="Arial" panose="020B0604020202020204" pitchFamily="34" charset="0"/>
                <a:cs typeface="Arial" panose="020B0604020202020204" pitchFamily="34" charset="0"/>
              </a:rPr>
              <a:t>[CLICK] She has the same Social Security options as Earl.</a:t>
            </a:r>
          </a:p>
          <a:p>
            <a:pPr lvl="0">
              <a:buClr>
                <a:srgbClr val="000000"/>
              </a:buClr>
            </a:pPr>
            <a:r>
              <a:rPr lang="en-US">
                <a:solidFill>
                  <a:srgbClr val="000000"/>
                </a:solidFill>
                <a:latin typeface="Arial" panose="020B0604020202020204" pitchFamily="34" charset="0"/>
                <a:cs typeface="Arial" panose="020B0604020202020204" pitchFamily="34" charset="0"/>
              </a:rPr>
              <a:t>Her unemployment is about to run out and soon she’ll have no income.</a:t>
            </a:r>
          </a:p>
          <a:p>
            <a:pPr lvl="0">
              <a:buClr>
                <a:srgbClr val="000000"/>
              </a:buClr>
            </a:pPr>
            <a:r>
              <a:rPr lang="en-US">
                <a:solidFill>
                  <a:srgbClr val="000000"/>
                </a:solidFill>
                <a:latin typeface="Arial" panose="020B0604020202020204" pitchFamily="34" charset="0"/>
                <a:cs typeface="Arial" panose="020B0604020202020204" pitchFamily="34" charset="0"/>
              </a:rPr>
              <a:t>What does Laura do?</a:t>
            </a:r>
          </a:p>
          <a:p>
            <a:pPr lvl="0">
              <a:buClr>
                <a:srgbClr val="000000"/>
              </a:buClr>
            </a:pPr>
            <a:r>
              <a:rPr lang="en-US">
                <a:solidFill>
                  <a:srgbClr val="000000"/>
                </a:solidFill>
                <a:latin typeface="Arial" panose="020B0604020202020204" pitchFamily="34" charset="0"/>
                <a:cs typeface="Arial" panose="020B0604020202020204" pitchFamily="34" charset="0"/>
              </a:rPr>
              <a:t>It might seem obvious that with no job, no income and limited savings, Laura should opt to take her Social Security right now.</a:t>
            </a:r>
          </a:p>
          <a:p>
            <a:pPr lvl="0">
              <a:buClr>
                <a:srgbClr val="000000"/>
              </a:buClr>
            </a:pPr>
            <a:r>
              <a:rPr lang="en-US">
                <a:solidFill>
                  <a:srgbClr val="000000"/>
                </a:solidFill>
                <a:latin typeface="Arial" panose="020B0604020202020204" pitchFamily="34" charset="0"/>
                <a:cs typeface="Arial" panose="020B0604020202020204" pitchFamily="34" charset="0"/>
              </a:rPr>
              <a:t>[CLICK] But this may not be the best option and she instead chooses to wait until her full retirement age to claim. Let’s see why.</a:t>
            </a:r>
          </a:p>
          <a:p>
            <a:pPr lvl="0">
              <a:buClr>
                <a:srgbClr val="000000"/>
              </a:buClr>
            </a:pPr>
            <a:r>
              <a:rPr lang="en-US">
                <a:solidFill>
                  <a:srgbClr val="000000"/>
                </a:solidFill>
                <a:latin typeface="Arial" panose="020B0604020202020204" pitchFamily="34" charset="0"/>
                <a:cs typeface="Arial" panose="020B0604020202020204" pitchFamily="34" charset="0"/>
              </a:rPr>
              <a:t>[CLICK] Laura’s current job prospects seem grim. But she wants to work, and the job market can change quickly. By waiting to take Social Security, Laura avoids permanently locking in a lower lifetime benefit and gives herself more time to find another job.</a:t>
            </a:r>
          </a:p>
          <a:p>
            <a:pPr lvl="0">
              <a:buClr>
                <a:srgbClr val="000000"/>
              </a:buClr>
            </a:pPr>
            <a:r>
              <a:rPr lang="en-US">
                <a:solidFill>
                  <a:srgbClr val="000000"/>
                </a:solidFill>
                <a:latin typeface="Arial" panose="020B0604020202020204" pitchFamily="34" charset="0"/>
                <a:cs typeface="Arial" panose="020B0604020202020204" pitchFamily="34" charset="0"/>
              </a:rPr>
              <a:t>Also, if Laura takes her benefits now then later finds work, Social Security might withhold some or most of her monthly benefits, depending on how much she makes at her new job. The government does this to discourage people from double-dipping—claiming Social Security early and working.</a:t>
            </a:r>
          </a:p>
          <a:p>
            <a:pPr lvl="0">
              <a:buClr>
                <a:srgbClr val="000000"/>
              </a:buClr>
            </a:pPr>
            <a:r>
              <a:rPr lang="en-US">
                <a:solidFill>
                  <a:srgbClr val="000000"/>
                </a:solidFill>
                <a:latin typeface="Arial" panose="020B0604020202020204" pitchFamily="34" charset="0"/>
                <a:cs typeface="Arial" panose="020B0604020202020204" pitchFamily="34" charset="0"/>
              </a:rPr>
              <a:t>[CLICK] Social Security is really Laura’s biggest asset. Using her retirement savings now while delaying her Social Security may extend the total life of her retirement savings.</a:t>
            </a:r>
          </a:p>
          <a:p>
            <a:pPr lvl="0">
              <a:buClr>
                <a:srgbClr val="000000"/>
              </a:buClr>
            </a:pPr>
            <a:r>
              <a:rPr lang="en-US">
                <a:solidFill>
                  <a:srgbClr val="000000"/>
                </a:solidFill>
                <a:latin typeface="Arial" panose="020B0604020202020204" pitchFamily="34" charset="0"/>
                <a:cs typeface="Arial" panose="020B0604020202020204" pitchFamily="34" charset="0"/>
              </a:rPr>
              <a:t>Let me show you how this could work.</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47</a:t>
            </a:fld>
            <a:endParaRPr lang="en-US"/>
          </a:p>
        </p:txBody>
      </p:sp>
    </p:spTree>
    <p:extLst>
      <p:ext uri="{BB962C8B-B14F-4D97-AF65-F5344CB8AC3E}">
        <p14:creationId xmlns:p14="http://schemas.microsoft.com/office/powerpoint/2010/main" val="1742172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This chart shows Laura’s retirement savings balance over time. It starts at $350,000 today</a:t>
            </a:r>
            <a:r>
              <a:rPr lang="en-US">
                <a:solidFill>
                  <a:srgbClr val="000000"/>
                </a:solidFill>
                <a:latin typeface="Arial" panose="020B0604020202020204" pitchFamily="34" charset="0"/>
                <a:cs typeface="Arial" panose="020B0604020202020204" pitchFamily="34" charset="0"/>
              </a:rPr>
              <a:t>.</a:t>
            </a: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Each month we know Laura needs income of $3,000. Since she has no other income, Laura will have to generate that $3,000 from a combination of her Social Security benefits and retirement savings.</a:t>
            </a: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Claiming at age 62 will generate a Social Security check of $1,400. The rest will come out of her savings account.</a:t>
            </a: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 you can see, her savings will deplete over time and eventually run out when Laura turns 88</a:t>
            </a:r>
            <a:r>
              <a:rPr lang="en-US">
                <a:solidFill>
                  <a:srgbClr val="000000"/>
                </a:solidFill>
                <a:latin typeface="Arial" panose="020B0604020202020204" pitchFamily="34" charset="0"/>
                <a:cs typeface="Arial" panose="020B0604020202020204" pitchFamily="34" charset="0"/>
              </a:rPr>
              <a:t>.</a:t>
            </a:r>
            <a:endPar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If Laura instead waits until her full retirement age to claim Social Security, the pattern changes</a:t>
            </a:r>
            <a:r>
              <a:rPr lang="en-US">
                <a:solidFill>
                  <a:srgbClr val="000000"/>
                </a:solidFill>
                <a:latin typeface="Arial" panose="020B0604020202020204" pitchFamily="34" charset="0"/>
                <a:cs typeface="Arial" panose="020B0604020202020204" pitchFamily="34" charset="0"/>
              </a:rPr>
              <a:t>.</a:t>
            </a: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the first few years Laura will be drawing $3,000 from her retirement savings, so there’s a sharper initial drop in her account balance.</a:t>
            </a: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However, once she claims her Social Security benefits, the increased monthly amount will mean she needs </a:t>
            </a:r>
            <a:r>
              <a:rPr lang="en-US">
                <a:solidFill>
                  <a:srgbClr val="000000"/>
                </a:solidFill>
                <a:latin typeface="Arial" panose="020B0604020202020204" pitchFamily="34" charset="0"/>
                <a:cs typeface="Arial" panose="020B0604020202020204" pitchFamily="34" charset="0"/>
              </a:rPr>
              <a:t>to withdrawal much less </a:t>
            </a: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from her savings. The result is an ability to generate monthly income of $3,000 for four more years.</a:t>
            </a: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If she wanted, Laura could even delay until age 70, but this would result in a very large initial drop in her </a:t>
            </a:r>
            <a:r>
              <a:rPr lang="en-US">
                <a:solidFill>
                  <a:srgbClr val="000000"/>
                </a:solidFill>
                <a:latin typeface="Arial" panose="020B0604020202020204" pitchFamily="34" charset="0"/>
                <a:cs typeface="Arial" panose="020B0604020202020204" pitchFamily="34" charset="0"/>
              </a:rPr>
              <a:t>retirement savings that may be hard to tolerate.</a:t>
            </a: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But the benefit </a:t>
            </a:r>
            <a:r>
              <a:rPr lang="en-US">
                <a:solidFill>
                  <a:srgbClr val="000000"/>
                </a:solidFill>
                <a:latin typeface="Arial" panose="020B0604020202020204" pitchFamily="34" charset="0"/>
                <a:cs typeface="Arial" panose="020B0604020202020204" pitchFamily="34" charset="0"/>
              </a:rPr>
              <a:t>would be that by maximizing her Social Security benefits she could stretch her $3,000 monthly income out even further, almost to age 98</a:t>
            </a: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lang="en-US">
              <a:solidFill>
                <a:srgbClr val="000000"/>
              </a:solidFill>
              <a:latin typeface="Arial" panose="020B0604020202020204" pitchFamily="34" charset="0"/>
              <a:cs typeface="Arial" panose="020B0604020202020204" pitchFamily="34" charset="0"/>
            </a:endParaRP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Ultimately, Laura decides to plan on starting Social Security at her FRA. She avoids locking in a lower benefit amount today and if she finds another job, or her retirement investments grow more than expected, she can always reevaluate and decide if she should delay further to age 70</a:t>
            </a:r>
            <a:r>
              <a:rPr lang="en-US">
                <a:solidFill>
                  <a:srgbClr val="000000"/>
                </a:solidFill>
                <a:latin typeface="Arial" panose="020B0604020202020204" pitchFamily="34" charset="0"/>
                <a:cs typeface="Arial" panose="020B0604020202020204" pitchFamily="34" charset="0"/>
              </a:rPr>
              <a:t>.</a:t>
            </a:r>
          </a:p>
          <a:p>
            <a:pPr lvl="0">
              <a:buClr>
                <a:srgbClr val="000000"/>
              </a:buClr>
            </a:pPr>
            <a:r>
              <a:rPr kumimoji="0" lang="en-US"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Let’s see how a married couple approaches their Social Security decision</a:t>
            </a:r>
            <a:r>
              <a:rPr lang="en-US">
                <a:solidFill>
                  <a:srgbClr val="000000"/>
                </a:solidFill>
                <a:latin typeface="Arial" panose="020B0604020202020204" pitchFamily="34" charset="0"/>
                <a:cs typeface="Arial" panose="020B0604020202020204" pitchFamily="34" charset="0"/>
              </a:rPr>
              <a:t>.</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48</a:t>
            </a:fld>
            <a:endParaRPr lang="en-US"/>
          </a:p>
        </p:txBody>
      </p:sp>
    </p:spTree>
    <p:extLst>
      <p:ext uri="{BB962C8B-B14F-4D97-AF65-F5344CB8AC3E}">
        <p14:creationId xmlns:p14="http://schemas.microsoft.com/office/powerpoint/2010/main" val="3495489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pPr>
            <a:r>
              <a:rPr lang="en-US">
                <a:solidFill>
                  <a:srgbClr val="000000"/>
                </a:solidFill>
                <a:latin typeface="Arial" panose="020B0604020202020204" pitchFamily="34" charset="0"/>
                <a:cs typeface="Arial" panose="020B0604020202020204" pitchFamily="34" charset="0"/>
              </a:rPr>
              <a:t>This is Emily. She’s 62 and an entrepreneur who recently sold her business.</a:t>
            </a:r>
          </a:p>
          <a:p>
            <a:pPr lvl="0">
              <a:buClr>
                <a:srgbClr val="000000"/>
              </a:buClr>
            </a:pPr>
            <a:r>
              <a:rPr lang="en-US">
                <a:solidFill>
                  <a:srgbClr val="000000"/>
                </a:solidFill>
                <a:latin typeface="Arial" panose="020B0604020202020204" pitchFamily="34" charset="0"/>
                <a:cs typeface="Arial" panose="020B0604020202020204" pitchFamily="34" charset="0"/>
              </a:rPr>
              <a:t>She’s married and together with her husband they have substantial retirement savings.</a:t>
            </a:r>
          </a:p>
          <a:p>
            <a:pPr lvl="0">
              <a:buClr>
                <a:srgbClr val="000000"/>
              </a:buClr>
            </a:pPr>
            <a:r>
              <a:rPr lang="en-US">
                <a:solidFill>
                  <a:srgbClr val="000000"/>
                </a:solidFill>
                <a:latin typeface="Arial" panose="020B0604020202020204" pitchFamily="34" charset="0"/>
                <a:cs typeface="Arial" panose="020B0604020202020204" pitchFamily="34" charset="0"/>
              </a:rPr>
              <a:t>Their monthly expenses are high, but reasonable given their assets.</a:t>
            </a:r>
          </a:p>
          <a:p>
            <a:pPr lvl="0">
              <a:buClr>
                <a:srgbClr val="000000"/>
              </a:buClr>
            </a:pPr>
            <a:r>
              <a:rPr lang="en-US">
                <a:solidFill>
                  <a:srgbClr val="000000"/>
                </a:solidFill>
                <a:latin typeface="Arial" panose="020B0604020202020204" pitchFamily="34" charset="0"/>
                <a:cs typeface="Arial" panose="020B0604020202020204" pitchFamily="34" charset="0"/>
              </a:rPr>
              <a:t>Emily is looking forward to making a meaningful impact during her retirement.</a:t>
            </a:r>
          </a:p>
          <a:p>
            <a:pPr lvl="0">
              <a:buClr>
                <a:srgbClr val="000000"/>
              </a:buClr>
            </a:pPr>
            <a:r>
              <a:rPr lang="en-US">
                <a:solidFill>
                  <a:srgbClr val="000000"/>
                </a:solidFill>
                <a:latin typeface="Arial" panose="020B0604020202020204" pitchFamily="34" charset="0"/>
                <a:cs typeface="Arial" panose="020B0604020202020204" pitchFamily="34" charset="0"/>
              </a:rPr>
              <a:t>[CLICK] While she doesn’t need the income to meet her basic needs, Emily is conducting her due diligence to determine when it might be best to begin claiming her Social Security. These are the benefits she’s eligible for at key ages.</a:t>
            </a:r>
          </a:p>
          <a:p>
            <a:pPr lvl="0">
              <a:buClr>
                <a:srgbClr val="000000"/>
              </a:buClr>
            </a:pPr>
            <a:r>
              <a:rPr lang="en-US">
                <a:solidFill>
                  <a:srgbClr val="000000"/>
                </a:solidFill>
                <a:latin typeface="Arial" panose="020B0604020202020204" pitchFamily="34" charset="0"/>
                <a:cs typeface="Arial" panose="020B0604020202020204" pitchFamily="34" charset="0"/>
              </a:rPr>
              <a:t>What does she do?</a:t>
            </a:r>
          </a:p>
          <a:p>
            <a:pPr lvl="0">
              <a:buClr>
                <a:srgbClr val="000000"/>
              </a:buClr>
            </a:pPr>
            <a:r>
              <a:rPr lang="en-US">
                <a:solidFill>
                  <a:srgbClr val="000000"/>
                </a:solidFill>
                <a:latin typeface="Arial" panose="020B0604020202020204" pitchFamily="34" charset="0"/>
                <a:cs typeface="Arial" panose="020B0604020202020204" pitchFamily="34" charset="0"/>
              </a:rPr>
              <a:t>[CLICK] Since she doesn’t need her Social Security right now, it might seem best to just delay, let her benefit increase and then claim later.</a:t>
            </a:r>
          </a:p>
          <a:p>
            <a:pPr lvl="0">
              <a:buClr>
                <a:srgbClr val="000000"/>
              </a:buClr>
            </a:pPr>
            <a:r>
              <a:rPr lang="en-US">
                <a:solidFill>
                  <a:srgbClr val="000000"/>
                </a:solidFill>
                <a:latin typeface="Arial" panose="020B0604020202020204" pitchFamily="34" charset="0"/>
                <a:cs typeface="Arial" panose="020B0604020202020204" pitchFamily="34" charset="0"/>
              </a:rPr>
              <a:t>Instead, Emily decides to claim early. Why?</a:t>
            </a:r>
          </a:p>
          <a:p>
            <a:pPr lvl="0">
              <a:buClr>
                <a:srgbClr val="000000"/>
              </a:buClr>
            </a:pPr>
            <a:r>
              <a:rPr lang="en-US">
                <a:solidFill>
                  <a:srgbClr val="000000"/>
                </a:solidFill>
                <a:latin typeface="Arial" panose="020B0604020202020204" pitchFamily="34" charset="0"/>
                <a:cs typeface="Arial" panose="020B0604020202020204" pitchFamily="34" charset="0"/>
              </a:rPr>
              <a:t>[CLICK] Since Emily has a desire to give back during her retirement, taking her Social Security benefits early gives her the flexibility to impact the causes she cares about today.</a:t>
            </a:r>
          </a:p>
          <a:p>
            <a:pPr lvl="0">
              <a:buClr>
                <a:srgbClr val="000000"/>
              </a:buClr>
            </a:pPr>
            <a:r>
              <a:rPr lang="en-US">
                <a:solidFill>
                  <a:srgbClr val="000000"/>
                </a:solidFill>
                <a:latin typeface="Arial" panose="020B0604020202020204" pitchFamily="34" charset="0"/>
                <a:cs typeface="Arial" panose="020B0604020202020204" pitchFamily="34" charset="0"/>
              </a:rPr>
              <a:t>[CLICK] Alternatively, Emily also has the option of taking her benefits early and simply investing them for growth with the goal of leaving a large legacy in the future.</a:t>
            </a:r>
          </a:p>
          <a:p>
            <a:pPr lvl="0">
              <a:buClr>
                <a:srgbClr val="000000"/>
              </a:buClr>
            </a:pPr>
            <a:r>
              <a:rPr lang="en-US">
                <a:solidFill>
                  <a:srgbClr val="000000"/>
                </a:solidFill>
                <a:latin typeface="Arial" panose="020B0604020202020204" pitchFamily="34" charset="0"/>
                <a:cs typeface="Arial" panose="020B0604020202020204" pitchFamily="34" charset="0"/>
              </a:rPr>
              <a:t>Since she doesn’t need her Social Security to live, she can aggressively invest the monthly benefits and seek to generate more in the long-run.</a:t>
            </a:r>
          </a:p>
          <a:p>
            <a:pPr lvl="0">
              <a:buClr>
                <a:srgbClr val="000000"/>
              </a:buClr>
            </a:pPr>
            <a:r>
              <a:rPr lang="en-US">
                <a:solidFill>
                  <a:srgbClr val="000000"/>
                </a:solidFill>
                <a:latin typeface="Arial" panose="020B0604020202020204" pitchFamily="34" charset="0"/>
                <a:cs typeface="Arial" panose="020B0604020202020204" pitchFamily="34" charset="0"/>
              </a:rPr>
              <a:t>Let’s see how that might work.</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49</a:t>
            </a:fld>
            <a:endParaRPr lang="en-US"/>
          </a:p>
        </p:txBody>
      </p:sp>
    </p:spTree>
    <p:extLst>
      <p:ext uri="{BB962C8B-B14F-4D97-AF65-F5344CB8AC3E}">
        <p14:creationId xmlns:p14="http://schemas.microsoft.com/office/powerpoint/2010/main" val="845934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pPr>
            <a:r>
              <a:rPr lang="en-US">
                <a:solidFill>
                  <a:srgbClr val="000000"/>
                </a:solidFill>
                <a:latin typeface="Arial" panose="020B0604020202020204" pitchFamily="34" charset="0"/>
                <a:cs typeface="Arial" panose="020B0604020202020204" pitchFamily="34" charset="0"/>
              </a:rPr>
              <a:t>If Emily takes her Social Security early at age 62 and invests the proceeds with the expectation of a 7% annual return, this chart shows how her portfolio might grow over time. Of course, investment returns are not guaranteed, and the actual results could be lower.</a:t>
            </a:r>
          </a:p>
          <a:p>
            <a:pPr lvl="0">
              <a:buClr>
                <a:srgbClr val="000000"/>
              </a:buClr>
            </a:pPr>
            <a:r>
              <a:rPr lang="en-US">
                <a:solidFill>
                  <a:srgbClr val="000000"/>
                </a:solidFill>
                <a:latin typeface="Arial" panose="020B0604020202020204" pitchFamily="34" charset="0"/>
                <a:cs typeface="Arial" panose="020B0604020202020204" pitchFamily="34" charset="0"/>
              </a:rPr>
              <a:t>[CLICK] Delaying until age 70 results in bigger monthly Social Security checks. But assuming the same investment expectation you can see the delayed option doesn’t catch up before she reaches age 100.</a:t>
            </a:r>
          </a:p>
          <a:p>
            <a:pPr lvl="0">
              <a:buClr>
                <a:srgbClr val="000000"/>
              </a:buClr>
            </a:pPr>
            <a:r>
              <a:rPr lang="en-US">
                <a:solidFill>
                  <a:srgbClr val="000000"/>
                </a:solidFill>
                <a:latin typeface="Arial" panose="020B0604020202020204" pitchFamily="34" charset="0"/>
                <a:cs typeface="Arial" panose="020B0604020202020204" pitchFamily="34" charset="0"/>
              </a:rPr>
              <a:t>Based on this analysis, Emily believes taking her Social Security now is her best option.</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50</a:t>
            </a:fld>
            <a:endParaRPr lang="en-US"/>
          </a:p>
        </p:txBody>
      </p:sp>
    </p:spTree>
    <p:extLst>
      <p:ext uri="{BB962C8B-B14F-4D97-AF65-F5344CB8AC3E}">
        <p14:creationId xmlns:p14="http://schemas.microsoft.com/office/powerpoint/2010/main" val="126422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CA">
                <a:solidFill>
                  <a:srgbClr val="000000"/>
                </a:solidFill>
                <a:latin typeface="Arial" panose="020B0604020202020204" pitchFamily="34" charset="0"/>
              </a:rPr>
              <a:t>Over 74 million Americans received Social Security benefits totaling roughly $1.6 trillion in benefits annually.</a:t>
            </a:r>
          </a:p>
        </p:txBody>
      </p:sp>
      <p:sp>
        <p:nvSpPr>
          <p:cNvPr id="4" name="Slide Number Placeholder 3"/>
          <p:cNvSpPr>
            <a:spLocks noGrp="1"/>
          </p:cNvSpPr>
          <p:nvPr>
            <p:ph type="sldNum" sz="quarter" idx="5"/>
          </p:nvPr>
        </p:nvSpPr>
        <p:spPr/>
        <p:txBody>
          <a:bodyPr/>
          <a:lstStyle/>
          <a:p>
            <a:fld id="{AB80F4D5-68DA-4681-81EE-56E89B39C6B6}" type="slidenum">
              <a:rPr lang="en-US" smtClean="0"/>
              <a:t>5</a:t>
            </a:fld>
            <a:endParaRPr lang="en-US"/>
          </a:p>
        </p:txBody>
      </p:sp>
    </p:spTree>
    <p:extLst>
      <p:ext uri="{BB962C8B-B14F-4D97-AF65-F5344CB8AC3E}">
        <p14:creationId xmlns:p14="http://schemas.microsoft.com/office/powerpoint/2010/main" val="3553408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lvl="2" indent="-137160">
              <a:spcAft>
                <a:spcPts val="400"/>
              </a:spcAft>
              <a:buClr>
                <a:srgbClr val="000000"/>
              </a:buClr>
            </a:pPr>
            <a:r>
              <a:rPr lang="en-US">
                <a:solidFill>
                  <a:srgbClr val="000000"/>
                </a:solidFill>
                <a:latin typeface="Arial" panose="020B0604020202020204" pitchFamily="34" charset="0"/>
              </a:rPr>
              <a:t>This is Frank and Maria. He’s 62 and she’s 58. After 30 years of marriage, they have modest retirement savings of $600,000 and monthly expenses of $5,000. Maria works part time earning about $1,000 per month.</a:t>
            </a:r>
          </a:p>
          <a:p>
            <a:pPr marL="137160" lvl="2" indent="-137160">
              <a:spcAft>
                <a:spcPts val="400"/>
              </a:spcAft>
              <a:buClr>
                <a:srgbClr val="000000"/>
              </a:buClr>
            </a:pPr>
            <a:r>
              <a:rPr lang="en-US">
                <a:solidFill>
                  <a:srgbClr val="000000"/>
                </a:solidFill>
                <a:latin typeface="Arial" panose="020B0604020202020204" pitchFamily="34" charset="0"/>
              </a:rPr>
              <a:t>Frank is concerned about his health and recently retired from his job. He has high blood pressure and a family history of heart disease. He is considering his Social Security options. Fortunately, Maria doesn’t have any health concerns. Let’s see how Frank evaluates his options. </a:t>
            </a:r>
          </a:p>
          <a:p>
            <a:pPr marL="137160" lvl="2" indent="-137160">
              <a:spcAft>
                <a:spcPts val="400"/>
              </a:spcAft>
              <a:buClr>
                <a:srgbClr val="000000"/>
              </a:buClr>
            </a:pPr>
            <a:r>
              <a:rPr lang="en-US">
                <a:solidFill>
                  <a:srgbClr val="000000"/>
                </a:solidFill>
                <a:latin typeface="Arial" panose="020B0604020202020204" pitchFamily="34" charset="0"/>
              </a:rPr>
              <a:t>[CLICK] Here are Frank’s Social Security benefit amounts at key ages. </a:t>
            </a:r>
          </a:p>
          <a:p>
            <a:pPr marL="137160" lvl="2" indent="-137160">
              <a:spcAft>
                <a:spcPts val="400"/>
              </a:spcAft>
              <a:buClr>
                <a:srgbClr val="000000"/>
              </a:buClr>
            </a:pPr>
            <a:r>
              <a:rPr lang="en-US">
                <a:solidFill>
                  <a:srgbClr val="000000"/>
                </a:solidFill>
                <a:latin typeface="Arial" panose="020B0604020202020204" pitchFamily="34" charset="0"/>
              </a:rPr>
              <a:t>If she keeps working, Maria will qualify for her own Social Security benefits, but they’ll only be about half of what Frank is eligible for. So whatever Frank chooses will constitute the majority of the couple’s combined Social Security benefits. What does Frank do?</a:t>
            </a:r>
          </a:p>
          <a:p>
            <a:pPr marL="137160" lvl="2" indent="-137160">
              <a:spcAft>
                <a:spcPts val="400"/>
              </a:spcAft>
              <a:buClr>
                <a:srgbClr val="000000"/>
              </a:buClr>
            </a:pPr>
            <a:r>
              <a:rPr lang="en-US">
                <a:solidFill>
                  <a:srgbClr val="000000"/>
                </a:solidFill>
                <a:latin typeface="Arial" panose="020B0604020202020204" pitchFamily="34" charset="0"/>
              </a:rPr>
              <a:t>[CLICK] Frank decides to delay his Social Security benefits until age 70. Let’s see why.</a:t>
            </a:r>
          </a:p>
          <a:p>
            <a:pPr marL="137160" lvl="2" indent="-137160">
              <a:spcAft>
                <a:spcPts val="400"/>
              </a:spcAft>
              <a:buClr>
                <a:srgbClr val="000000"/>
              </a:buClr>
            </a:pPr>
            <a:r>
              <a:rPr lang="en-US">
                <a:solidFill>
                  <a:srgbClr val="000000"/>
                </a:solidFill>
                <a:latin typeface="Arial" panose="020B0604020202020204" pitchFamily="34" charset="0"/>
              </a:rPr>
              <a:t>[CLICK] Conventional wisdom says claiming early is the norm for those with significant health concerns, like Frank.</a:t>
            </a:r>
          </a:p>
          <a:p>
            <a:pPr marL="137160" lvl="2" indent="-137160">
              <a:spcAft>
                <a:spcPts val="400"/>
              </a:spcAft>
              <a:buClr>
                <a:srgbClr val="000000"/>
              </a:buClr>
            </a:pPr>
            <a:r>
              <a:rPr lang="en-US">
                <a:solidFill>
                  <a:srgbClr val="000000"/>
                </a:solidFill>
                <a:latin typeface="Arial" panose="020B0604020202020204" pitchFamily="34" charset="0"/>
              </a:rPr>
              <a:t>But when deciding as a couple, it may be better to wait. Maria qualifies for a survivor’s benefit if she outlives Frank. With a survivor’s benefit, Maria will collect whatever amount Frank was receiving upon his death. Even if he dies before age 70, Maria will still be eligible to collect Frank’s full benefit, and possibly more if he lives past his FRA.</a:t>
            </a:r>
          </a:p>
          <a:p>
            <a:pPr marL="137160" lvl="2" indent="-137160">
              <a:spcAft>
                <a:spcPts val="400"/>
              </a:spcAft>
              <a:buClr>
                <a:srgbClr val="000000"/>
              </a:buClr>
            </a:pPr>
            <a:r>
              <a:rPr lang="en-US">
                <a:solidFill>
                  <a:srgbClr val="000000"/>
                </a:solidFill>
                <a:latin typeface="Arial" panose="020B0604020202020204" pitchFamily="34" charset="0"/>
              </a:rPr>
              <a:t>Since Maria is younger, in good health and a female, she has a longer life expectancy. There’s a good chance she may live many years on her own in retirement and depend on the survivor’s benefit.</a:t>
            </a:r>
          </a:p>
          <a:p>
            <a:pPr marL="137160" lvl="2" indent="-137160">
              <a:spcAft>
                <a:spcPts val="400"/>
              </a:spcAft>
              <a:buClr>
                <a:srgbClr val="000000"/>
              </a:buClr>
            </a:pPr>
            <a:r>
              <a:rPr lang="en-US">
                <a:solidFill>
                  <a:srgbClr val="000000"/>
                </a:solidFill>
                <a:latin typeface="Arial" panose="020B0604020202020204" pitchFamily="34" charset="0"/>
              </a:rPr>
              <a:t>If Frank takes his Social Security early, he permanently reduces his benefit and Maria’s survivor’s benefit.</a:t>
            </a:r>
          </a:p>
          <a:p>
            <a:pPr marL="137160" lvl="2" indent="-137160">
              <a:spcAft>
                <a:spcPts val="400"/>
              </a:spcAft>
              <a:buClr>
                <a:srgbClr val="000000"/>
              </a:buClr>
            </a:pPr>
            <a:r>
              <a:rPr lang="en-US">
                <a:solidFill>
                  <a:srgbClr val="000000"/>
                </a:solidFill>
                <a:latin typeface="Arial" panose="020B0604020202020204" pitchFamily="34" charset="0"/>
              </a:rPr>
              <a:t>[CLICK] When deciding as a couple, you should carefully consider not only your age and health, but the age, health and life expectancy of your spouse.</a:t>
            </a:r>
          </a:p>
          <a:p>
            <a:pPr marL="137160" lvl="2" indent="-137160">
              <a:spcAft>
                <a:spcPts val="400"/>
              </a:spcAft>
              <a:buClr>
                <a:srgbClr val="000000"/>
              </a:buClr>
            </a:pPr>
            <a:r>
              <a:rPr lang="en-US">
                <a:solidFill>
                  <a:srgbClr val="000000"/>
                </a:solidFill>
                <a:latin typeface="Arial" panose="020B0604020202020204" pitchFamily="34" charset="0"/>
              </a:rPr>
              <a:t>Frank’s decision to delay his Social Security is really for Maria’s benefit. In return, Maria plans to keep working until she’s 62 and then take her own Social Security benefits early to provide some income while Frank waits. She’s comfortable doing this knowing her survivor benefits will be maximized.</a:t>
            </a:r>
          </a:p>
          <a:p>
            <a:pPr marL="137160" lvl="2" indent="-137160">
              <a:spcAft>
                <a:spcPts val="400"/>
              </a:spcAft>
              <a:buClr>
                <a:srgbClr val="000000"/>
              </a:buClr>
            </a:pPr>
            <a:r>
              <a:rPr lang="en-US">
                <a:solidFill>
                  <a:srgbClr val="000000"/>
                </a:solidFill>
                <a:latin typeface="Arial" panose="020B0604020202020204" pitchFamily="34" charset="0"/>
              </a:rPr>
              <a:t>Let’s look at one more example.</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51</a:t>
            </a:fld>
            <a:endParaRPr lang="en-US"/>
          </a:p>
        </p:txBody>
      </p:sp>
    </p:spTree>
    <p:extLst>
      <p:ext uri="{BB962C8B-B14F-4D97-AF65-F5344CB8AC3E}">
        <p14:creationId xmlns:p14="http://schemas.microsoft.com/office/powerpoint/2010/main" val="3646313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52</a:t>
            </a:fld>
            <a:endParaRPr lang="en-US"/>
          </a:p>
        </p:txBody>
      </p:sp>
    </p:spTree>
    <p:extLst>
      <p:ext uri="{BB962C8B-B14F-4D97-AF65-F5344CB8AC3E}">
        <p14:creationId xmlns:p14="http://schemas.microsoft.com/office/powerpoint/2010/main" val="3733711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000000"/>
              </a:buClr>
            </a:pPr>
            <a:r>
              <a:rPr lang="en-US">
                <a:solidFill>
                  <a:srgbClr val="000000"/>
                </a:solidFill>
                <a:effectLst/>
                <a:latin typeface="Arial" panose="020B0604020202020204" pitchFamily="34" charset="0"/>
                <a:cs typeface="Arial" panose="020B0604020202020204" pitchFamily="34" charset="0"/>
              </a:rPr>
              <a:t>In special circumstance family members may be eligible to receive family benefits.</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Spouses and ex-spouses</a:t>
            </a:r>
          </a:p>
          <a:p>
            <a:pPr algn="l">
              <a:buClr>
                <a:srgbClr val="000000"/>
              </a:buClr>
            </a:pPr>
            <a:r>
              <a:rPr lang="en-US">
                <a:solidFill>
                  <a:srgbClr val="000000"/>
                </a:solidFill>
                <a:effectLst/>
                <a:latin typeface="Arial" panose="020B0604020202020204" pitchFamily="34" charset="0"/>
                <a:cs typeface="Arial" panose="020B0604020202020204" pitchFamily="34" charset="0"/>
              </a:rPr>
              <a:t>You may be eligible if you’ve been married at least one year and are:</a:t>
            </a:r>
          </a:p>
          <a:p>
            <a:pPr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Age 62 and older, or</a:t>
            </a:r>
          </a:p>
          <a:p>
            <a:pPr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Caring for a child age 15 and younger, or</a:t>
            </a:r>
          </a:p>
          <a:p>
            <a:pPr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Caring for a child of any age who has a disability.</a:t>
            </a:r>
          </a:p>
          <a:p>
            <a:pPr algn="l">
              <a:buClr>
                <a:srgbClr val="000000"/>
              </a:buClr>
            </a:pPr>
            <a:r>
              <a:rPr lang="en-US">
                <a:solidFill>
                  <a:srgbClr val="000000"/>
                </a:solidFill>
                <a:effectLst/>
                <a:latin typeface="Arial" panose="020B0604020202020204" pitchFamily="34" charset="0"/>
                <a:cs typeface="Arial" panose="020B0604020202020204" pitchFamily="34" charset="0"/>
              </a:rPr>
              <a:t>Ex-spouses who were married for at least 10 years, as well as some valid non-marital legal relationships, may be eligible.</a:t>
            </a:r>
          </a:p>
          <a:p>
            <a:pPr algn="l">
              <a:buClr>
                <a:srgbClr val="000000"/>
              </a:buClr>
            </a:pPr>
            <a:endParaRPr lang="en-US">
              <a:solidFill>
                <a:srgbClr val="000000"/>
              </a:solidFill>
              <a:effectLst/>
              <a:latin typeface="Arial" panose="020B0604020202020204" pitchFamily="34" charset="0"/>
              <a:cs typeface="Arial" panose="020B0604020202020204" pitchFamily="34" charset="0"/>
            </a:endParaRPr>
          </a:p>
          <a:p>
            <a:pPr algn="l">
              <a:buClr>
                <a:srgbClr val="000000"/>
              </a:buClr>
            </a:pPr>
            <a:r>
              <a:rPr lang="en-US">
                <a:solidFill>
                  <a:srgbClr val="000000"/>
                </a:solidFill>
                <a:effectLst/>
                <a:latin typeface="Arial" panose="020B0604020202020204" pitchFamily="34" charset="0"/>
                <a:cs typeface="Arial" panose="020B0604020202020204" pitchFamily="34" charset="0"/>
              </a:rPr>
              <a:t>Children</a:t>
            </a:r>
          </a:p>
          <a:p>
            <a:pPr algn="l">
              <a:buClr>
                <a:srgbClr val="000000"/>
              </a:buClr>
            </a:pPr>
            <a:r>
              <a:rPr lang="en-US">
                <a:solidFill>
                  <a:srgbClr val="000000"/>
                </a:solidFill>
                <a:effectLst/>
                <a:latin typeface="Arial" panose="020B0604020202020204" pitchFamily="34" charset="0"/>
                <a:cs typeface="Arial" panose="020B0604020202020204" pitchFamily="34" charset="0"/>
              </a:rPr>
              <a:t>Children may be eligible if they're unmarried and are:</a:t>
            </a:r>
          </a:p>
          <a:p>
            <a:pPr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Age 17 and younger, or</a:t>
            </a:r>
          </a:p>
          <a:p>
            <a:pPr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Ages 18–19 and in school (K–12) full time, or</a:t>
            </a:r>
          </a:p>
          <a:p>
            <a:pPr algn="l">
              <a:buClr>
                <a:srgbClr val="000000"/>
              </a:buClr>
              <a:buFont typeface="Arial" panose="020B0604020202020204" pitchFamily="34" charset="0"/>
              <a:buChar char="•"/>
            </a:pPr>
            <a:r>
              <a:rPr lang="en-US">
                <a:solidFill>
                  <a:srgbClr val="000000"/>
                </a:solidFill>
                <a:effectLst/>
                <a:latin typeface="Arial" panose="020B0604020202020204" pitchFamily="34" charset="0"/>
                <a:cs typeface="Arial" panose="020B0604020202020204" pitchFamily="34" charset="0"/>
              </a:rPr>
              <a:t>Any age if they developed a disability at age 21 or younger.</a:t>
            </a:r>
          </a:p>
          <a:p>
            <a:pPr algn="l">
              <a:buClr>
                <a:srgbClr val="000000"/>
              </a:buClr>
            </a:pPr>
            <a:r>
              <a:rPr lang="en-US">
                <a:solidFill>
                  <a:srgbClr val="000000"/>
                </a:solidFill>
                <a:effectLst/>
                <a:latin typeface="Arial" panose="020B0604020202020204" pitchFamily="34" charset="0"/>
                <a:cs typeface="Arial" panose="020B0604020202020204" pitchFamily="34" charset="0"/>
              </a:rPr>
              <a:t>Under certain circumstances, we can also pay benefits to married children, stepchildren, adopted children, grandchildren, and </a:t>
            </a:r>
            <a:r>
              <a:rPr lang="en-US" err="1">
                <a:solidFill>
                  <a:srgbClr val="000000"/>
                </a:solidFill>
                <a:effectLst/>
                <a:latin typeface="Arial" panose="020B0604020202020204" pitchFamily="34" charset="0"/>
                <a:cs typeface="Arial" panose="020B0604020202020204" pitchFamily="34" charset="0"/>
              </a:rPr>
              <a:t>stepgrandchildren</a:t>
            </a:r>
            <a:r>
              <a:rPr lang="en-US">
                <a:solidFill>
                  <a:srgbClr val="000000"/>
                </a:solidFill>
                <a:effectLst/>
                <a:latin typeface="Arial" panose="020B0604020202020204" pitchFamily="34" charset="0"/>
                <a:cs typeface="Arial" panose="020B0604020202020204" pitchFamily="34" charset="0"/>
              </a:rPr>
              <a:t>.</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53</a:t>
            </a:fld>
            <a:endParaRPr lang="en-US"/>
          </a:p>
        </p:txBody>
      </p:sp>
    </p:spTree>
    <p:extLst>
      <p:ext uri="{BB962C8B-B14F-4D97-AF65-F5344CB8AC3E}">
        <p14:creationId xmlns:p14="http://schemas.microsoft.com/office/powerpoint/2010/main" val="1524299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a:solidFill>
                  <a:srgbClr val="000000"/>
                </a:solidFill>
                <a:latin typeface="Arial" panose="020B0604020202020204" pitchFamily="34" charset="0"/>
              </a:rPr>
              <a:t>Understand what family benefits you are entitled to.</a:t>
            </a:r>
          </a:p>
        </p:txBody>
      </p:sp>
      <p:sp>
        <p:nvSpPr>
          <p:cNvPr id="4" name="Slide Number Placeholder 3"/>
          <p:cNvSpPr>
            <a:spLocks noGrp="1"/>
          </p:cNvSpPr>
          <p:nvPr>
            <p:ph type="sldNum" sz="quarter" idx="5"/>
          </p:nvPr>
        </p:nvSpPr>
        <p:spPr/>
        <p:txBody>
          <a:bodyPr/>
          <a:lstStyle/>
          <a:p>
            <a:fld id="{AB80F4D5-68DA-4681-81EE-56E89B39C6B6}" type="slidenum">
              <a:rPr lang="en-US" smtClean="0"/>
              <a:t>54</a:t>
            </a:fld>
            <a:endParaRPr lang="en-US"/>
          </a:p>
        </p:txBody>
      </p:sp>
    </p:spTree>
    <p:extLst>
      <p:ext uri="{BB962C8B-B14F-4D97-AF65-F5344CB8AC3E}">
        <p14:creationId xmlns:p14="http://schemas.microsoft.com/office/powerpoint/2010/main" val="20703466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a:solidFill>
                  <a:srgbClr val="000000"/>
                </a:solidFill>
                <a:latin typeface="Arial" panose="020B0604020202020204" pitchFamily="34" charset="0"/>
              </a:rPr>
              <a:t>Difference between SSDI and SSI disability benefits.</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55</a:t>
            </a:fld>
            <a:endParaRPr lang="en-US"/>
          </a:p>
        </p:txBody>
      </p:sp>
    </p:spTree>
    <p:extLst>
      <p:ext uri="{BB962C8B-B14F-4D97-AF65-F5344CB8AC3E}">
        <p14:creationId xmlns:p14="http://schemas.microsoft.com/office/powerpoint/2010/main" val="12071498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CA">
                <a:solidFill>
                  <a:srgbClr val="000000"/>
                </a:solidFill>
                <a:latin typeface="Arial" panose="020B0604020202020204" pitchFamily="34" charset="0"/>
              </a:rPr>
              <a:t>Disability benefits: Requirements and earnings tests.</a:t>
            </a:r>
          </a:p>
        </p:txBody>
      </p:sp>
      <p:sp>
        <p:nvSpPr>
          <p:cNvPr id="4" name="Slide Number Placeholder 3"/>
          <p:cNvSpPr>
            <a:spLocks noGrp="1"/>
          </p:cNvSpPr>
          <p:nvPr>
            <p:ph type="sldNum" sz="quarter" idx="5"/>
          </p:nvPr>
        </p:nvSpPr>
        <p:spPr/>
        <p:txBody>
          <a:bodyPr/>
          <a:lstStyle/>
          <a:p>
            <a:fld id="{AB80F4D5-68DA-4681-81EE-56E89B39C6B6}" type="slidenum">
              <a:rPr lang="en-US" smtClean="0"/>
              <a:t>56</a:t>
            </a:fld>
            <a:endParaRPr lang="en-US"/>
          </a:p>
        </p:txBody>
      </p:sp>
    </p:spTree>
    <p:extLst>
      <p:ext uri="{BB962C8B-B14F-4D97-AF65-F5344CB8AC3E}">
        <p14:creationId xmlns:p14="http://schemas.microsoft.com/office/powerpoint/2010/main" val="140921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a:solidFill>
                  <a:srgbClr val="000000"/>
                </a:solidFill>
                <a:latin typeface="Arial" panose="020B0604020202020204" pitchFamily="34" charset="0"/>
                <a:cs typeface="Arial" panose="020B0604020202020204" pitchFamily="34" charset="0"/>
              </a:rPr>
              <a:t>First, here are a few quick statistics that highlight the breadth and importance of the Social Security system. (See slide)</a:t>
            </a:r>
          </a:p>
          <a:p>
            <a:pPr>
              <a:buClr>
                <a:srgbClr val="000000"/>
              </a:buClr>
            </a:pPr>
            <a:endParaRPr lang="en-US">
              <a:solidFill>
                <a:srgbClr val="000000"/>
              </a:solidFill>
              <a:latin typeface="Arial" panose="020B0604020202020204" pitchFamily="34" charset="0"/>
              <a:cs typeface="Arial" panose="020B0604020202020204" pitchFamily="34" charset="0"/>
            </a:endParaRPr>
          </a:p>
          <a:p>
            <a:pPr>
              <a:buClr>
                <a:srgbClr val="000000"/>
              </a:buClr>
            </a:pPr>
            <a:r>
              <a:rPr lang="en-US">
                <a:solidFill>
                  <a:srgbClr val="000000"/>
                </a:solidFill>
                <a:latin typeface="Arial" panose="020B0604020202020204" pitchFamily="34" charset="0"/>
                <a:cs typeface="Arial" panose="020B0604020202020204" pitchFamily="34" charset="0"/>
              </a:rPr>
              <a:t>On the trust fund being exhausted in 2034, lawmakers in Washington will have to consider certain options to improve the solvency of the system. Based on previous proposals, it’s likely that some or all of these may be implemented in some form or fashion:</a:t>
            </a:r>
          </a:p>
          <a:p>
            <a:pPr lvl="1">
              <a:buClr>
                <a:srgbClr val="000000"/>
              </a:buClr>
            </a:pPr>
            <a:r>
              <a:rPr lang="en-US">
                <a:solidFill>
                  <a:srgbClr val="000000"/>
                </a:solidFill>
                <a:latin typeface="Arial" panose="020B0604020202020204" pitchFamily="34" charset="0"/>
                <a:cs typeface="Arial" panose="020B0604020202020204" pitchFamily="34" charset="0"/>
              </a:rPr>
              <a:t>Increasing the retirement age for younger and middle-aged workers</a:t>
            </a:r>
          </a:p>
          <a:p>
            <a:pPr lvl="1">
              <a:buClr>
                <a:srgbClr val="000000"/>
              </a:buClr>
            </a:pPr>
            <a:r>
              <a:rPr lang="en-US">
                <a:solidFill>
                  <a:srgbClr val="000000"/>
                </a:solidFill>
                <a:latin typeface="Arial" panose="020B0604020202020204" pitchFamily="34" charset="0"/>
                <a:cs typeface="Arial" panose="020B0604020202020204" pitchFamily="34" charset="0"/>
              </a:rPr>
              <a:t>Increasing the amount of wages subject to the payroll tax</a:t>
            </a:r>
          </a:p>
          <a:p>
            <a:pPr lvl="1">
              <a:buClr>
                <a:srgbClr val="000000"/>
              </a:buClr>
            </a:pPr>
            <a:r>
              <a:rPr lang="en-US">
                <a:solidFill>
                  <a:srgbClr val="000000"/>
                </a:solidFill>
                <a:latin typeface="Arial" panose="020B0604020202020204" pitchFamily="34" charset="0"/>
                <a:cs typeface="Arial" panose="020B0604020202020204" pitchFamily="34" charset="0"/>
              </a:rPr>
              <a:t>Changing the inflation calculation for cost of living adjustments (COLA)</a:t>
            </a:r>
          </a:p>
          <a:p>
            <a:pPr lvl="1">
              <a:buClr>
                <a:srgbClr val="000000"/>
              </a:buClr>
            </a:pPr>
            <a:r>
              <a:rPr lang="en-US">
                <a:solidFill>
                  <a:srgbClr val="000000"/>
                </a:solidFill>
                <a:latin typeface="Arial" panose="020B0604020202020204" pitchFamily="34" charset="0"/>
                <a:cs typeface="Arial" panose="020B0604020202020204" pitchFamily="34" charset="0"/>
              </a:rPr>
              <a:t>Means-testing benefits for higher-income recipients</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6</a:t>
            </a:fld>
            <a:endParaRPr lang="en-US"/>
          </a:p>
        </p:txBody>
      </p:sp>
    </p:spTree>
    <p:extLst>
      <p:ext uri="{BB962C8B-B14F-4D97-AF65-F5344CB8AC3E}">
        <p14:creationId xmlns:p14="http://schemas.microsoft.com/office/powerpoint/2010/main" val="165480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pPr>
            <a:r>
              <a:rPr lang="en-US" strike="noStrike">
                <a:solidFill>
                  <a:srgbClr val="000000"/>
                </a:solidFill>
                <a:effectLst/>
                <a:latin typeface="Arial" panose="020B0604020202020204" pitchFamily="34" charset="0"/>
                <a:cs typeface="Arial" panose="020B0604020202020204" pitchFamily="34" charset="0"/>
              </a:rPr>
              <a:t>Social security was created in 1935 as a federal safety net for elderly, unemployed, and disadvantaged Americans</a:t>
            </a:r>
            <a:r>
              <a:rPr lang="en-US">
                <a:solidFill>
                  <a:srgbClr val="000000"/>
                </a:solidFill>
                <a:effectLst/>
                <a:latin typeface="Arial" panose="020B0604020202020204" pitchFamily="34" charset="0"/>
                <a:cs typeface="Arial" panose="020B0604020202020204" pitchFamily="34" charset="0"/>
              </a:rPr>
              <a:t>.</a:t>
            </a:r>
            <a:r>
              <a:rPr lang="en-US" strike="noStrike">
                <a:solidFill>
                  <a:srgbClr val="000000"/>
                </a:solidFill>
                <a:effectLst/>
                <a:latin typeface="Arial" panose="020B0604020202020204" pitchFamily="34" charset="0"/>
                <a:cs typeface="Arial" panose="020B0604020202020204" pitchFamily="34" charset="0"/>
              </a:rPr>
              <a:t> The program began as a measure to implement “social insurance” during the great depression when poverty rates among senior citizens exceeded 50 percent. President Franklin D. Roosevelt signed the Social Security Act into law, which outlined benefits and created the Social Security Board (later renamed the Social Security Administration).</a:t>
            </a:r>
            <a:endParaRPr lang="en-US">
              <a:solidFill>
                <a:srgbClr val="000000"/>
              </a:solidFill>
              <a:effectLst/>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7</a:t>
            </a:fld>
            <a:endParaRPr lang="en-US"/>
          </a:p>
        </p:txBody>
      </p:sp>
    </p:spTree>
    <p:extLst>
      <p:ext uri="{BB962C8B-B14F-4D97-AF65-F5344CB8AC3E}">
        <p14:creationId xmlns:p14="http://schemas.microsoft.com/office/powerpoint/2010/main" val="2696542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pPr>
            <a:r>
              <a:rPr lang="en-US">
                <a:solidFill>
                  <a:srgbClr val="000000"/>
                </a:solidFill>
                <a:latin typeface="Arial" panose="020B0604020202020204" pitchFamily="34" charset="0"/>
                <a:cs typeface="Arial" panose="020B0604020202020204" pitchFamily="34" charset="0"/>
              </a:rPr>
              <a:t>Social Security has gone through many changes since 1940, the first full year benefits were paid.</a:t>
            </a:r>
          </a:p>
          <a:p>
            <a:pPr lvl="0">
              <a:buClr>
                <a:srgbClr val="000000"/>
              </a:buClr>
            </a:pPr>
            <a:r>
              <a:rPr lang="en-US">
                <a:solidFill>
                  <a:srgbClr val="000000"/>
                </a:solidFill>
                <a:latin typeface="Arial" panose="020B0604020202020204" pitchFamily="34" charset="0"/>
                <a:cs typeface="Arial" panose="020B0604020202020204" pitchFamily="34" charset="0"/>
              </a:rPr>
              <a:t>The payroll tax rate has increased from just 2% back then to 12.4% today. However, the tax rate is split evenly between employers and workers, so 6.2% each.</a:t>
            </a:r>
          </a:p>
          <a:p>
            <a:pPr lvl="0">
              <a:buClr>
                <a:srgbClr val="000000"/>
              </a:buClr>
            </a:pPr>
            <a:r>
              <a:rPr lang="en-US">
                <a:solidFill>
                  <a:srgbClr val="000000"/>
                </a:solidFill>
                <a:latin typeface="Arial" panose="020B0604020202020204" pitchFamily="34" charset="0"/>
                <a:cs typeface="Arial" panose="020B0604020202020204" pitchFamily="34" charset="0"/>
              </a:rPr>
              <a:t>[CLICK] The tax rate applied to just $3,000 of earnings in 1940 compared to $184,500 today.</a:t>
            </a:r>
          </a:p>
          <a:p>
            <a:pPr lvl="0">
              <a:buClr>
                <a:srgbClr val="000000"/>
              </a:buClr>
            </a:pPr>
            <a:r>
              <a:rPr lang="en-US">
                <a:solidFill>
                  <a:srgbClr val="000000"/>
                </a:solidFill>
                <a:latin typeface="Arial" panose="020B0604020202020204" pitchFamily="34" charset="0"/>
                <a:cs typeface="Arial" panose="020B0604020202020204" pitchFamily="34" charset="0"/>
              </a:rPr>
              <a:t>Past expansions of the program along with demographic changes to the US population have resulted in many more individuals receiving Social Security checks today. </a:t>
            </a:r>
          </a:p>
          <a:p>
            <a:pPr lvl="0">
              <a:buClr>
                <a:srgbClr val="000000"/>
              </a:buClr>
            </a:pPr>
            <a:r>
              <a:rPr lang="en-US">
                <a:solidFill>
                  <a:srgbClr val="000000"/>
                </a:solidFill>
                <a:latin typeface="Arial" panose="020B0604020202020204" pitchFamily="34" charset="0"/>
                <a:cs typeface="Arial" panose="020B0604020202020204" pitchFamily="34" charset="0"/>
              </a:rPr>
              <a:t>[CLICK] In 1940, only 222,000 people, or less than 1% of the total US population, received benefits. And,159 workers were paying into Social Security for each person receiving benefits. </a:t>
            </a:r>
          </a:p>
          <a:p>
            <a:pPr lvl="0">
              <a:buClr>
                <a:srgbClr val="000000"/>
              </a:buClr>
            </a:pPr>
            <a:r>
              <a:rPr lang="en-US">
                <a:solidFill>
                  <a:srgbClr val="000000"/>
                </a:solidFill>
                <a:latin typeface="Arial" panose="020B0604020202020204" pitchFamily="34" charset="0"/>
                <a:cs typeface="Arial" panose="020B0604020202020204" pitchFamily="34" charset="0"/>
              </a:rPr>
              <a:t>Today, more than 74 million Americans receive some type of benefit from Social Security, which is more than 21% of the total US population. There are currently fewer than three workers paying into Social Security for each beneficiary.</a:t>
            </a:r>
          </a:p>
          <a:p>
            <a:pPr lvl="0">
              <a:buClr>
                <a:srgbClr val="000000"/>
              </a:buClr>
            </a:pPr>
            <a:r>
              <a:rPr lang="en-US">
                <a:solidFill>
                  <a:srgbClr val="000000"/>
                </a:solidFill>
                <a:latin typeface="Arial" panose="020B0604020202020204" pitchFamily="34" charset="0"/>
                <a:cs typeface="Arial" panose="020B0604020202020204" pitchFamily="34" charset="0"/>
              </a:rPr>
              <a:t>[CLICK] The average monthly benefit check has risen from $22.60 in 1940 to over $1,900 today.</a:t>
            </a:r>
          </a:p>
          <a:p>
            <a:pPr lvl="0">
              <a:buClr>
                <a:srgbClr val="000000"/>
              </a:buClr>
            </a:pPr>
            <a:r>
              <a:rPr lang="en-US">
                <a:solidFill>
                  <a:srgbClr val="000000"/>
                </a:solidFill>
                <a:latin typeface="Arial" panose="020B0604020202020204" pitchFamily="34" charset="0"/>
                <a:cs typeface="Arial" panose="020B0604020202020204" pitchFamily="34" charset="0"/>
              </a:rPr>
              <a:t>[CLICK] And last, retired Americans are living longer, thus collecting more checks than in the past.</a:t>
            </a:r>
          </a:p>
          <a:p>
            <a:pPr lvl="0">
              <a:buClr>
                <a:srgbClr val="000000"/>
              </a:buClr>
            </a:pPr>
            <a:r>
              <a:rPr lang="en-US">
                <a:solidFill>
                  <a:srgbClr val="000000"/>
                </a:solidFill>
                <a:latin typeface="Arial" panose="020B0604020202020204" pitchFamily="34" charset="0"/>
                <a:cs typeface="Arial" panose="020B0604020202020204" pitchFamily="34" charset="0"/>
              </a:rPr>
              <a:t>Without a doubt, all of these factors combine to put stress on the Social Security program.</a:t>
            </a:r>
          </a:p>
          <a:p>
            <a:pPr lvl="0">
              <a:buClr>
                <a:srgbClr val="000000"/>
              </a:buClr>
            </a:pPr>
            <a:r>
              <a:rPr lang="en-US">
                <a:solidFill>
                  <a:srgbClr val="000000"/>
                </a:solidFill>
                <a:latin typeface="Arial" panose="020B0604020202020204" pitchFamily="34" charset="0"/>
                <a:cs typeface="Arial" panose="020B0604020202020204" pitchFamily="34" charset="0"/>
              </a:rPr>
              <a:t>And this can lead some to question whether Social Security will run out of money and disappear.</a:t>
            </a:r>
          </a:p>
          <a:p>
            <a:pPr lvl="0">
              <a:buClr>
                <a:srgbClr val="000000"/>
              </a:buClr>
            </a:pPr>
            <a:r>
              <a:rPr lang="en-US">
                <a:solidFill>
                  <a:srgbClr val="000000"/>
                </a:solidFill>
                <a:latin typeface="Arial" panose="020B0604020202020204" pitchFamily="34" charset="0"/>
                <a:cs typeface="Arial" panose="020B0604020202020204" pitchFamily="34" charset="0"/>
              </a:rPr>
              <a:t>Some people even claim their Social Security benefits as soon as possible thinking they better get whatever they can before the money is gone.</a:t>
            </a:r>
          </a:p>
          <a:p>
            <a:pPr lvl="0">
              <a:buClr>
                <a:srgbClr val="000000"/>
              </a:buClr>
            </a:pPr>
            <a:r>
              <a:rPr lang="en-US">
                <a:solidFill>
                  <a:srgbClr val="000000"/>
                </a:solidFill>
                <a:latin typeface="Arial" panose="020B0604020202020204" pitchFamily="34" charset="0"/>
                <a:cs typeface="Arial" panose="020B0604020202020204" pitchFamily="34" charset="0"/>
              </a:rPr>
              <a:t>However, while Social Security has challenges, it’s not likely to run out of money any time soon. Let me explain why.</a:t>
            </a: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8</a:t>
            </a:fld>
            <a:endParaRPr lang="en-US"/>
          </a:p>
        </p:txBody>
      </p:sp>
    </p:spTree>
    <p:extLst>
      <p:ext uri="{BB962C8B-B14F-4D97-AF65-F5344CB8AC3E}">
        <p14:creationId xmlns:p14="http://schemas.microsoft.com/office/powerpoint/2010/main" val="22802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6525" lvl="2" indent="-136525">
              <a:buClr>
                <a:srgbClr val="000000"/>
              </a:buClr>
            </a:pPr>
            <a:r>
              <a:rPr lang="en-US">
                <a:solidFill>
                  <a:srgbClr val="000000"/>
                </a:solidFill>
                <a:latin typeface="Arial" panose="020B0604020202020204" pitchFamily="34" charset="0"/>
                <a:cs typeface="Arial" panose="020B0604020202020204" pitchFamily="34" charset="0"/>
              </a:rPr>
              <a:t>This chart shows that since the early 1980’s, total Social Security revenues have been greater than the benefits paid out.</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[CLICK] A surplus, often referred to as the Social Security Trust Fund, was built up over the years and totaled about $2.9 trillion at the end of 2021.</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However, Social Security began running a deficit in 2021 and had to use about $57 billion from the trust to help make all its benefit payments.</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This deficit trend is expected to accelerate into the future as more and more baby boomers retire.</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[CLICK] To pay all the benefits promised, Social Security will continue drawing from the trust. Current estimates predict the surplus will run out by 2033. Sensationalist headlines often mischaracterize this as the “end of Social Security.”</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But this doesn’t mean Social Security is bankrupt. Even with the surplus depleted, Social Security will still collect payroll taxes from workers and employers. Estimates show these tax collections will allow Social Security to continue paying about 80% of promised benefits. Of course, a 20% cut in benefits might be hard for anyone to swallow, it doesn’t mean Social Security will go away. In fact, there are many changes that can be made to the Social Security program so that no one sees their benefits cut.</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[CLICK] One potential solution to fix Social Security is to increase payroll taxes by an estimated 3.65%, split evenly between employees and employers. Other options include raising the retirement age, means testing for high-income retirees or investing Social Security funds.</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Even if it must become a crisis before the government acts, something is likely to be done.  </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One of the fastest growing population groups in the US is those over age 65. And who are typically the most reliable voters in the US? Yep, those over 65.*</a:t>
            </a:r>
          </a:p>
          <a:p>
            <a:pPr marL="137160" lvl="2" indent="-137160">
              <a:buClr>
                <a:srgbClr val="000000"/>
              </a:buClr>
            </a:pPr>
            <a:r>
              <a:rPr lang="en-US">
                <a:solidFill>
                  <a:srgbClr val="000000"/>
                </a:solidFill>
                <a:latin typeface="Arial" panose="020B0604020202020204" pitchFamily="34" charset="0"/>
                <a:cs typeface="Arial" panose="020B0604020202020204" pitchFamily="34" charset="0"/>
              </a:rPr>
              <a:t>It’s hard to imagine American seniors idly watching while their Social Security benefits are cut by 20%.</a:t>
            </a:r>
          </a:p>
          <a:p>
            <a:pPr marL="0" lvl="2" indent="0">
              <a:spcAft>
                <a:spcPts val="0"/>
              </a:spcAft>
              <a:buClr>
                <a:srgbClr val="000000"/>
              </a:buClr>
              <a:buNone/>
            </a:pPr>
            <a:r>
              <a:rPr lang="en-US">
                <a:solidFill>
                  <a:srgbClr val="000000"/>
                </a:solidFill>
                <a:latin typeface="Arial" panose="020B0604020202020204" pitchFamily="34" charset="0"/>
                <a:cs typeface="Arial" panose="020B0604020202020204" pitchFamily="34" charset="0"/>
              </a:rPr>
              <a:t>Source: US Census Bureau, </a:t>
            </a:r>
            <a:r>
              <a:rPr lang="en-US">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https://www2.census.gov/programs-surveys/cps/tables/p20/585/table03.xlsx</a:t>
            </a:r>
            <a:endParaRPr lang="en-US">
              <a:solidFill>
                <a:srgbClr val="000000"/>
              </a:solidFill>
              <a:latin typeface="Arial" panose="020B0604020202020204" pitchFamily="34" charset="0"/>
              <a:cs typeface="Arial" panose="020B0604020202020204" pitchFamily="34" charset="0"/>
            </a:endParaRPr>
          </a:p>
          <a:p>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B80F4D5-68DA-4681-81EE-56E89B39C6B6}" type="slidenum">
              <a:rPr lang="en-US" smtClean="0"/>
              <a:t>9</a:t>
            </a:fld>
            <a:endParaRPr lang="en-US"/>
          </a:p>
        </p:txBody>
      </p:sp>
    </p:spTree>
    <p:extLst>
      <p:ext uri="{BB962C8B-B14F-4D97-AF65-F5344CB8AC3E}">
        <p14:creationId xmlns:p14="http://schemas.microsoft.com/office/powerpoint/2010/main" val="122102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break (gradient background)">
    <p:bg>
      <p:bgPr>
        <a:gradFill>
          <a:gsLst>
            <a:gs pos="70000">
              <a:srgbClr val="1446E1"/>
            </a:gs>
            <a:gs pos="0">
              <a:srgbClr val="001E62"/>
            </a:gs>
            <a:gs pos="97000">
              <a:srgbClr val="00BFB3"/>
            </a:gs>
          </a:gsLst>
          <a:lin ang="27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8F615-D76C-7AC7-A75C-FCE0BD413765}"/>
              </a:ext>
            </a:extLst>
          </p:cNvPr>
          <p:cNvSpPr>
            <a:spLocks noGrp="1"/>
          </p:cNvSpPr>
          <p:nvPr>
            <p:ph type="title" hasCustomPrompt="1"/>
          </p:nvPr>
        </p:nvSpPr>
        <p:spPr>
          <a:xfrm>
            <a:off x="730990" y="1166880"/>
            <a:ext cx="6704946" cy="688256"/>
          </a:xfrm>
        </p:spPr>
        <p:txBody>
          <a:bodyPr bIns="72000"/>
          <a:lstStyle>
            <a:lvl1pPr>
              <a:defRPr sz="4000">
                <a:solidFill>
                  <a:schemeClr val="bg1"/>
                </a:solidFill>
              </a:defRPr>
            </a:lvl1pPr>
          </a:lstStyle>
          <a:p>
            <a:r>
              <a:rPr lang="en-US"/>
              <a:t>Section break title</a:t>
            </a:r>
            <a:endParaRPr lang="en-MX"/>
          </a:p>
        </p:txBody>
      </p:sp>
      <p:sp>
        <p:nvSpPr>
          <p:cNvPr id="13" name="Subtitle 2">
            <a:extLst>
              <a:ext uri="{FF2B5EF4-FFF2-40B4-BE49-F238E27FC236}">
                <a16:creationId xmlns:a16="http://schemas.microsoft.com/office/drawing/2014/main" id="{E569E659-CC1D-B1A4-576A-8408B21685B7}"/>
              </a:ext>
            </a:extLst>
          </p:cNvPr>
          <p:cNvSpPr>
            <a:spLocks noGrp="1"/>
          </p:cNvSpPr>
          <p:nvPr>
            <p:ph type="subTitle" idx="1" hasCustomPrompt="1"/>
          </p:nvPr>
        </p:nvSpPr>
        <p:spPr>
          <a:xfrm>
            <a:off x="730990" y="1878103"/>
            <a:ext cx="6704946" cy="478387"/>
          </a:xfrm>
        </p:spPr>
        <p:txBody>
          <a:bodyPr wrap="square" bIns="108000" anchor="b" anchorCtr="0">
            <a:spAutoFit/>
          </a:bodyPr>
          <a:lstStyle>
            <a:lvl1pPr marL="0" indent="0" algn="l">
              <a:spcBef>
                <a:spcPts val="1600"/>
              </a:spcBef>
              <a:spcAft>
                <a:spcPts val="0"/>
              </a:spcAft>
              <a:buNone/>
              <a:defRPr sz="2400" b="0" i="0">
                <a:solidFill>
                  <a:schemeClr val="bg1"/>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Section break subtitle</a:t>
            </a:r>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320" y="6300000"/>
            <a:ext cx="11277362"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bg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319" y="6542545"/>
            <a:ext cx="7367919" cy="153888"/>
          </a:xfrm>
          <a:prstGeom prst="rect">
            <a:avLst/>
          </a:prstGeom>
        </p:spPr>
        <p:txBody>
          <a:bodyPr/>
          <a:lstStyle>
            <a:lvl1pPr>
              <a:defRPr>
                <a:solidFill>
                  <a:schemeClr val="bg1"/>
                </a:solidFill>
              </a:defRPr>
            </a:lvl1pPr>
          </a:lstStyle>
          <a:p>
            <a:endParaRPr lang="en-US"/>
          </a:p>
        </p:txBody>
      </p:sp>
    </p:spTree>
    <p:custDataLst>
      <p:tags r:id="rId1"/>
    </p:custDataLst>
    <p:extLst>
      <p:ext uri="{BB962C8B-B14F-4D97-AF65-F5344CB8AC3E}">
        <p14:creationId xmlns:p14="http://schemas.microsoft.com/office/powerpoint/2010/main" val="4236503022"/>
      </p:ext>
    </p:extLst>
  </p:cSld>
  <p:clrMapOvr>
    <a:masterClrMapping/>
  </p:clrMapOvr>
  <p:extLst>
    <p:ext uri="{DCECCB84-F9BA-43D5-87BE-67443E8EF086}">
      <p15:sldGuideLst xmlns:p15="http://schemas.microsoft.com/office/powerpoint/2012/main">
        <p15:guide id="5" orient="horz" pos="802">
          <p15:clr>
            <a:srgbClr val="FBAE40"/>
          </p15:clr>
        </p15:guide>
        <p15:guide id="8" pos="4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144D41B9-75A0-4B68-9EF0-59E6B8287F2C}" type="slidenum">
              <a:rPr lang="en-US" smtClean="0"/>
              <a:t>‹#›</a:t>
            </a:fld>
            <a:endParaRPr lang="en-US"/>
          </a:p>
        </p:txBody>
      </p:sp>
      <p:sp>
        <p:nvSpPr>
          <p:cNvPr id="2" name="Title 1">
            <a:extLst>
              <a:ext uri="{FF2B5EF4-FFF2-40B4-BE49-F238E27FC236}">
                <a16:creationId xmlns:a16="http://schemas.microsoft.com/office/drawing/2014/main" id="{D638B7CC-6058-940C-5880-DA21483494B5}"/>
              </a:ext>
            </a:extLst>
          </p:cNvPr>
          <p:cNvSpPr>
            <a:spLocks noGrp="1"/>
          </p:cNvSpPr>
          <p:nvPr>
            <p:ph type="title"/>
          </p:nvPr>
        </p:nvSpPr>
        <p:spPr/>
        <p:txBody>
          <a:bodyPr/>
          <a:lstStyle/>
          <a:p>
            <a:r>
              <a:rPr lang="en-US"/>
              <a:t>Click to edit Master title style</a:t>
            </a:r>
            <a:endParaRPr lang="en-MX"/>
          </a:p>
        </p:txBody>
      </p:sp>
      <p:sp>
        <p:nvSpPr>
          <p:cNvPr id="6" name="Subtitle 2">
            <a:extLst>
              <a:ext uri="{FF2B5EF4-FFF2-40B4-BE49-F238E27FC236}">
                <a16:creationId xmlns:a16="http://schemas.microsoft.com/office/drawing/2014/main" id="{6BA3407E-1111-84BE-FB2C-FE986C23264B}"/>
              </a:ext>
            </a:extLst>
          </p:cNvPr>
          <p:cNvSpPr>
            <a:spLocks noGrp="1"/>
          </p:cNvSpPr>
          <p:nvPr>
            <p:ph type="subTitle" idx="1"/>
          </p:nvPr>
        </p:nvSpPr>
        <p:spPr>
          <a:xfrm>
            <a:off x="457319" y="657070"/>
            <a:ext cx="9402048"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10" name="Text Placeholder 9">
            <a:extLst>
              <a:ext uri="{FF2B5EF4-FFF2-40B4-BE49-F238E27FC236}">
                <a16:creationId xmlns:a16="http://schemas.microsoft.com/office/drawing/2014/main" id="{B2F9FEA0-FE72-1461-D11A-A1B4EBE26366}"/>
              </a:ext>
            </a:extLst>
          </p:cNvPr>
          <p:cNvSpPr>
            <a:spLocks noGrp="1"/>
          </p:cNvSpPr>
          <p:nvPr>
            <p:ph type="body" sz="quarter" idx="40" hasCustomPrompt="1"/>
          </p:nvPr>
        </p:nvSpPr>
        <p:spPr>
          <a:xfrm>
            <a:off x="457319" y="5910150"/>
            <a:ext cx="11270935"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a:t>Caveats</a:t>
            </a:r>
          </a:p>
          <a:p>
            <a:pPr lvl="1"/>
            <a:r>
              <a:rPr lang="en-US"/>
              <a:t>Performance Disclosure</a:t>
            </a:r>
          </a:p>
          <a:p>
            <a:pPr lvl="2"/>
            <a:r>
              <a:rPr lang="en-US"/>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318" y="6539856"/>
            <a:ext cx="9398448" cy="153888"/>
          </a:xfrm>
        </p:spPr>
        <p:txBody>
          <a:bodyPr/>
          <a:lstStyle/>
          <a:p>
            <a:endParaRPr lang="en-US"/>
          </a:p>
        </p:txBody>
      </p:sp>
      <p:pic>
        <p:nvPicPr>
          <p:cNvPr id="12" name="Picture 11">
            <a:extLst>
              <a:ext uri="{FF2B5EF4-FFF2-40B4-BE49-F238E27FC236}">
                <a16:creationId xmlns:a16="http://schemas.microsoft.com/office/drawing/2014/main" id="{BD439CEC-DA8E-7E1E-C6DE-4D9B9BB5C50D}"/>
              </a:ext>
            </a:extLst>
          </p:cNvPr>
          <p:cNvPicPr>
            <a:picLocks noChangeAspect="1"/>
          </p:cNvPicPr>
          <p:nvPr/>
        </p:nvPicPr>
        <p:blipFill>
          <a:blip r:embed="rId3"/>
          <a:stretch>
            <a:fillRect/>
          </a:stretch>
        </p:blipFill>
        <p:spPr>
          <a:xfrm>
            <a:off x="9010881" y="274508"/>
            <a:ext cx="2893177" cy="486844"/>
          </a:xfrm>
          <a:prstGeom prst="rect">
            <a:avLst/>
          </a:prstGeom>
        </p:spPr>
      </p:pic>
    </p:spTree>
    <p:custDataLst>
      <p:tags r:id="rId1"/>
    </p:custDataLst>
    <p:extLst>
      <p:ext uri="{BB962C8B-B14F-4D97-AF65-F5344CB8AC3E}">
        <p14:creationId xmlns:p14="http://schemas.microsoft.com/office/powerpoint/2010/main" val="127911032"/>
      </p:ext>
    </p:extLst>
  </p:cSld>
  <p:clrMapOvr>
    <a:masterClrMapping/>
  </p:clrMapOvr>
  <p:extLst>
    <p:ext uri="{DCECCB84-F9BA-43D5-87BE-67443E8EF086}">
      <p15:sldGuideLst xmlns:p15="http://schemas.microsoft.com/office/powerpoint/2012/main">
        <p15:guide id="4" orient="horz" pos="803">
          <p15:clr>
            <a:srgbClr val="FBAE40"/>
          </p15:clr>
        </p15:guide>
        <p15:guide id="10" orient="horz" pos="40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_Corporate Back Wrapper">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C135F40F-89C0-8D1A-F4E5-45014C27DE1F}"/>
              </a:ext>
            </a:extLst>
          </p:cNvPr>
          <p:cNvPicPr>
            <a:picLocks noChangeAspect="1"/>
          </p:cNvPicPr>
          <p:nvPr/>
        </p:nvPicPr>
        <p:blipFill>
          <a:blip r:embed="rId3"/>
          <a:stretch>
            <a:fillRect/>
          </a:stretch>
        </p:blipFill>
        <p:spPr>
          <a:xfrm>
            <a:off x="57607" y="5571657"/>
            <a:ext cx="5292417" cy="1041800"/>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4643" y="6537960"/>
            <a:ext cx="1829276" cy="182880"/>
          </a:xfrm>
          <a:prstGeom prst="rect">
            <a:avLst/>
          </a:prstGeom>
        </p:spPr>
        <p:txBody>
          <a:bodyPr lIns="0" tIns="0" rIns="0" bIns="0" anchor="b" anchorCtr="0"/>
          <a:lstStyle>
            <a:lvl1pPr marL="0" indent="0" algn="r">
              <a:buNone/>
              <a:defRPr lang="en-US" sz="800" b="0" kern="1200" dirty="0">
                <a:solidFill>
                  <a:srgbClr val="211D1E"/>
                </a:solidFill>
                <a:effectLst/>
                <a:latin typeface="Arial" panose="020B0604020202020204" pitchFamily="34" charset="0"/>
                <a:ea typeface="+mn-ea"/>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XX/26</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791" y="4684431"/>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Rectangle 17">
            <a:extLst>
              <a:ext uri="{FF2B5EF4-FFF2-40B4-BE49-F238E27FC236}">
                <a16:creationId xmlns:a16="http://schemas.microsoft.com/office/drawing/2014/main" id="{529CA6D0-DA97-4593-BBEE-07CB43EAC7F5}"/>
              </a:ext>
            </a:extLst>
          </p:cNvPr>
          <p:cNvSpPr/>
          <p:nvPr/>
        </p:nvSpPr>
        <p:spPr>
          <a:xfrm>
            <a:off x="445626" y="6439545"/>
            <a:ext cx="6203554" cy="168270"/>
          </a:xfrm>
          <a:prstGeom prst="rect">
            <a:avLst/>
          </a:prstGeom>
        </p:spPr>
        <p:txBody>
          <a:bodyPr wrap="square" lIns="0" tIns="0" rIns="0" bIns="0">
            <a:noAutofit/>
          </a:bodyPr>
          <a:lstStyle/>
          <a:p>
            <a:r>
              <a:rPr lang="en-US" sz="800">
                <a:solidFill>
                  <a:srgbClr val="211D1E"/>
                </a:solidFill>
                <a:effectLst/>
                <a:latin typeface="Arial" panose="020B0604020202020204" pitchFamily="34" charset="0"/>
                <a:cs typeface="Arial" panose="020B0604020202020204" pitchFamily="34" charset="0"/>
              </a:rPr>
              <a:t>© 2026 Franklin Templeton. All rights reserved. </a:t>
            </a:r>
          </a:p>
        </p:txBody>
      </p:sp>
      <p:cxnSp>
        <p:nvCxnSpPr>
          <p:cNvPr id="11" name="Straight Connector 10">
            <a:extLst>
              <a:ext uri="{FF2B5EF4-FFF2-40B4-BE49-F238E27FC236}">
                <a16:creationId xmlns:a16="http://schemas.microsoft.com/office/drawing/2014/main" id="{B83E0F91-CC36-46E7-9B00-9E5D90C6AD1F}"/>
              </a:ext>
            </a:extLst>
          </p:cNvPr>
          <p:cNvCxnSpPr>
            <a:cxnSpLocks/>
          </p:cNvCxnSpPr>
          <p:nvPr/>
        </p:nvCxnSpPr>
        <p:spPr>
          <a:xfrm>
            <a:off x="428737" y="5593593"/>
            <a:ext cx="11250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xstream_shape42">
            <a:extLst>
              <a:ext uri="{FF2B5EF4-FFF2-40B4-BE49-F238E27FC236}">
                <a16:creationId xmlns:a16="http://schemas.microsoft.com/office/drawing/2014/main" id="{B37532F0-9114-C852-297D-FB0218D9E6A4}"/>
              </a:ext>
            </a:extLst>
          </p:cNvPr>
          <p:cNvSpPr>
            <a:spLocks noChangeArrowheads="1"/>
          </p:cNvSpPr>
          <p:nvPr/>
        </p:nvSpPr>
        <p:spPr bwMode="auto">
          <a:xfrm>
            <a:off x="448916" y="6537960"/>
            <a:ext cx="10972801"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a:solidFill>
                  <a:srgbClr val="000000"/>
                </a:solidFill>
                <a:latin typeface="Arial Narrow" panose="020B0606020202030204" pitchFamily="34" charset="0"/>
              </a:rPr>
              <a:t>For Financial Professional and Institutional Use Only. Not for Public Use.</a:t>
            </a:r>
          </a:p>
        </p:txBody>
      </p:sp>
    </p:spTree>
    <p:custDataLst>
      <p:tags r:id="rId1"/>
    </p:custDataLst>
    <p:extLst>
      <p:ext uri="{BB962C8B-B14F-4D97-AF65-F5344CB8AC3E}">
        <p14:creationId xmlns:p14="http://schemas.microsoft.com/office/powerpoint/2010/main" val="375363021"/>
      </p:ext>
    </p:extLst>
  </p:cSld>
  <p:clrMapOvr>
    <a:masterClrMapping/>
  </p:clrMapOvr>
  <p:extLst>
    <p:ext uri="{DCECCB84-F9BA-43D5-87BE-67443E8EF086}">
      <p15:sldGuideLst xmlns:p15="http://schemas.microsoft.com/office/powerpoint/2012/main">
        <p15:guide id="3" orient="horz" pos="3192">
          <p15:clr>
            <a:srgbClr val="FBAE40"/>
          </p15:clr>
        </p15:guide>
        <p15:guide id="4" pos="9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bleed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65C9D-CF12-F297-F6F1-4FB20D40FAB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1999" cy="6858000"/>
          </a:xfrm>
          <a:prstGeom prst="rect">
            <a:avLst/>
          </a:prstGeom>
        </p:spPr>
      </p:pic>
      <p:sp>
        <p:nvSpPr>
          <p:cNvPr id="5" name="Freeform 4">
            <a:extLst>
              <a:ext uri="{FF2B5EF4-FFF2-40B4-BE49-F238E27FC236}">
                <a16:creationId xmlns:a16="http://schemas.microsoft.com/office/drawing/2014/main" id="{4202D246-8AD7-E18A-3129-73182224893A}"/>
              </a:ext>
              <a:ext uri="{C183D7F6-B498-43B3-948B-1728B52AA6E4}">
                <adec:decorative xmlns:adec="http://schemas.microsoft.com/office/drawing/2017/decorative" val="1"/>
              </a:ext>
            </a:extLst>
          </p:cNvPr>
          <p:cNvSpPr/>
          <p:nvPr/>
        </p:nvSpPr>
        <p:spPr>
          <a:xfrm>
            <a:off x="1" y="1170000"/>
            <a:ext cx="6552437" cy="5688000"/>
          </a:xfrm>
          <a:custGeom>
            <a:avLst/>
            <a:gdLst>
              <a:gd name="connsiteX0" fmla="*/ 0 w 6550731"/>
              <a:gd name="connsiteY0" fmla="*/ 0 h 5686784"/>
              <a:gd name="connsiteX1" fmla="*/ 4369270 w 6550731"/>
              <a:gd name="connsiteY1" fmla="*/ 0 h 5686784"/>
              <a:gd name="connsiteX2" fmla="*/ 6550731 w 6550731"/>
              <a:gd name="connsiteY2" fmla="*/ 2181183 h 5686784"/>
              <a:gd name="connsiteX3" fmla="*/ 6550731 w 6550731"/>
              <a:gd name="connsiteY3" fmla="*/ 2642040 h 5686784"/>
              <a:gd name="connsiteX4" fmla="*/ 6550731 w 6550731"/>
              <a:gd name="connsiteY4" fmla="*/ 5474540 h 5686784"/>
              <a:gd name="connsiteX5" fmla="*/ 6550731 w 6550731"/>
              <a:gd name="connsiteY5" fmla="*/ 5686784 h 5686784"/>
              <a:gd name="connsiteX6" fmla="*/ 0 w 6550731"/>
              <a:gd name="connsiteY6" fmla="*/ 5686784 h 5686784"/>
              <a:gd name="connsiteX7" fmla="*/ 0 w 6550731"/>
              <a:gd name="connsiteY7" fmla="*/ 5474540 h 5686784"/>
              <a:gd name="connsiteX8" fmla="*/ 0 w 6550731"/>
              <a:gd name="connsiteY8" fmla="*/ 460857 h 56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731" h="5686784">
                <a:moveTo>
                  <a:pt x="0" y="0"/>
                </a:moveTo>
                <a:lnTo>
                  <a:pt x="4369270" y="0"/>
                </a:lnTo>
                <a:cubicBezTo>
                  <a:pt x="5573009" y="0"/>
                  <a:pt x="6550731" y="977596"/>
                  <a:pt x="6550731" y="2181183"/>
                </a:cubicBezTo>
                <a:lnTo>
                  <a:pt x="6550731" y="2642040"/>
                </a:lnTo>
                <a:lnTo>
                  <a:pt x="6550731" y="5474540"/>
                </a:lnTo>
                <a:lnTo>
                  <a:pt x="6550731" y="5686784"/>
                </a:lnTo>
                <a:lnTo>
                  <a:pt x="0" y="5686784"/>
                </a:lnTo>
                <a:lnTo>
                  <a:pt x="0" y="5474540"/>
                </a:lnTo>
                <a:lnTo>
                  <a:pt x="0" y="460857"/>
                </a:lnTo>
                <a:close/>
              </a:path>
            </a:pathLst>
          </a:custGeom>
          <a:solidFill>
            <a:srgbClr val="FFFFFF"/>
          </a:solidFill>
          <a:ln w="12682" cap="flat">
            <a:noFill/>
            <a:prstDash val="solid"/>
            <a:miter/>
          </a:ln>
        </p:spPr>
        <p:txBody>
          <a:bodyPr rtlCol="0" anchor="ctr"/>
          <a:lstStyle/>
          <a:p>
            <a:endParaRPr lang="en-MX" sz="1800"/>
          </a:p>
        </p:txBody>
      </p:sp>
      <p:sp>
        <p:nvSpPr>
          <p:cNvPr id="9" name="Rectangle 8">
            <a:extLst>
              <a:ext uri="{FF2B5EF4-FFF2-40B4-BE49-F238E27FC236}">
                <a16:creationId xmlns:a16="http://schemas.microsoft.com/office/drawing/2014/main" id="{B165EB62-08C1-20F1-6539-26C6E8E9702F}"/>
              </a:ext>
              <a:ext uri="{C183D7F6-B498-43B3-948B-1728B52AA6E4}">
                <adec:decorative xmlns:adec="http://schemas.microsoft.com/office/drawing/2017/decorative" val="1"/>
              </a:ext>
            </a:extLst>
          </p:cNvPr>
          <p:cNvSpPr/>
          <p:nvPr/>
        </p:nvSpPr>
        <p:spPr>
          <a:xfrm>
            <a:off x="0" y="1170000"/>
            <a:ext cx="273121" cy="5688000"/>
          </a:xfrm>
          <a:prstGeom prst="rect">
            <a:avLst/>
          </a:prstGeom>
          <a:gradFill>
            <a:gsLst>
              <a:gs pos="55000">
                <a:srgbClr val="1446E1"/>
              </a:gs>
              <a:gs pos="0">
                <a:schemeClr val="accent4"/>
              </a:gs>
              <a:gs pos="100000">
                <a:srgbClr val="008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4" name="Title 3">
            <a:extLst>
              <a:ext uri="{FF2B5EF4-FFF2-40B4-BE49-F238E27FC236}">
                <a16:creationId xmlns:a16="http://schemas.microsoft.com/office/drawing/2014/main" id="{1B6D4032-8EB0-A125-E782-1DFD6174DDDC}"/>
              </a:ext>
            </a:extLst>
          </p:cNvPr>
          <p:cNvSpPr>
            <a:spLocks noGrp="1"/>
          </p:cNvSpPr>
          <p:nvPr>
            <p:ph type="title"/>
          </p:nvPr>
        </p:nvSpPr>
        <p:spPr>
          <a:xfrm>
            <a:off x="721463" y="2471301"/>
            <a:ext cx="5365397" cy="1288865"/>
          </a:xfrm>
        </p:spPr>
        <p:txBody>
          <a:bodyPr bIns="108000">
            <a:spAutoFit/>
          </a:bodyPr>
          <a:lstStyle>
            <a:lvl1pPr>
              <a:lnSpc>
                <a:spcPts val="4600"/>
              </a:lnSpc>
              <a:defRPr sz="4200" b="1" i="0">
                <a:solidFill>
                  <a:schemeClr val="tx1"/>
                </a:solidFill>
                <a:latin typeface="Century Gothic" panose="020B0502020202020204" pitchFamily="34" charset="0"/>
              </a:defRPr>
            </a:lvl1pPr>
          </a:lstStyle>
          <a:p>
            <a:r>
              <a:rPr lang="en-US"/>
              <a:t>Click to edit Master title style</a:t>
            </a:r>
            <a:endParaRPr lang="en-MX"/>
          </a:p>
        </p:txBody>
      </p:sp>
      <p:sp>
        <p:nvSpPr>
          <p:cNvPr id="7" name="Subtitle 2">
            <a:extLst>
              <a:ext uri="{FF2B5EF4-FFF2-40B4-BE49-F238E27FC236}">
                <a16:creationId xmlns:a16="http://schemas.microsoft.com/office/drawing/2014/main" id="{E0636D70-FF09-0CC3-485B-5F9222E3611F}"/>
              </a:ext>
            </a:extLst>
          </p:cNvPr>
          <p:cNvSpPr>
            <a:spLocks noGrp="1"/>
          </p:cNvSpPr>
          <p:nvPr>
            <p:ph type="subTitle" idx="1"/>
          </p:nvPr>
        </p:nvSpPr>
        <p:spPr>
          <a:xfrm>
            <a:off x="720188" y="3782619"/>
            <a:ext cx="5365397" cy="865672"/>
          </a:xfrm>
        </p:spPr>
        <p:txBody>
          <a:bodyPr wrap="square" bIns="108000" anchor="t">
            <a:noAutofit/>
          </a:bodyPr>
          <a:lstStyle>
            <a:lvl1pPr marL="0" indent="0" algn="l">
              <a:spcAft>
                <a:spcPts val="800"/>
              </a:spcAft>
              <a:buNone/>
              <a:defRPr sz="2400" b="1" i="0">
                <a:solidFill>
                  <a:srgbClr val="002EB8"/>
                </a:solidFill>
                <a:latin typeface="Century Gothic" panose="020B0502020202020204" pitchFamily="34" charset="0"/>
              </a:defRPr>
            </a:lvl1pPr>
            <a:lvl2pPr marL="0" indent="0" algn="l">
              <a:spcBef>
                <a:spcPts val="300"/>
              </a:spcBef>
              <a:spcAft>
                <a:spcPts val="0"/>
              </a:spcAft>
              <a:buNone/>
              <a:defRPr sz="1600" b="0" i="0">
                <a:solidFill>
                  <a:schemeClr val="tx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11" name="Text Placeholder 23">
            <a:extLst>
              <a:ext uri="{FF2B5EF4-FFF2-40B4-BE49-F238E27FC236}">
                <a16:creationId xmlns:a16="http://schemas.microsoft.com/office/drawing/2014/main" id="{649128C1-8B52-BC41-D7E1-F9678650A7CF}"/>
              </a:ext>
            </a:extLst>
          </p:cNvPr>
          <p:cNvSpPr>
            <a:spLocks noGrp="1"/>
          </p:cNvSpPr>
          <p:nvPr>
            <p:ph type="body" sz="quarter" idx="40" hasCustomPrompt="1"/>
          </p:nvPr>
        </p:nvSpPr>
        <p:spPr>
          <a:xfrm>
            <a:off x="720187" y="4872019"/>
            <a:ext cx="2947894" cy="184666"/>
          </a:xfrm>
        </p:spPr>
        <p:txBody>
          <a:bodyPr wrap="square">
            <a:spAutoFit/>
          </a:bodyPr>
          <a:lstStyle>
            <a:lvl1pPr>
              <a:spcAft>
                <a:spcPts val="0"/>
              </a:spcAft>
              <a:defRPr sz="1200" b="0" i="0">
                <a:solidFill>
                  <a:schemeClr val="tx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a:t>Presented by (Delete if not applicable):</a:t>
            </a:r>
            <a:endParaRPr lang="en-MX"/>
          </a:p>
        </p:txBody>
      </p:sp>
      <p:sp>
        <p:nvSpPr>
          <p:cNvPr id="13" name="Text Placeholder 8">
            <a:extLst>
              <a:ext uri="{FF2B5EF4-FFF2-40B4-BE49-F238E27FC236}">
                <a16:creationId xmlns:a16="http://schemas.microsoft.com/office/drawing/2014/main" id="{3819B1B5-61E8-CE5E-8259-94CF1FA91873}"/>
              </a:ext>
            </a:extLst>
          </p:cNvPr>
          <p:cNvSpPr>
            <a:spLocks noGrp="1"/>
          </p:cNvSpPr>
          <p:nvPr>
            <p:ph type="body" sz="quarter" idx="41" hasCustomPrompt="1"/>
          </p:nvPr>
        </p:nvSpPr>
        <p:spPr>
          <a:xfrm>
            <a:off x="720187" y="5151198"/>
            <a:ext cx="2520019"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a:t>Name (Delete if not applicable)</a:t>
            </a:r>
          </a:p>
          <a:p>
            <a:pPr lvl="1"/>
            <a:r>
              <a:rPr lang="en-US"/>
              <a:t>Second level</a:t>
            </a:r>
          </a:p>
          <a:p>
            <a:pPr lvl="2"/>
            <a:r>
              <a:rPr lang="en-US"/>
              <a:t>Third level</a:t>
            </a:r>
          </a:p>
          <a:p>
            <a:pPr lvl="3"/>
            <a:r>
              <a:rPr lang="en-US"/>
              <a:t>Fourth level</a:t>
            </a:r>
          </a:p>
          <a:p>
            <a:pPr lvl="4"/>
            <a:r>
              <a:rPr lang="en-US"/>
              <a:t>Fifth level</a:t>
            </a:r>
            <a:endParaRPr lang="en-MX"/>
          </a:p>
        </p:txBody>
      </p:sp>
      <p:sp>
        <p:nvSpPr>
          <p:cNvPr id="14" name="Text Placeholder 8">
            <a:extLst>
              <a:ext uri="{FF2B5EF4-FFF2-40B4-BE49-F238E27FC236}">
                <a16:creationId xmlns:a16="http://schemas.microsoft.com/office/drawing/2014/main" id="{1DC7A2BA-65DD-D12C-9C0A-6FB91312A373}"/>
              </a:ext>
            </a:extLst>
          </p:cNvPr>
          <p:cNvSpPr>
            <a:spLocks noGrp="1"/>
          </p:cNvSpPr>
          <p:nvPr>
            <p:ph type="body" sz="quarter" idx="42" hasCustomPrompt="1"/>
          </p:nvPr>
        </p:nvSpPr>
        <p:spPr>
          <a:xfrm>
            <a:off x="3497102" y="5151198"/>
            <a:ext cx="2520019"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a:t>Name (Delete if not applicable)</a:t>
            </a:r>
          </a:p>
          <a:p>
            <a:pPr lvl="1"/>
            <a:r>
              <a:rPr lang="en-US"/>
              <a:t>Second level</a:t>
            </a:r>
          </a:p>
          <a:p>
            <a:pPr lvl="2"/>
            <a:r>
              <a:rPr lang="en-US"/>
              <a:t>Third level</a:t>
            </a:r>
          </a:p>
          <a:p>
            <a:pPr lvl="3"/>
            <a:r>
              <a:rPr lang="en-US"/>
              <a:t>Fourth level</a:t>
            </a:r>
          </a:p>
          <a:p>
            <a:pPr lvl="4"/>
            <a:r>
              <a:rPr lang="en-US"/>
              <a:t>Fifth level</a:t>
            </a:r>
            <a:endParaRPr lang="en-MX"/>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318" y="6300000"/>
            <a:ext cx="5635468"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319" y="6542545"/>
            <a:ext cx="5635468" cy="153888"/>
          </a:xfrm>
          <a:prstGeom prst="rect">
            <a:avLst/>
          </a:prstGeom>
        </p:spPr>
        <p:txBody>
          <a:bodyPr/>
          <a:lstStyle>
            <a:lvl1pPr>
              <a:defRPr>
                <a:solidFill>
                  <a:schemeClr val="tx1"/>
                </a:solidFill>
              </a:defRPr>
            </a:lvl1pPr>
          </a:lstStyle>
          <a:p>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0800582B-EFBD-45E8-218F-196195EE23F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621" t="-21940" b="-9325"/>
          <a:stretch>
            <a:fillRect/>
          </a:stretch>
        </p:blipFill>
        <p:spPr>
          <a:xfrm>
            <a:off x="436293" y="1275282"/>
            <a:ext cx="4589578" cy="1048699"/>
          </a:xfrm>
          <a:prstGeom prst="rect">
            <a:avLst/>
          </a:prstGeom>
        </p:spPr>
      </p:pic>
    </p:spTree>
    <p:custDataLst>
      <p:tags r:id="rId1"/>
    </p:custDataLst>
    <p:extLst>
      <p:ext uri="{BB962C8B-B14F-4D97-AF65-F5344CB8AC3E}">
        <p14:creationId xmlns:p14="http://schemas.microsoft.com/office/powerpoint/2010/main" val="322315038"/>
      </p:ext>
    </p:extLst>
  </p:cSld>
  <p:clrMapOvr>
    <a:masterClrMapping/>
  </p:clrMapOvr>
  <p:extLst>
    <p:ext uri="{DCECCB84-F9BA-43D5-87BE-67443E8EF086}">
      <p15:sldGuideLst xmlns:p15="http://schemas.microsoft.com/office/powerpoint/2012/main">
        <p15:guide id="5" orient="horz" pos="1298">
          <p15:clr>
            <a:srgbClr val="FBAE40"/>
          </p15:clr>
        </p15:guide>
        <p15:guide id="6" pos="3840">
          <p15:clr>
            <a:srgbClr val="FBAE40"/>
          </p15:clr>
        </p15:guide>
        <p15:guide id="8" pos="449">
          <p15:clr>
            <a:srgbClr val="FBAE40"/>
          </p15:clr>
        </p15:guide>
        <p15:guide id="9" orient="horz" pos="1020">
          <p15:clr>
            <a:srgbClr val="FBAE40"/>
          </p15:clr>
        </p15:guide>
        <p15:guide id="10" orient="horz" pos="15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1_Corporate Back Wrapper">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C135F40F-89C0-8D1A-F4E5-45014C27DE1F}"/>
              </a:ext>
            </a:extLst>
          </p:cNvPr>
          <p:cNvPicPr>
            <a:picLocks noChangeAspect="1"/>
          </p:cNvPicPr>
          <p:nvPr/>
        </p:nvPicPr>
        <p:blipFill>
          <a:blip r:embed="rId3"/>
          <a:stretch>
            <a:fillRect/>
          </a:stretch>
        </p:blipFill>
        <p:spPr>
          <a:xfrm>
            <a:off x="57607" y="5571657"/>
            <a:ext cx="5292417" cy="1041800"/>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4643" y="6537960"/>
            <a:ext cx="1829276" cy="182880"/>
          </a:xfrm>
          <a:prstGeom prst="rect">
            <a:avLst/>
          </a:prstGeom>
        </p:spPr>
        <p:txBody>
          <a:bodyPr lIns="0" tIns="0" rIns="0" bIns="0" anchor="b" anchorCtr="0"/>
          <a:lstStyle>
            <a:lvl1pPr marL="0" indent="0" algn="r">
              <a:buNone/>
              <a:defRPr lang="en-US" sz="800" b="0" kern="1200" dirty="0">
                <a:solidFill>
                  <a:srgbClr val="211D1E"/>
                </a:solidFill>
                <a:effectLst/>
                <a:latin typeface="Arial" panose="020B0604020202020204" pitchFamily="34" charset="0"/>
                <a:ea typeface="+mn-ea"/>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XX/26</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791" y="4684431"/>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Rectangle 17">
            <a:extLst>
              <a:ext uri="{FF2B5EF4-FFF2-40B4-BE49-F238E27FC236}">
                <a16:creationId xmlns:a16="http://schemas.microsoft.com/office/drawing/2014/main" id="{529CA6D0-DA97-4593-BBEE-07CB43EAC7F5}"/>
              </a:ext>
            </a:extLst>
          </p:cNvPr>
          <p:cNvSpPr/>
          <p:nvPr/>
        </p:nvSpPr>
        <p:spPr>
          <a:xfrm>
            <a:off x="445626" y="6439545"/>
            <a:ext cx="6203554" cy="168270"/>
          </a:xfrm>
          <a:prstGeom prst="rect">
            <a:avLst/>
          </a:prstGeom>
        </p:spPr>
        <p:txBody>
          <a:bodyPr wrap="square" lIns="0" tIns="0" rIns="0" bIns="0">
            <a:noAutofit/>
          </a:bodyPr>
          <a:lstStyle/>
          <a:p>
            <a:r>
              <a:rPr lang="en-US" sz="800">
                <a:solidFill>
                  <a:srgbClr val="211D1E"/>
                </a:solidFill>
                <a:effectLst/>
                <a:latin typeface="Arial" panose="020B0604020202020204" pitchFamily="34" charset="0"/>
                <a:cs typeface="Arial" panose="020B0604020202020204" pitchFamily="34" charset="0"/>
              </a:rPr>
              <a:t>© 2026 Franklin Templeton. All rights reserved. </a:t>
            </a:r>
          </a:p>
        </p:txBody>
      </p:sp>
      <p:cxnSp>
        <p:nvCxnSpPr>
          <p:cNvPr id="11" name="Straight Connector 10">
            <a:extLst>
              <a:ext uri="{FF2B5EF4-FFF2-40B4-BE49-F238E27FC236}">
                <a16:creationId xmlns:a16="http://schemas.microsoft.com/office/drawing/2014/main" id="{B83E0F91-CC36-46E7-9B00-9E5D90C6AD1F}"/>
              </a:ext>
            </a:extLst>
          </p:cNvPr>
          <p:cNvCxnSpPr>
            <a:cxnSpLocks/>
          </p:cNvCxnSpPr>
          <p:nvPr/>
        </p:nvCxnSpPr>
        <p:spPr>
          <a:xfrm>
            <a:off x="428737" y="5593593"/>
            <a:ext cx="11250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xstream_shape42">
            <a:extLst>
              <a:ext uri="{FF2B5EF4-FFF2-40B4-BE49-F238E27FC236}">
                <a16:creationId xmlns:a16="http://schemas.microsoft.com/office/drawing/2014/main" id="{B37532F0-9114-C852-297D-FB0218D9E6A4}"/>
              </a:ext>
            </a:extLst>
          </p:cNvPr>
          <p:cNvSpPr>
            <a:spLocks noChangeArrowheads="1"/>
          </p:cNvSpPr>
          <p:nvPr/>
        </p:nvSpPr>
        <p:spPr bwMode="auto">
          <a:xfrm>
            <a:off x="448916" y="6537960"/>
            <a:ext cx="10972801"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a:solidFill>
                  <a:srgbClr val="000000"/>
                </a:solidFill>
                <a:latin typeface="Arial Narrow" panose="020B0606020202030204" pitchFamily="34" charset="0"/>
              </a:rPr>
              <a:t>For Financial Professional and Institutional Use Only. Not for Public Use.</a:t>
            </a:r>
          </a:p>
        </p:txBody>
      </p:sp>
    </p:spTree>
    <p:custDataLst>
      <p:tags r:id="rId1"/>
    </p:custDataLst>
    <p:extLst>
      <p:ext uri="{BB962C8B-B14F-4D97-AF65-F5344CB8AC3E}">
        <p14:creationId xmlns:p14="http://schemas.microsoft.com/office/powerpoint/2010/main" val="2712536433"/>
      </p:ext>
    </p:extLst>
  </p:cSld>
  <p:clrMapOvr>
    <a:masterClrMapping/>
  </p:clrMapOvr>
  <p:extLst>
    <p:ext uri="{DCECCB84-F9BA-43D5-87BE-67443E8EF086}">
      <p15:sldGuideLst xmlns:p15="http://schemas.microsoft.com/office/powerpoint/2012/main">
        <p15:guide id="3" orient="horz" pos="3192">
          <p15:clr>
            <a:srgbClr val="FBAE40"/>
          </p15:clr>
        </p15:guide>
        <p15:guide id="4" pos="91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FC353AD-9255-ED54-F722-74933829AFAE}"/>
              </a:ext>
              <a:ext uri="{C183D7F6-B498-43B3-948B-1728B52AA6E4}">
                <adec:decorative xmlns:adec="http://schemas.microsoft.com/office/drawing/2017/decorative" val="1"/>
              </a:ext>
            </a:extLst>
          </p:cNvPr>
          <p:cNvSpPr>
            <a:spLocks noGrp="1"/>
          </p:cNvSpPr>
          <p:nvPr>
            <p:ph type="sldNum" sz="quarter" idx="4"/>
          </p:nvPr>
        </p:nvSpPr>
        <p:spPr>
          <a:xfrm>
            <a:off x="11229724" y="6562800"/>
            <a:ext cx="509333" cy="108000"/>
          </a:xfrm>
          <a:prstGeom prst="rect">
            <a:avLst/>
          </a:prstGeom>
        </p:spPr>
        <p:txBody>
          <a:bodyPr vert="horz" lIns="0" tIns="0" rIns="0" bIns="0" rtlCol="0" anchor="ctr"/>
          <a:lstStyle>
            <a:lvl1pPr algn="r">
              <a:defRPr sz="1000">
                <a:solidFill>
                  <a:schemeClr val="tx1"/>
                </a:solidFill>
              </a:defRPr>
            </a:lvl1pPr>
          </a:lstStyle>
          <a:p>
            <a:fld id="{144D41B9-75A0-4B68-9EF0-59E6B8287F2C}" type="slidenum">
              <a:rPr lang="en-US" smtClean="0"/>
              <a:t>‹#›</a:t>
            </a:fld>
            <a:endParaRPr lang="en-US"/>
          </a:p>
        </p:txBody>
      </p:sp>
      <p:sp>
        <p:nvSpPr>
          <p:cNvPr id="17" name="Title Placeholder 1">
            <a:extLst>
              <a:ext uri="{FF2B5EF4-FFF2-40B4-BE49-F238E27FC236}">
                <a16:creationId xmlns:a16="http://schemas.microsoft.com/office/drawing/2014/main" id="{AF231473-693C-AA0F-E59A-305E7B0BCD74}"/>
              </a:ext>
            </a:extLst>
          </p:cNvPr>
          <p:cNvSpPr>
            <a:spLocks noGrp="1"/>
          </p:cNvSpPr>
          <p:nvPr>
            <p:ph type="title"/>
          </p:nvPr>
        </p:nvSpPr>
        <p:spPr>
          <a:xfrm>
            <a:off x="457319" y="208801"/>
            <a:ext cx="9402048" cy="430887"/>
          </a:xfrm>
          <a:prstGeom prst="rect">
            <a:avLst/>
          </a:prstGeom>
        </p:spPr>
        <p:txBody>
          <a:bodyPr vert="horz" lIns="0" tIns="0" rIns="0" bIns="0" rtlCol="0" anchor="t">
            <a:spAutoFit/>
          </a:bodyPr>
          <a:lstStyle/>
          <a:p>
            <a:r>
              <a:rPr lang="en-US"/>
              <a:t>Click to edit Master title style</a:t>
            </a:r>
          </a:p>
        </p:txBody>
      </p:sp>
      <p:sp>
        <p:nvSpPr>
          <p:cNvPr id="18" name="Text Placeholder 2">
            <a:extLst>
              <a:ext uri="{FF2B5EF4-FFF2-40B4-BE49-F238E27FC236}">
                <a16:creationId xmlns:a16="http://schemas.microsoft.com/office/drawing/2014/main" id="{01641F9D-F466-EBEA-A7BF-B0CC8620404E}"/>
              </a:ext>
            </a:extLst>
          </p:cNvPr>
          <p:cNvSpPr>
            <a:spLocks noGrp="1"/>
          </p:cNvSpPr>
          <p:nvPr>
            <p:ph type="body" idx="1"/>
          </p:nvPr>
        </p:nvSpPr>
        <p:spPr>
          <a:xfrm>
            <a:off x="457319" y="1296001"/>
            <a:ext cx="11281738" cy="4342197"/>
          </a:xfrm>
          <a:prstGeom prst="rect">
            <a:avLst/>
          </a:prstGeom>
        </p:spPr>
        <p:txBody>
          <a:bodyPr vert="horz" lIns="0" tIns="0" rIns="0" bIns="0" rtlCol="0">
            <a:normAutofit/>
          </a:bodyPr>
          <a:lstStyle/>
          <a:p>
            <a:pPr lvl="0"/>
            <a:r>
              <a:rPr lang="en-US"/>
              <a:t>Subhead</a:t>
            </a:r>
          </a:p>
          <a:p>
            <a:pPr lvl="1"/>
            <a:r>
              <a:rPr lang="en-US"/>
              <a:t>Body copy</a:t>
            </a:r>
          </a:p>
          <a:p>
            <a:pPr lvl="2"/>
            <a:r>
              <a:rPr lang="en-US"/>
              <a:t>Bulleted copy level 1</a:t>
            </a:r>
          </a:p>
          <a:p>
            <a:pPr lvl="3"/>
            <a:r>
              <a:rPr lang="en-US"/>
              <a:t>Bulleted copy level 2</a:t>
            </a:r>
          </a:p>
          <a:p>
            <a:pPr lvl="4"/>
            <a:r>
              <a:rPr lang="en-US"/>
              <a:t>Bulleted copy level 3</a:t>
            </a:r>
          </a:p>
          <a:p>
            <a:pPr lvl="5"/>
            <a:r>
              <a:rPr lang="en-US"/>
              <a:t>Tertiary head / Diagram title / Table/Chart Subhead</a:t>
            </a:r>
          </a:p>
          <a:p>
            <a:pPr lvl="6"/>
            <a:r>
              <a:rPr lang="en-US"/>
              <a:t>Diagram body copy / Table/Chart Date</a:t>
            </a:r>
          </a:p>
          <a:p>
            <a:pPr lvl="7"/>
            <a:r>
              <a:rPr lang="en-US"/>
              <a:t>PM Name</a:t>
            </a:r>
          </a:p>
          <a:p>
            <a:pPr lvl="8"/>
            <a:r>
              <a:rPr lang="en-US"/>
              <a:t>PM body copy</a:t>
            </a:r>
          </a:p>
        </p:txBody>
      </p:sp>
      <p:sp>
        <p:nvSpPr>
          <p:cNvPr id="6" name="Footer Placeholder 5">
            <a:extLst>
              <a:ext uri="{FF2B5EF4-FFF2-40B4-BE49-F238E27FC236}">
                <a16:creationId xmlns:a16="http://schemas.microsoft.com/office/drawing/2014/main" id="{1BBA3E8A-D97B-A6BE-CAA6-F0AABC684786}"/>
              </a:ext>
            </a:extLst>
          </p:cNvPr>
          <p:cNvSpPr>
            <a:spLocks noGrp="1"/>
          </p:cNvSpPr>
          <p:nvPr>
            <p:ph type="ftr" sz="quarter" idx="3"/>
          </p:nvPr>
        </p:nvSpPr>
        <p:spPr>
          <a:xfrm>
            <a:off x="457318" y="6539856"/>
            <a:ext cx="9362438" cy="153888"/>
          </a:xfrm>
          <a:prstGeom prst="rect">
            <a:avLst/>
          </a:prstGeom>
        </p:spPr>
        <p:txBody>
          <a:bodyPr vert="horz" wrap="square" lIns="0" tIns="0" rIns="0" bIns="0" rtlCol="0" anchor="ctr">
            <a:spAutoFit/>
          </a:bodyPr>
          <a:lstStyle>
            <a:lvl1pPr algn="l">
              <a:defRPr sz="1000" b="1" i="0">
                <a:solidFill>
                  <a:schemeClr val="tx1"/>
                </a:solidFill>
                <a:latin typeface="Arial Narrow" panose="020B0604020202020204" pitchFamily="34" charset="0"/>
                <a:cs typeface="Arial Narrow" panose="020B0604020202020204" pitchFamily="34" charset="0"/>
              </a:defRPr>
            </a:lvl1pPr>
          </a:lstStyle>
          <a:p>
            <a:endParaRPr lang="en-US"/>
          </a:p>
        </p:txBody>
      </p:sp>
    </p:spTree>
    <p:custDataLst>
      <p:tags r:id="rId5"/>
    </p:custDataLst>
    <p:extLst>
      <p:ext uri="{BB962C8B-B14F-4D97-AF65-F5344CB8AC3E}">
        <p14:creationId xmlns:p14="http://schemas.microsoft.com/office/powerpoint/2010/main" val="1978155316"/>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798" r:id="rId3"/>
  </p:sldLayoutIdLst>
  <p:txStyles>
    <p:titleStyle>
      <a:lvl1pPr algn="l" defTabSz="1218895" rtl="0" eaLnBrk="1" latinLnBrk="0" hangingPunct="1">
        <a:spcBef>
          <a:spcPct val="0"/>
        </a:spcBef>
        <a:buNone/>
        <a:defRPr sz="2800" b="1" kern="1200">
          <a:solidFill>
            <a:schemeClr val="tx1"/>
          </a:solidFill>
          <a:latin typeface="+mj-lt"/>
          <a:ea typeface="+mj-ea"/>
          <a:cs typeface="+mj-cs"/>
        </a:defRPr>
      </a:lvl1pPr>
    </p:titleStyle>
    <p:body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202">
          <p15:clr>
            <a:srgbClr val="F26B43"/>
          </p15:clr>
        </p15:guide>
        <p15:guide id="4" pos="7388">
          <p15:clr>
            <a:srgbClr val="F26B43"/>
          </p15:clr>
        </p15:guide>
        <p15:guide id="5" pos="7504">
          <p15:clr>
            <a:srgbClr val="F26B43"/>
          </p15:clr>
        </p15:guide>
        <p15:guide id="6" pos="290">
          <p15:clr>
            <a:srgbClr val="F26B43"/>
          </p15:clr>
        </p15:guide>
        <p15:guide id="7" pos="172">
          <p15:clr>
            <a:srgbClr val="F26B43"/>
          </p15:clr>
        </p15:guide>
        <p15:guide id="8" orient="horz" pos="17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FC353AD-9255-ED54-F722-74933829AFAE}"/>
              </a:ext>
              <a:ext uri="{C183D7F6-B498-43B3-948B-1728B52AA6E4}">
                <adec:decorative xmlns:adec="http://schemas.microsoft.com/office/drawing/2017/decorative" val="1"/>
              </a:ext>
            </a:extLst>
          </p:cNvPr>
          <p:cNvSpPr>
            <a:spLocks noGrp="1"/>
          </p:cNvSpPr>
          <p:nvPr>
            <p:ph type="sldNum" sz="quarter" idx="4"/>
          </p:nvPr>
        </p:nvSpPr>
        <p:spPr>
          <a:xfrm>
            <a:off x="11229724" y="6562800"/>
            <a:ext cx="509333" cy="108000"/>
          </a:xfrm>
          <a:prstGeom prst="rect">
            <a:avLst/>
          </a:prstGeom>
        </p:spPr>
        <p:txBody>
          <a:bodyPr vert="horz" lIns="0" tIns="0" rIns="0" bIns="0" rtlCol="0" anchor="ctr"/>
          <a:lstStyle>
            <a:lvl1pPr algn="r">
              <a:defRPr sz="1000">
                <a:solidFill>
                  <a:schemeClr val="tx1"/>
                </a:solidFill>
              </a:defRPr>
            </a:lvl1pPr>
          </a:lstStyle>
          <a:p>
            <a:fld id="{144D41B9-75A0-4B68-9EF0-59E6B8287F2C}" type="slidenum">
              <a:rPr lang="en-US" smtClean="0"/>
              <a:t>‹#›</a:t>
            </a:fld>
            <a:endParaRPr lang="en-US"/>
          </a:p>
        </p:txBody>
      </p:sp>
      <p:sp>
        <p:nvSpPr>
          <p:cNvPr id="17" name="Title Placeholder 1">
            <a:extLst>
              <a:ext uri="{FF2B5EF4-FFF2-40B4-BE49-F238E27FC236}">
                <a16:creationId xmlns:a16="http://schemas.microsoft.com/office/drawing/2014/main" id="{AF231473-693C-AA0F-E59A-305E7B0BCD74}"/>
              </a:ext>
            </a:extLst>
          </p:cNvPr>
          <p:cNvSpPr>
            <a:spLocks noGrp="1"/>
          </p:cNvSpPr>
          <p:nvPr>
            <p:ph type="title"/>
          </p:nvPr>
        </p:nvSpPr>
        <p:spPr>
          <a:xfrm>
            <a:off x="457319" y="208801"/>
            <a:ext cx="9402048" cy="430887"/>
          </a:xfrm>
          <a:prstGeom prst="rect">
            <a:avLst/>
          </a:prstGeom>
        </p:spPr>
        <p:txBody>
          <a:bodyPr vert="horz" lIns="0" tIns="0" rIns="0" bIns="0" rtlCol="0" anchor="t">
            <a:spAutoFit/>
          </a:bodyPr>
          <a:lstStyle/>
          <a:p>
            <a:r>
              <a:rPr lang="en-US"/>
              <a:t>Click to edit Master title style</a:t>
            </a:r>
          </a:p>
        </p:txBody>
      </p:sp>
      <p:sp>
        <p:nvSpPr>
          <p:cNvPr id="18" name="Text Placeholder 2">
            <a:extLst>
              <a:ext uri="{FF2B5EF4-FFF2-40B4-BE49-F238E27FC236}">
                <a16:creationId xmlns:a16="http://schemas.microsoft.com/office/drawing/2014/main" id="{01641F9D-F466-EBEA-A7BF-B0CC8620404E}"/>
              </a:ext>
            </a:extLst>
          </p:cNvPr>
          <p:cNvSpPr>
            <a:spLocks noGrp="1"/>
          </p:cNvSpPr>
          <p:nvPr>
            <p:ph type="body" idx="1"/>
          </p:nvPr>
        </p:nvSpPr>
        <p:spPr>
          <a:xfrm>
            <a:off x="457319" y="1296001"/>
            <a:ext cx="11281738" cy="4342197"/>
          </a:xfrm>
          <a:prstGeom prst="rect">
            <a:avLst/>
          </a:prstGeom>
        </p:spPr>
        <p:txBody>
          <a:bodyPr vert="horz" lIns="0" tIns="0" rIns="0" bIns="0" rtlCol="0">
            <a:normAutofit/>
          </a:bodyPr>
          <a:lstStyle/>
          <a:p>
            <a:pPr lvl="0"/>
            <a:r>
              <a:rPr lang="en-US"/>
              <a:t>Subhead</a:t>
            </a:r>
          </a:p>
          <a:p>
            <a:pPr lvl="1"/>
            <a:r>
              <a:rPr lang="en-US"/>
              <a:t>Body copy</a:t>
            </a:r>
          </a:p>
          <a:p>
            <a:pPr lvl="2"/>
            <a:r>
              <a:rPr lang="en-US"/>
              <a:t>Bulleted copy level 1</a:t>
            </a:r>
          </a:p>
          <a:p>
            <a:pPr lvl="3"/>
            <a:r>
              <a:rPr lang="en-US"/>
              <a:t>Bulleted copy level 2</a:t>
            </a:r>
          </a:p>
          <a:p>
            <a:pPr lvl="4"/>
            <a:r>
              <a:rPr lang="en-US"/>
              <a:t>Bulleted copy level 3</a:t>
            </a:r>
          </a:p>
          <a:p>
            <a:pPr lvl="5"/>
            <a:r>
              <a:rPr lang="en-US"/>
              <a:t>Tertiary head / Diagram title / Table/Chart Subhead</a:t>
            </a:r>
          </a:p>
          <a:p>
            <a:pPr lvl="6"/>
            <a:r>
              <a:rPr lang="en-US"/>
              <a:t>Diagram body copy / Table/Chart Date</a:t>
            </a:r>
          </a:p>
          <a:p>
            <a:pPr lvl="7"/>
            <a:r>
              <a:rPr lang="en-US"/>
              <a:t>PM Name</a:t>
            </a:r>
          </a:p>
          <a:p>
            <a:pPr lvl="8"/>
            <a:r>
              <a:rPr lang="en-US"/>
              <a:t>PM body copy</a:t>
            </a:r>
          </a:p>
        </p:txBody>
      </p:sp>
      <p:sp>
        <p:nvSpPr>
          <p:cNvPr id="6" name="Footer Placeholder 5">
            <a:extLst>
              <a:ext uri="{FF2B5EF4-FFF2-40B4-BE49-F238E27FC236}">
                <a16:creationId xmlns:a16="http://schemas.microsoft.com/office/drawing/2014/main" id="{1BBA3E8A-D97B-A6BE-CAA6-F0AABC684786}"/>
              </a:ext>
            </a:extLst>
          </p:cNvPr>
          <p:cNvSpPr>
            <a:spLocks noGrp="1"/>
          </p:cNvSpPr>
          <p:nvPr>
            <p:ph type="ftr" sz="quarter" idx="3"/>
          </p:nvPr>
        </p:nvSpPr>
        <p:spPr>
          <a:xfrm>
            <a:off x="457318" y="6539856"/>
            <a:ext cx="9362438" cy="153888"/>
          </a:xfrm>
          <a:prstGeom prst="rect">
            <a:avLst/>
          </a:prstGeom>
        </p:spPr>
        <p:txBody>
          <a:bodyPr vert="horz" wrap="square" lIns="0" tIns="0" rIns="0" bIns="0" rtlCol="0" anchor="ctr">
            <a:spAutoFit/>
          </a:bodyPr>
          <a:lstStyle>
            <a:lvl1pPr algn="l">
              <a:defRPr sz="1000" b="1" i="0">
                <a:solidFill>
                  <a:schemeClr val="tx1"/>
                </a:solidFill>
                <a:latin typeface="Arial Narrow" panose="020B0604020202020204" pitchFamily="34" charset="0"/>
                <a:cs typeface="Arial Narrow" panose="020B0604020202020204" pitchFamily="34" charset="0"/>
              </a:defRPr>
            </a:lvl1pPr>
          </a:lstStyle>
          <a:p>
            <a:endParaRPr lang="en-US"/>
          </a:p>
        </p:txBody>
      </p:sp>
    </p:spTree>
    <p:custDataLst>
      <p:tags r:id="rId4"/>
    </p:custDataLst>
    <p:extLst>
      <p:ext uri="{BB962C8B-B14F-4D97-AF65-F5344CB8AC3E}">
        <p14:creationId xmlns:p14="http://schemas.microsoft.com/office/powerpoint/2010/main" val="1090540515"/>
      </p:ext>
    </p:extLst>
  </p:cSld>
  <p:clrMap bg1="lt1" tx1="dk1" bg2="lt2" tx2="dk2" accent1="accent1" accent2="accent2" accent3="accent3" accent4="accent4" accent5="accent5" accent6="accent6" hlink="hlink" folHlink="folHlink"/>
  <p:sldLayoutIdLst>
    <p:sldLayoutId id="2147483757" r:id="rId1"/>
    <p:sldLayoutId id="2147483797" r:id="rId2"/>
  </p:sldLayoutIdLst>
  <p:txStyles>
    <p:titleStyle>
      <a:lvl1pPr algn="l" defTabSz="1218895" rtl="0" eaLnBrk="1" latinLnBrk="0" hangingPunct="1">
        <a:spcBef>
          <a:spcPct val="0"/>
        </a:spcBef>
        <a:buNone/>
        <a:defRPr sz="2800" b="1" kern="1200">
          <a:solidFill>
            <a:schemeClr val="tx1"/>
          </a:solidFill>
          <a:latin typeface="+mj-lt"/>
          <a:ea typeface="+mj-ea"/>
          <a:cs typeface="+mj-cs"/>
        </a:defRPr>
      </a:lvl1pPr>
    </p:titleStyle>
    <p:body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202">
          <p15:clr>
            <a:srgbClr val="F26B43"/>
          </p15:clr>
        </p15:guide>
        <p15:guide id="4" pos="7388">
          <p15:clr>
            <a:srgbClr val="F26B43"/>
          </p15:clr>
        </p15:guide>
        <p15:guide id="9" pos="7504">
          <p15:clr>
            <a:srgbClr val="F26B43"/>
          </p15:clr>
        </p15:guide>
        <p15:guide id="10" pos="290">
          <p15:clr>
            <a:srgbClr val="F26B43"/>
          </p15:clr>
        </p15:guide>
        <p15:guide id="11" pos="172">
          <p15:clr>
            <a:srgbClr val="F26B43"/>
          </p15:clr>
        </p15:guide>
        <p15:guide id="12" orient="horz" pos="17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chart" Target="../charts/char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 Id="rId5" Type="http://schemas.microsoft.com/office/2007/relationships/hdphoto" Target="../media/hdphoto1.wdp"/><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51.jpeg"/><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756938B-F9C3-C3DE-2B06-A754752D67C5}"/>
              </a:ext>
            </a:extLst>
          </p:cNvPr>
          <p:cNvSpPr>
            <a:spLocks noGrp="1"/>
          </p:cNvSpPr>
          <p:nvPr>
            <p:ph type="title"/>
          </p:nvPr>
        </p:nvSpPr>
        <p:spPr/>
        <p:txBody>
          <a:bodyPr/>
          <a:lstStyle/>
          <a:p>
            <a:r>
              <a:rPr lang="en-US"/>
              <a:t>Navigating Social Security</a:t>
            </a:r>
          </a:p>
        </p:txBody>
      </p:sp>
      <p:sp>
        <p:nvSpPr>
          <p:cNvPr id="11" name="Subtitle 10">
            <a:extLst>
              <a:ext uri="{FF2B5EF4-FFF2-40B4-BE49-F238E27FC236}">
                <a16:creationId xmlns:a16="http://schemas.microsoft.com/office/drawing/2014/main" id="{6A912149-1167-0FA8-E6F2-E07D5E2EC3BF}"/>
              </a:ext>
            </a:extLst>
          </p:cNvPr>
          <p:cNvSpPr>
            <a:spLocks noGrp="1"/>
          </p:cNvSpPr>
          <p:nvPr>
            <p:ph type="subTitle" idx="1"/>
          </p:nvPr>
        </p:nvSpPr>
        <p:spPr/>
        <p:txBody>
          <a:bodyPr/>
          <a:lstStyle/>
          <a:p>
            <a:r>
              <a:rPr lang="en-US"/>
              <a:t>A comprehensive guide</a:t>
            </a:r>
          </a:p>
        </p:txBody>
      </p:sp>
      <p:sp>
        <p:nvSpPr>
          <p:cNvPr id="2" name="Text Box 10">
            <a:extLst>
              <a:ext uri="{FF2B5EF4-FFF2-40B4-BE49-F238E27FC236}">
                <a16:creationId xmlns:a16="http://schemas.microsoft.com/office/drawing/2014/main" id="{F479D437-5E8E-49DC-31F6-2B5DF2A03106}"/>
              </a:ext>
            </a:extLst>
          </p:cNvPr>
          <p:cNvSpPr txBox="1">
            <a:spLocks noChangeArrowheads="1"/>
          </p:cNvSpPr>
          <p:nvPr/>
        </p:nvSpPr>
        <p:spPr bwMode="white">
          <a:xfrm>
            <a:off x="390626" y="6326824"/>
            <a:ext cx="3361613" cy="173038"/>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No Bank Guarantee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May Lose Value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4142184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0">
            <a:extLst>
              <a:ext uri="{FF2B5EF4-FFF2-40B4-BE49-F238E27FC236}">
                <a16:creationId xmlns:a16="http://schemas.microsoft.com/office/drawing/2014/main" id="{45BE73EC-DA4F-E617-034D-A56D3F6F6313}"/>
              </a:ext>
            </a:extLst>
          </p:cNvPr>
          <p:cNvSpPr txBox="1">
            <a:spLocks noGrp="1"/>
          </p:cNvSpPr>
          <p:nvPr>
            <p:ph type="title"/>
          </p:nvPr>
        </p:nvSpPr>
        <p:spPr>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t>Potential options to fix Social Security</a:t>
            </a:r>
          </a:p>
          <a:p>
            <a:endParaRPr lang="en-US"/>
          </a:p>
        </p:txBody>
      </p:sp>
      <p:grpSp>
        <p:nvGrpSpPr>
          <p:cNvPr id="22" name="Group 21">
            <a:extLst>
              <a:ext uri="{FF2B5EF4-FFF2-40B4-BE49-F238E27FC236}">
                <a16:creationId xmlns:a16="http://schemas.microsoft.com/office/drawing/2014/main" id="{964A9310-FF46-5DDE-AC4D-BAE99AA99BD7}"/>
              </a:ext>
            </a:extLst>
          </p:cNvPr>
          <p:cNvGrpSpPr/>
          <p:nvPr/>
        </p:nvGrpSpPr>
        <p:grpSpPr>
          <a:xfrm>
            <a:off x="3663520" y="1054964"/>
            <a:ext cx="1840345" cy="4827443"/>
            <a:chOff x="3663520" y="1054964"/>
            <a:chExt cx="1840345" cy="4827443"/>
          </a:xfrm>
        </p:grpSpPr>
        <p:sp>
          <p:nvSpPr>
            <p:cNvPr id="5" name="Arrow: Right 4" descr="arrow facing up">
              <a:extLst>
                <a:ext uri="{FF2B5EF4-FFF2-40B4-BE49-F238E27FC236}">
                  <a16:creationId xmlns:a16="http://schemas.microsoft.com/office/drawing/2014/main" id="{5AC5DE03-EE4D-B609-B2EE-67DBC0FF2C8F}"/>
                </a:ext>
                <a:ext uri="{C183D7F6-B498-43B3-948B-1728B52AA6E4}">
                  <adec:decorative xmlns:adec="http://schemas.microsoft.com/office/drawing/2017/decorative" val="0"/>
                </a:ext>
              </a:extLst>
            </p:cNvPr>
            <p:cNvSpPr/>
            <p:nvPr/>
          </p:nvSpPr>
          <p:spPr>
            <a:xfrm rot="16200000">
              <a:off x="2169971" y="2548513"/>
              <a:ext cx="4827443" cy="1840345"/>
            </a:xfrm>
            <a:prstGeom prst="rightArrow">
              <a:avLst/>
            </a:prstGeom>
            <a:solidFill>
              <a:srgbClr val="00A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3BEA0F-149A-3676-AAE1-CF5140581138}"/>
                </a:ext>
              </a:extLst>
            </p:cNvPr>
            <p:cNvSpPr txBox="1"/>
            <p:nvPr/>
          </p:nvSpPr>
          <p:spPr>
            <a:xfrm rot="16200000">
              <a:off x="2974033" y="3430431"/>
              <a:ext cx="3219318" cy="523220"/>
            </a:xfrm>
            <a:prstGeom prst="rect">
              <a:avLst/>
            </a:prstGeom>
            <a:noFill/>
          </p:spPr>
          <p:txBody>
            <a:bodyPr wrap="square" rtlCol="0" anchor="ctr">
              <a:spAutoFit/>
            </a:bodyPr>
            <a:lstStyle/>
            <a:p>
              <a:r>
                <a:rPr lang="en-US" sz="2800" b="1">
                  <a:solidFill>
                    <a:schemeClr val="bg1"/>
                  </a:solidFill>
                </a:rPr>
                <a:t>Increase taxes</a:t>
              </a:r>
            </a:p>
          </p:txBody>
        </p:sp>
      </p:grpSp>
      <p:sp>
        <p:nvSpPr>
          <p:cNvPr id="7" name="TextBox 6">
            <a:extLst>
              <a:ext uri="{FF2B5EF4-FFF2-40B4-BE49-F238E27FC236}">
                <a16:creationId xmlns:a16="http://schemas.microsoft.com/office/drawing/2014/main" id="{D9B666B7-6911-8673-8E3F-AB02276D399F}"/>
              </a:ext>
            </a:extLst>
          </p:cNvPr>
          <p:cNvSpPr txBox="1"/>
          <p:nvPr/>
        </p:nvSpPr>
        <p:spPr>
          <a:xfrm>
            <a:off x="1282452" y="2703685"/>
            <a:ext cx="2373369" cy="1200329"/>
          </a:xfrm>
          <a:prstGeom prst="rect">
            <a:avLst/>
          </a:prstGeom>
          <a:noFill/>
        </p:spPr>
        <p:txBody>
          <a:bodyPr wrap="square" rtlCol="0">
            <a:spAutoFit/>
          </a:bodyPr>
          <a:lstStyle/>
          <a:p>
            <a:pPr marR="0" algn="ctr"/>
            <a:r>
              <a:rPr lang="en-US" sz="1800" b="1" i="0" u="none" strike="noStrike" baseline="0">
                <a:latin typeface="Arial" panose="020B0604020202020204" pitchFamily="34" charset="0"/>
              </a:rPr>
              <a:t>Increase the payroll tax rate (currently 6.2% for individuals)</a:t>
            </a:r>
            <a:endParaRPr lang="en-US" sz="1800" b="0" i="0" u="none" strike="noStrike" baseline="0">
              <a:latin typeface="Arial" panose="020B0604020202020204" pitchFamily="34" charset="0"/>
            </a:endParaRPr>
          </a:p>
        </p:txBody>
      </p:sp>
      <p:sp>
        <p:nvSpPr>
          <p:cNvPr id="8" name="TextBox 7">
            <a:extLst>
              <a:ext uri="{FF2B5EF4-FFF2-40B4-BE49-F238E27FC236}">
                <a16:creationId xmlns:a16="http://schemas.microsoft.com/office/drawing/2014/main" id="{51424DCB-934C-B86C-06C2-C618EDE7D1DD}"/>
              </a:ext>
            </a:extLst>
          </p:cNvPr>
          <p:cNvSpPr txBox="1"/>
          <p:nvPr/>
        </p:nvSpPr>
        <p:spPr>
          <a:xfrm>
            <a:off x="1282452" y="4484366"/>
            <a:ext cx="2381066" cy="923330"/>
          </a:xfrm>
          <a:prstGeom prst="rect">
            <a:avLst/>
          </a:prstGeom>
          <a:noFill/>
        </p:spPr>
        <p:txBody>
          <a:bodyPr wrap="square" rtlCol="0">
            <a:spAutoFit/>
          </a:bodyPr>
          <a:lstStyle/>
          <a:p>
            <a:pPr marR="0" algn="ctr"/>
            <a:r>
              <a:rPr lang="en-US" sz="1800" b="1" i="0" u="none" strike="noStrike" baseline="0">
                <a:latin typeface="Arial" panose="020B0604020202020204" pitchFamily="34" charset="0"/>
              </a:rPr>
              <a:t>Increase the wage </a:t>
            </a:r>
            <a:r>
              <a:rPr lang="en-US" b="1">
                <a:latin typeface="Arial" panose="020B0604020202020204" pitchFamily="34" charset="0"/>
              </a:rPr>
              <a:t>threshold</a:t>
            </a:r>
            <a:r>
              <a:rPr lang="en-US" sz="1800" b="1" i="0" u="none" strike="noStrike" baseline="0">
                <a:latin typeface="Arial" panose="020B0604020202020204" pitchFamily="34" charset="0"/>
              </a:rPr>
              <a:t> (currently $184,500)</a:t>
            </a:r>
            <a:endParaRPr lang="en-US" sz="1800" b="0" i="0" u="none" strike="noStrike" baseline="0">
              <a:latin typeface="Arial" panose="020B0604020202020204" pitchFamily="34" charset="0"/>
            </a:endParaRPr>
          </a:p>
        </p:txBody>
      </p:sp>
      <p:grpSp>
        <p:nvGrpSpPr>
          <p:cNvPr id="23" name="Group 22">
            <a:extLst>
              <a:ext uri="{FF2B5EF4-FFF2-40B4-BE49-F238E27FC236}">
                <a16:creationId xmlns:a16="http://schemas.microsoft.com/office/drawing/2014/main" id="{57574353-8A01-D874-DA77-3563BB27B9A5}"/>
              </a:ext>
            </a:extLst>
          </p:cNvPr>
          <p:cNvGrpSpPr/>
          <p:nvPr/>
        </p:nvGrpSpPr>
        <p:grpSpPr>
          <a:xfrm>
            <a:off x="6669234" y="1054964"/>
            <a:ext cx="1840345" cy="4827445"/>
            <a:chOff x="6669234" y="1054964"/>
            <a:chExt cx="1840345" cy="4827445"/>
          </a:xfrm>
        </p:grpSpPr>
        <p:sp>
          <p:nvSpPr>
            <p:cNvPr id="9" name="Arrow: Right 8" descr="arrow pointing down">
              <a:extLst>
                <a:ext uri="{FF2B5EF4-FFF2-40B4-BE49-F238E27FC236}">
                  <a16:creationId xmlns:a16="http://schemas.microsoft.com/office/drawing/2014/main" id="{7053847A-838A-68A2-C0F1-76AF8F82C192}"/>
                </a:ext>
              </a:extLst>
            </p:cNvPr>
            <p:cNvSpPr/>
            <p:nvPr/>
          </p:nvSpPr>
          <p:spPr>
            <a:xfrm rot="5400000">
              <a:off x="5175684" y="2548514"/>
              <a:ext cx="4827445" cy="1840345"/>
            </a:xfrm>
            <a:prstGeom prst="rightArrow">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1FC8CF-7B4C-A77D-B495-F99C86480053}"/>
                </a:ext>
              </a:extLst>
            </p:cNvPr>
            <p:cNvSpPr txBox="1"/>
            <p:nvPr/>
          </p:nvSpPr>
          <p:spPr>
            <a:xfrm rot="5400000">
              <a:off x="5798883" y="3023409"/>
              <a:ext cx="3581046" cy="523220"/>
            </a:xfrm>
            <a:prstGeom prst="rect">
              <a:avLst/>
            </a:prstGeom>
            <a:noFill/>
          </p:spPr>
          <p:txBody>
            <a:bodyPr wrap="square" rtlCol="0" anchor="ctr">
              <a:spAutoFit/>
            </a:bodyPr>
            <a:lstStyle/>
            <a:p>
              <a:r>
                <a:rPr lang="en-US" sz="2800" b="1">
                  <a:solidFill>
                    <a:schemeClr val="bg1"/>
                  </a:solidFill>
                </a:rPr>
                <a:t>Decrease benefits</a:t>
              </a:r>
            </a:p>
          </p:txBody>
        </p:sp>
      </p:grpSp>
      <p:sp>
        <p:nvSpPr>
          <p:cNvPr id="11" name="TextBox 10">
            <a:extLst>
              <a:ext uri="{FF2B5EF4-FFF2-40B4-BE49-F238E27FC236}">
                <a16:creationId xmlns:a16="http://schemas.microsoft.com/office/drawing/2014/main" id="{DCD19631-F69C-2ADA-FF5B-B2D52CFD7708}"/>
              </a:ext>
            </a:extLst>
          </p:cNvPr>
          <p:cNvSpPr txBox="1"/>
          <p:nvPr/>
        </p:nvSpPr>
        <p:spPr>
          <a:xfrm>
            <a:off x="8341410" y="1294471"/>
            <a:ext cx="2852053" cy="646331"/>
          </a:xfrm>
          <a:prstGeom prst="rect">
            <a:avLst/>
          </a:prstGeom>
          <a:noFill/>
        </p:spPr>
        <p:txBody>
          <a:bodyPr wrap="square" rtlCol="0">
            <a:spAutoFit/>
          </a:bodyPr>
          <a:lstStyle/>
          <a:p>
            <a:pPr marR="0"/>
            <a:r>
              <a:rPr lang="en-US" sz="1800" b="1" i="0" u="none" strike="noStrike" baseline="0">
                <a:latin typeface="Arial" panose="020B0604020202020204" pitchFamily="34" charset="0"/>
              </a:rPr>
              <a:t>Raise the full retirement age (currently age 67)</a:t>
            </a:r>
            <a:endParaRPr lang="en-US" sz="1800" b="0" i="0" u="none" strike="noStrike" baseline="0">
              <a:latin typeface="Arial" panose="020B0604020202020204" pitchFamily="34" charset="0"/>
            </a:endParaRPr>
          </a:p>
        </p:txBody>
      </p:sp>
      <p:sp>
        <p:nvSpPr>
          <p:cNvPr id="12" name="TextBox 11">
            <a:extLst>
              <a:ext uri="{FF2B5EF4-FFF2-40B4-BE49-F238E27FC236}">
                <a16:creationId xmlns:a16="http://schemas.microsoft.com/office/drawing/2014/main" id="{566A4796-AF79-9B5C-9CAA-41489B9D8BF8}"/>
              </a:ext>
            </a:extLst>
          </p:cNvPr>
          <p:cNvSpPr txBox="1"/>
          <p:nvPr/>
        </p:nvSpPr>
        <p:spPr>
          <a:xfrm>
            <a:off x="8341410" y="2503660"/>
            <a:ext cx="2549236" cy="646331"/>
          </a:xfrm>
          <a:prstGeom prst="rect">
            <a:avLst/>
          </a:prstGeom>
          <a:noFill/>
        </p:spPr>
        <p:txBody>
          <a:bodyPr wrap="square" rtlCol="0">
            <a:spAutoFit/>
          </a:bodyPr>
          <a:lstStyle/>
          <a:p>
            <a:pPr marR="0"/>
            <a:r>
              <a:rPr lang="en-US" sz="1800" b="1" i="0" u="none" strike="noStrike" baseline="0">
                <a:latin typeface="Arial" panose="020B0604020202020204" pitchFamily="34" charset="0"/>
              </a:rPr>
              <a:t>Reduce benefits for higher earners</a:t>
            </a:r>
            <a:endParaRPr lang="en-US" sz="1800" b="0" i="0" u="none" strike="noStrike" baseline="0">
              <a:latin typeface="Arial" panose="020B0604020202020204" pitchFamily="34" charset="0"/>
            </a:endParaRPr>
          </a:p>
        </p:txBody>
      </p:sp>
      <p:sp>
        <p:nvSpPr>
          <p:cNvPr id="13" name="TextBox 12">
            <a:extLst>
              <a:ext uri="{FF2B5EF4-FFF2-40B4-BE49-F238E27FC236}">
                <a16:creationId xmlns:a16="http://schemas.microsoft.com/office/drawing/2014/main" id="{88C1BA46-05D4-8F4C-EF7C-FFFB11B12DD1}"/>
              </a:ext>
            </a:extLst>
          </p:cNvPr>
          <p:cNvSpPr txBox="1"/>
          <p:nvPr/>
        </p:nvSpPr>
        <p:spPr>
          <a:xfrm>
            <a:off x="8341410" y="3712849"/>
            <a:ext cx="2826649" cy="646331"/>
          </a:xfrm>
          <a:prstGeom prst="rect">
            <a:avLst/>
          </a:prstGeom>
          <a:noFill/>
        </p:spPr>
        <p:txBody>
          <a:bodyPr wrap="square" rtlCol="0">
            <a:spAutoFit/>
          </a:bodyPr>
          <a:lstStyle/>
          <a:p>
            <a:pPr marR="0"/>
            <a:r>
              <a:rPr lang="en-US" sz="1800" b="1" i="0" u="none" strike="noStrike" baseline="0">
                <a:latin typeface="Arial" panose="020B0604020202020204" pitchFamily="34" charset="0"/>
              </a:rPr>
              <a:t>Lower the annual cost-of-living adjustment</a:t>
            </a:r>
            <a:endParaRPr lang="en-US" sz="1800" b="0" i="0" u="none" strike="noStrike" baseline="0">
              <a:latin typeface="Arial" panose="020B0604020202020204" pitchFamily="34" charset="0"/>
            </a:endParaRPr>
          </a:p>
        </p:txBody>
      </p:sp>
      <p:cxnSp>
        <p:nvCxnSpPr>
          <p:cNvPr id="14" name="Straight Connector 13">
            <a:extLst>
              <a:ext uri="{FF2B5EF4-FFF2-40B4-BE49-F238E27FC236}">
                <a16:creationId xmlns:a16="http://schemas.microsoft.com/office/drawing/2014/main" id="{5D292F1A-D98F-56D4-29D8-A9A7C6ADA5E9}"/>
              </a:ext>
              <a:ext uri="{C183D7F6-B498-43B3-948B-1728B52AA6E4}">
                <adec:decorative xmlns:adec="http://schemas.microsoft.com/office/drawing/2017/decorative" val="1"/>
              </a:ext>
            </a:extLst>
          </p:cNvPr>
          <p:cNvCxnSpPr>
            <a:cxnSpLocks/>
          </p:cNvCxnSpPr>
          <p:nvPr/>
        </p:nvCxnSpPr>
        <p:spPr>
          <a:xfrm>
            <a:off x="933450" y="3990975"/>
            <a:ext cx="3200400" cy="0"/>
          </a:xfrm>
          <a:prstGeom prst="line">
            <a:avLst/>
          </a:prstGeom>
          <a:ln w="38100">
            <a:solidFill>
              <a:srgbClr val="00A0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1E0A2A-FF13-6EAD-4E11-F817162F6DE9}"/>
              </a:ext>
              <a:ext uri="{C183D7F6-B498-43B3-948B-1728B52AA6E4}">
                <adec:decorative xmlns:adec="http://schemas.microsoft.com/office/drawing/2017/decorative" val="1"/>
              </a:ext>
            </a:extLst>
          </p:cNvPr>
          <p:cNvCxnSpPr>
            <a:cxnSpLocks/>
          </p:cNvCxnSpPr>
          <p:nvPr/>
        </p:nvCxnSpPr>
        <p:spPr>
          <a:xfrm>
            <a:off x="933450" y="5514975"/>
            <a:ext cx="3200400" cy="0"/>
          </a:xfrm>
          <a:prstGeom prst="line">
            <a:avLst/>
          </a:prstGeom>
          <a:ln w="38100">
            <a:solidFill>
              <a:srgbClr val="00A0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DFAF62-8CBB-D67B-ED77-3344B6FA97FF}"/>
              </a:ext>
              <a:ext uri="{C183D7F6-B498-43B3-948B-1728B52AA6E4}">
                <adec:decorative xmlns:adec="http://schemas.microsoft.com/office/drawing/2017/decorative" val="1"/>
              </a:ext>
            </a:extLst>
          </p:cNvPr>
          <p:cNvCxnSpPr>
            <a:cxnSpLocks/>
          </p:cNvCxnSpPr>
          <p:nvPr/>
        </p:nvCxnSpPr>
        <p:spPr>
          <a:xfrm>
            <a:off x="8048625" y="2057400"/>
            <a:ext cx="3200400" cy="0"/>
          </a:xfrm>
          <a:prstGeom prst="line">
            <a:avLst/>
          </a:prstGeom>
          <a:ln w="381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3E247D-EFC8-6786-15C0-D2833ADF14DC}"/>
              </a:ext>
              <a:ext uri="{C183D7F6-B498-43B3-948B-1728B52AA6E4}">
                <adec:decorative xmlns:adec="http://schemas.microsoft.com/office/drawing/2017/decorative" val="1"/>
              </a:ext>
            </a:extLst>
          </p:cNvPr>
          <p:cNvCxnSpPr>
            <a:cxnSpLocks/>
          </p:cNvCxnSpPr>
          <p:nvPr/>
        </p:nvCxnSpPr>
        <p:spPr>
          <a:xfrm>
            <a:off x="8048625" y="3238500"/>
            <a:ext cx="3200400" cy="0"/>
          </a:xfrm>
          <a:prstGeom prst="line">
            <a:avLst/>
          </a:prstGeom>
          <a:ln w="381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52BA14-C563-B4C7-AAFF-AF35E373CFB6}"/>
              </a:ext>
              <a:ext uri="{C183D7F6-B498-43B3-948B-1728B52AA6E4}">
                <adec:decorative xmlns:adec="http://schemas.microsoft.com/office/drawing/2017/decorative" val="1"/>
              </a:ext>
            </a:extLst>
          </p:cNvPr>
          <p:cNvCxnSpPr>
            <a:cxnSpLocks/>
          </p:cNvCxnSpPr>
          <p:nvPr/>
        </p:nvCxnSpPr>
        <p:spPr>
          <a:xfrm>
            <a:off x="8048625" y="4448175"/>
            <a:ext cx="3200400" cy="0"/>
          </a:xfrm>
          <a:prstGeom prst="line">
            <a:avLst/>
          </a:prstGeom>
          <a:ln w="38100">
            <a:solidFill>
              <a:srgbClr val="002EB8"/>
            </a:solidFill>
          </a:ln>
        </p:spPr>
        <p:style>
          <a:lnRef idx="1">
            <a:schemeClr val="accent1"/>
          </a:lnRef>
          <a:fillRef idx="0">
            <a:schemeClr val="accent1"/>
          </a:fillRef>
          <a:effectRef idx="0">
            <a:schemeClr val="accent1"/>
          </a:effectRef>
          <a:fontRef idx="minor">
            <a:schemeClr val="tx1"/>
          </a:fontRef>
        </p:style>
      </p:cxnSp>
      <p:sp>
        <p:nvSpPr>
          <p:cNvPr id="19" name="Text Placeholder 3">
            <a:extLst>
              <a:ext uri="{FF2B5EF4-FFF2-40B4-BE49-F238E27FC236}">
                <a16:creationId xmlns:a16="http://schemas.microsoft.com/office/drawing/2014/main" id="{174B58C9-D5D2-5293-8995-EF74332E1A63}"/>
              </a:ext>
            </a:extLst>
          </p:cNvPr>
          <p:cNvSpPr txBox="1">
            <a:spLocks noGrp="1"/>
          </p:cNvSpPr>
          <p:nvPr>
            <p:ph type="body" sz="quarter" idx="40"/>
          </p:nvPr>
        </p:nvSpPr>
        <p:spPr>
          <a:prstGeom prst="rect">
            <a:avLst/>
          </a:prstGeom>
          <a:ln>
            <a:solidFill>
              <a:schemeClr val="bg1"/>
            </a:solidFill>
          </a:ln>
        </p:spPr>
        <p:txBody>
          <a:bodyPr wrap="square" lIns="0" tIns="0" rIns="0" bIns="0" anchor="b" anchorCtr="0">
            <a:spAutoFit/>
          </a:bodyPr>
          <a:lstStyle>
            <a:lvl1pPr marL="0" indent="0" algn="l" defTabSz="1218895" rtl="0" eaLnBrk="1" latinLnBrk="0" hangingPunct="1">
              <a:lnSpc>
                <a:spcPct val="100000"/>
              </a:lnSpc>
              <a:spcBef>
                <a:spcPts val="0"/>
              </a:spcBef>
              <a:spcAft>
                <a:spcPts val="0"/>
              </a:spcAft>
              <a:buFont typeface="Arial" panose="020B0604020202020204" pitchFamily="34" charset="0"/>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t>Source</a:t>
            </a:r>
            <a:r>
              <a:rPr lang="en-US" i="1"/>
              <a:t>: “The 2025 Annual Report of the Board of Trustees of the Federal Old-Age and Survivors Insurance and </a:t>
            </a:r>
          </a:p>
          <a:p>
            <a:r>
              <a:rPr lang="en-US" i="1"/>
              <a:t>Federal Disability Insurance Trust Funds”, </a:t>
            </a:r>
            <a:r>
              <a:rPr lang="en-US"/>
              <a:t>Social Security Administration, 2025</a:t>
            </a:r>
            <a:r>
              <a:rPr lang="en-US" i="1"/>
              <a:t>.</a:t>
            </a:r>
            <a:endParaRPr lang="en-US"/>
          </a:p>
        </p:txBody>
      </p:sp>
    </p:spTree>
    <p:custDataLst>
      <p:tags r:id="rId1"/>
    </p:custDataLst>
    <p:extLst>
      <p:ext uri="{BB962C8B-B14F-4D97-AF65-F5344CB8AC3E}">
        <p14:creationId xmlns:p14="http://schemas.microsoft.com/office/powerpoint/2010/main" val="1027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E23BBA-F94F-ED9C-C7E9-A39BDE223C6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75" y="777518"/>
            <a:ext cx="12188825" cy="6080482"/>
          </a:xfrm>
          <a:prstGeom prst="rect">
            <a:avLst/>
          </a:prstGeom>
        </p:spPr>
      </p:pic>
      <p:sp>
        <p:nvSpPr>
          <p:cNvPr id="7" name="Rectangle 6">
            <a:extLst>
              <a:ext uri="{FF2B5EF4-FFF2-40B4-BE49-F238E27FC236}">
                <a16:creationId xmlns:a16="http://schemas.microsoft.com/office/drawing/2014/main" id="{80E0638F-4600-573A-68D4-1EEFB792631E}"/>
              </a:ext>
              <a:ext uri="{C183D7F6-B498-43B3-948B-1728B52AA6E4}">
                <adec:decorative xmlns:adec="http://schemas.microsoft.com/office/drawing/2017/decorative" val="1"/>
              </a:ext>
            </a:extLst>
          </p:cNvPr>
          <p:cNvSpPr/>
          <p:nvPr/>
        </p:nvSpPr>
        <p:spPr>
          <a:xfrm>
            <a:off x="0" y="772998"/>
            <a:ext cx="8122921" cy="608500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BBA24F6D-2173-84DA-D75D-FD1D13D56B35}"/>
              </a:ext>
            </a:extLst>
          </p:cNvPr>
          <p:cNvSpPr txBox="1">
            <a:spLocks/>
          </p:cNvSpPr>
          <p:nvPr/>
        </p:nvSpPr>
        <p:spPr>
          <a:xfrm>
            <a:off x="457319" y="182880"/>
            <a:ext cx="8534401" cy="76658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r>
              <a:rPr lang="en-US" sz="2800">
                <a:solidFill>
                  <a:schemeClr val="tx1"/>
                </a:solidFill>
              </a:rPr>
              <a:t>Alert!!! Pension changes</a:t>
            </a:r>
          </a:p>
        </p:txBody>
      </p:sp>
      <p:sp>
        <p:nvSpPr>
          <p:cNvPr id="8" name="TextBox 7">
            <a:extLst>
              <a:ext uri="{FF2B5EF4-FFF2-40B4-BE49-F238E27FC236}">
                <a16:creationId xmlns:a16="http://schemas.microsoft.com/office/drawing/2014/main" id="{F0BB74C1-CE5D-47B8-0401-71969ADB0360}"/>
              </a:ext>
            </a:extLst>
          </p:cNvPr>
          <p:cNvSpPr txBox="1"/>
          <p:nvPr/>
        </p:nvSpPr>
        <p:spPr>
          <a:xfrm>
            <a:off x="168496" y="1181199"/>
            <a:ext cx="7785926" cy="461665"/>
          </a:xfrm>
          <a:prstGeom prst="rect">
            <a:avLst/>
          </a:prstGeom>
          <a:noFill/>
        </p:spPr>
        <p:txBody>
          <a:bodyPr wrap="square" rtlCol="0">
            <a:spAutoFit/>
          </a:bodyPr>
          <a:lstStyle/>
          <a:p>
            <a:pPr algn="ctr"/>
            <a:r>
              <a:rPr lang="en-US" sz="2400" b="1">
                <a:solidFill>
                  <a:srgbClr val="002EB8"/>
                </a:solidFill>
              </a:rPr>
              <a:t>3 MILLION </a:t>
            </a:r>
            <a:r>
              <a:rPr lang="en-US" sz="2000"/>
              <a:t>individuals received </a:t>
            </a:r>
            <a:r>
              <a:rPr lang="en-US" sz="2400" b="1">
                <a:solidFill>
                  <a:srgbClr val="002EB8"/>
                </a:solidFill>
              </a:rPr>
              <a:t>REDUCED</a:t>
            </a:r>
            <a:r>
              <a:rPr lang="en-US" sz="2000"/>
              <a:t> benefits annually.</a:t>
            </a:r>
            <a:endParaRPr lang="en-US" sz="2200" b="1">
              <a:solidFill>
                <a:srgbClr val="3769FF"/>
              </a:solidFill>
            </a:endParaRPr>
          </a:p>
        </p:txBody>
      </p:sp>
      <p:sp>
        <p:nvSpPr>
          <p:cNvPr id="9" name="TextBox 8">
            <a:extLst>
              <a:ext uri="{FF2B5EF4-FFF2-40B4-BE49-F238E27FC236}">
                <a16:creationId xmlns:a16="http://schemas.microsoft.com/office/drawing/2014/main" id="{C5724782-C778-3F67-3BA7-4BDCE75A7B79}"/>
              </a:ext>
            </a:extLst>
          </p:cNvPr>
          <p:cNvSpPr txBox="1"/>
          <p:nvPr/>
        </p:nvSpPr>
        <p:spPr>
          <a:xfrm>
            <a:off x="168496" y="1970697"/>
            <a:ext cx="7785926" cy="769441"/>
          </a:xfrm>
          <a:prstGeom prst="rect">
            <a:avLst/>
          </a:prstGeom>
          <a:noFill/>
        </p:spPr>
        <p:txBody>
          <a:bodyPr wrap="square" rtlCol="0">
            <a:spAutoFit/>
          </a:bodyPr>
          <a:lstStyle/>
          <a:p>
            <a:pPr algn="ctr"/>
            <a:r>
              <a:rPr lang="en-US" sz="2000"/>
              <a:t>Affected workers in </a:t>
            </a:r>
            <a:r>
              <a:rPr lang="en-US" sz="2400" b="1">
                <a:solidFill>
                  <a:srgbClr val="008077"/>
                </a:solidFill>
              </a:rPr>
              <a:t>15 states </a:t>
            </a:r>
            <a:r>
              <a:rPr lang="en-US" sz="2000"/>
              <a:t>where public employers did</a:t>
            </a:r>
            <a:r>
              <a:rPr lang="en-US" sz="2400" b="1">
                <a:solidFill>
                  <a:schemeClr val="accent4"/>
                </a:solidFill>
              </a:rPr>
              <a:t> </a:t>
            </a:r>
            <a:r>
              <a:rPr lang="en-US" sz="2400" b="1">
                <a:solidFill>
                  <a:srgbClr val="008077"/>
                </a:solidFill>
              </a:rPr>
              <a:t>NOT</a:t>
            </a:r>
            <a:r>
              <a:rPr lang="en-US" sz="2400" b="1">
                <a:solidFill>
                  <a:schemeClr val="accent4"/>
                </a:solidFill>
              </a:rPr>
              <a:t> </a:t>
            </a:r>
            <a:r>
              <a:rPr lang="en-US" sz="2000"/>
              <a:t>participate in the Social Security system</a:t>
            </a:r>
            <a:endParaRPr lang="en-US" sz="2400" b="1">
              <a:solidFill>
                <a:srgbClr val="3769FF"/>
              </a:solidFill>
            </a:endParaRPr>
          </a:p>
        </p:txBody>
      </p:sp>
      <p:cxnSp>
        <p:nvCxnSpPr>
          <p:cNvPr id="10" name="Straight Connector 9">
            <a:extLst>
              <a:ext uri="{FF2B5EF4-FFF2-40B4-BE49-F238E27FC236}">
                <a16:creationId xmlns:a16="http://schemas.microsoft.com/office/drawing/2014/main" id="{2AB479B7-AE98-6383-F138-39C6994012EB}"/>
              </a:ext>
              <a:ext uri="{C183D7F6-B498-43B3-948B-1728B52AA6E4}">
                <adec:decorative xmlns:adec="http://schemas.microsoft.com/office/drawing/2017/decorative" val="1"/>
              </a:ext>
            </a:extLst>
          </p:cNvPr>
          <p:cNvCxnSpPr>
            <a:cxnSpLocks/>
          </p:cNvCxnSpPr>
          <p:nvPr/>
        </p:nvCxnSpPr>
        <p:spPr>
          <a:xfrm>
            <a:off x="801279" y="3214538"/>
            <a:ext cx="6439493" cy="0"/>
          </a:xfrm>
          <a:prstGeom prst="line">
            <a:avLst/>
          </a:prstGeom>
          <a:ln w="19050">
            <a:solidFill>
              <a:srgbClr val="6730E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1BB486-0A53-1E10-88E1-21DCC340B09B}"/>
              </a:ext>
            </a:extLst>
          </p:cNvPr>
          <p:cNvSpPr txBox="1"/>
          <p:nvPr/>
        </p:nvSpPr>
        <p:spPr>
          <a:xfrm>
            <a:off x="703601" y="3477091"/>
            <a:ext cx="6715716" cy="2308324"/>
          </a:xfrm>
          <a:prstGeom prst="rect">
            <a:avLst/>
          </a:prstGeom>
          <a:noFill/>
        </p:spPr>
        <p:txBody>
          <a:bodyPr wrap="square" rtlCol="0">
            <a:spAutoFit/>
          </a:bodyPr>
          <a:lstStyle/>
          <a:p>
            <a:pPr algn="ctr"/>
            <a:r>
              <a:rPr lang="en-US" sz="2400"/>
              <a:t>The</a:t>
            </a:r>
            <a:r>
              <a:rPr lang="en-US" sz="2800"/>
              <a:t> </a:t>
            </a:r>
            <a:r>
              <a:rPr lang="en-US" sz="3200" b="1">
                <a:solidFill>
                  <a:srgbClr val="6730E3"/>
                </a:solidFill>
              </a:rPr>
              <a:t>Social Security Fairness Act of 2023 </a:t>
            </a:r>
            <a:r>
              <a:rPr lang="en-US" sz="2400"/>
              <a:t>will eliminate the Windfall Elimination Provision (WEP), and Government Pension Offset (GPO) for benefits payable after </a:t>
            </a:r>
            <a:r>
              <a:rPr lang="en-US" sz="3200" b="1">
                <a:solidFill>
                  <a:srgbClr val="6730E3"/>
                </a:solidFill>
              </a:rPr>
              <a:t>December 2023</a:t>
            </a:r>
            <a:endParaRPr lang="en-US" sz="2400" b="1">
              <a:solidFill>
                <a:srgbClr val="6730E3"/>
              </a:solidFill>
            </a:endParaRPr>
          </a:p>
        </p:txBody>
      </p:sp>
      <p:sp>
        <p:nvSpPr>
          <p:cNvPr id="12" name="Text Placeholder 1">
            <a:extLst>
              <a:ext uri="{FF2B5EF4-FFF2-40B4-BE49-F238E27FC236}">
                <a16:creationId xmlns:a16="http://schemas.microsoft.com/office/drawing/2014/main" id="{E0062E5D-A6A9-07AF-8B62-A021FD35A47C}"/>
              </a:ext>
            </a:extLst>
          </p:cNvPr>
          <p:cNvSpPr>
            <a:spLocks noGrp="1"/>
          </p:cNvSpPr>
          <p:nvPr>
            <p:ph type="body" sz="quarter" idx="40"/>
          </p:nvPr>
        </p:nvSpPr>
        <p:spPr/>
        <p:txBody>
          <a:bodyPr/>
          <a:lstStyle/>
          <a:p>
            <a:r>
              <a:rPr lang="en-US"/>
              <a:t>Source: </a:t>
            </a:r>
            <a:r>
              <a:rPr lang="en-US" b="0" i="0">
                <a:solidFill>
                  <a:srgbClr val="212529"/>
                </a:solidFill>
                <a:effectLst/>
              </a:rPr>
              <a:t>“Social Security: The Windfall Elimination Provision (WEP),” Congressional Research Service, February 2024 (Data as of 2023).</a:t>
            </a:r>
            <a:endParaRPr lang="en-US"/>
          </a:p>
        </p:txBody>
      </p:sp>
    </p:spTree>
    <p:custDataLst>
      <p:tags r:id="rId1"/>
    </p:custDataLst>
    <p:extLst>
      <p:ext uri="{BB962C8B-B14F-4D97-AF65-F5344CB8AC3E}">
        <p14:creationId xmlns:p14="http://schemas.microsoft.com/office/powerpoint/2010/main" val="395993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764A1EA-EA45-0D4F-4E1E-7E6EFEEF018B}"/>
              </a:ext>
            </a:extLst>
          </p:cNvPr>
          <p:cNvSpPr txBox="1">
            <a:spLocks/>
          </p:cNvSpPr>
          <p:nvPr/>
        </p:nvSpPr>
        <p:spPr>
          <a:xfrm>
            <a:off x="464049" y="184788"/>
            <a:ext cx="8686800" cy="7762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1218895" rtl="0" eaLnBrk="1" latinLnBrk="0" hangingPunct="1">
              <a:spcBef>
                <a:spcPct val="0"/>
              </a:spcBef>
              <a:buNone/>
              <a:defRPr sz="5865" kern="1200">
                <a:solidFill>
                  <a:schemeClr val="tx1"/>
                </a:solidFill>
                <a:latin typeface="+mj-lt"/>
                <a:ea typeface="+mj-ea"/>
                <a:cs typeface="+mj-cs"/>
              </a:defRPr>
            </a:lvl1pPr>
          </a:lstStyle>
          <a:p>
            <a:pPr algn="l" defTabSz="1218915">
              <a:spcBef>
                <a:spcPts val="0"/>
              </a:spcBef>
              <a:defRPr/>
            </a:pPr>
            <a:r>
              <a:rPr lang="en-US" sz="2800" b="1">
                <a:solidFill>
                  <a:srgbClr val="000000"/>
                </a:solidFill>
                <a:latin typeface="Arial" panose="020B0604020202020204" pitchFamily="34" charset="0"/>
                <a:cs typeface="Arial" panose="020B0604020202020204" pitchFamily="34" charset="0"/>
              </a:rPr>
              <a:t>Important ages for retirement</a:t>
            </a:r>
            <a:endParaRPr lang="en-US" sz="2799" b="1">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B72288C-702A-EF6A-6973-9A1CD1C5DB8E}"/>
              </a:ext>
            </a:extLst>
          </p:cNvPr>
          <p:cNvSpPr/>
          <p:nvPr/>
        </p:nvSpPr>
        <p:spPr>
          <a:xfrm>
            <a:off x="587690" y="2356915"/>
            <a:ext cx="2326860" cy="1188410"/>
          </a:xfrm>
          <a:prstGeom prst="rect">
            <a:avLst/>
          </a:prstGeom>
          <a:solidFill>
            <a:schemeClr val="bg1"/>
          </a:solidFill>
        </p:spPr>
        <p:txBody>
          <a:bodyPr wrap="square">
            <a:noAutofit/>
          </a:bodyPr>
          <a:lstStyle/>
          <a:p>
            <a:pPr>
              <a:defRPr/>
            </a:pPr>
            <a:r>
              <a:rPr lang="en-US" sz="2800" b="1">
                <a:solidFill>
                  <a:srgbClr val="008077"/>
                </a:solidFill>
                <a:latin typeface="Arial"/>
              </a:rPr>
              <a:t>50</a:t>
            </a:r>
          </a:p>
          <a:p>
            <a:pPr>
              <a:defRPr/>
            </a:pPr>
            <a:r>
              <a:rPr lang="en-US" sz="1400">
                <a:solidFill>
                  <a:srgbClr val="000000">
                    <a:lumMod val="50000"/>
                    <a:lumOff val="50000"/>
                  </a:srgbClr>
                </a:solidFill>
                <a:latin typeface="Arial"/>
              </a:rPr>
              <a:t>IRA/401(k) catch-up contributions begin</a:t>
            </a:r>
          </a:p>
        </p:txBody>
      </p:sp>
      <p:sp>
        <p:nvSpPr>
          <p:cNvPr id="11" name="Rectangle 10">
            <a:extLst>
              <a:ext uri="{FF2B5EF4-FFF2-40B4-BE49-F238E27FC236}">
                <a16:creationId xmlns:a16="http://schemas.microsoft.com/office/drawing/2014/main" id="{D2FFB957-F967-7C49-D34F-E248969C2D96}"/>
              </a:ext>
            </a:extLst>
          </p:cNvPr>
          <p:cNvSpPr/>
          <p:nvPr/>
        </p:nvSpPr>
        <p:spPr>
          <a:xfrm>
            <a:off x="3004405" y="2356915"/>
            <a:ext cx="2433205" cy="1188410"/>
          </a:xfrm>
          <a:prstGeom prst="rect">
            <a:avLst/>
          </a:prstGeom>
          <a:solidFill>
            <a:schemeClr val="bg1"/>
          </a:solidFill>
        </p:spPr>
        <p:txBody>
          <a:bodyPr wrap="square">
            <a:noAutofit/>
          </a:bodyPr>
          <a:lstStyle/>
          <a:p>
            <a:pPr>
              <a:defRPr/>
            </a:pPr>
            <a:r>
              <a:rPr lang="en-US" sz="2800" b="1">
                <a:solidFill>
                  <a:srgbClr val="008077"/>
                </a:solidFill>
                <a:latin typeface="Arial"/>
              </a:rPr>
              <a:t>55</a:t>
            </a:r>
          </a:p>
          <a:p>
            <a:pPr>
              <a:defRPr/>
            </a:pPr>
            <a:r>
              <a:rPr lang="en-US" sz="1400">
                <a:solidFill>
                  <a:srgbClr val="000000">
                    <a:lumMod val="50000"/>
                    <a:lumOff val="50000"/>
                  </a:srgbClr>
                </a:solidFill>
                <a:latin typeface="Arial"/>
              </a:rPr>
              <a:t>Eligible for early distributions from current qualified employer plan</a:t>
            </a:r>
          </a:p>
          <a:p>
            <a:pPr>
              <a:defRPr/>
            </a:pPr>
            <a:r>
              <a:rPr lang="en-US" sz="1400">
                <a:solidFill>
                  <a:srgbClr val="000000">
                    <a:lumMod val="50000"/>
                    <a:lumOff val="50000"/>
                  </a:srgbClr>
                </a:solidFill>
                <a:latin typeface="Arial"/>
              </a:rPr>
              <a:t>HSA catch-up</a:t>
            </a:r>
          </a:p>
        </p:txBody>
      </p:sp>
      <p:sp>
        <p:nvSpPr>
          <p:cNvPr id="12" name="Rectangle 11">
            <a:extLst>
              <a:ext uri="{FF2B5EF4-FFF2-40B4-BE49-F238E27FC236}">
                <a16:creationId xmlns:a16="http://schemas.microsoft.com/office/drawing/2014/main" id="{685F642D-1914-EBC2-49D9-E2AB5CF3FFC9}"/>
              </a:ext>
            </a:extLst>
          </p:cNvPr>
          <p:cNvSpPr/>
          <p:nvPr/>
        </p:nvSpPr>
        <p:spPr>
          <a:xfrm>
            <a:off x="5409736" y="2356915"/>
            <a:ext cx="1783799" cy="1188410"/>
          </a:xfrm>
          <a:prstGeom prst="rect">
            <a:avLst/>
          </a:prstGeom>
        </p:spPr>
        <p:txBody>
          <a:bodyPr wrap="square">
            <a:noAutofit/>
          </a:bodyPr>
          <a:lstStyle/>
          <a:p>
            <a:pPr lvl="0"/>
            <a:r>
              <a:rPr lang="en-US" sz="2799" b="1">
                <a:solidFill>
                  <a:srgbClr val="002EB8"/>
                </a:solidFill>
              </a:rPr>
              <a:t>60</a:t>
            </a:r>
            <a:r>
              <a:rPr lang="en-US" sz="2000" b="1" baseline="50000">
                <a:solidFill>
                  <a:srgbClr val="002EB8"/>
                </a:solidFill>
              </a:rPr>
              <a:t>2</a:t>
            </a:r>
            <a:endParaRPr lang="en-US" sz="2400" b="1">
              <a:solidFill>
                <a:srgbClr val="002EB8"/>
              </a:solidFill>
            </a:endParaRPr>
          </a:p>
          <a:p>
            <a:r>
              <a:rPr lang="en-US" sz="1400">
                <a:solidFill>
                  <a:schemeClr val="tx1">
                    <a:lumMod val="50000"/>
                    <a:lumOff val="50000"/>
                  </a:schemeClr>
                </a:solidFill>
              </a:rPr>
              <a:t>Widow(er) Social Security eligibility</a:t>
            </a:r>
          </a:p>
        </p:txBody>
      </p:sp>
      <p:sp>
        <p:nvSpPr>
          <p:cNvPr id="13" name="Rectangle 12">
            <a:extLst>
              <a:ext uri="{FF2B5EF4-FFF2-40B4-BE49-F238E27FC236}">
                <a16:creationId xmlns:a16="http://schemas.microsoft.com/office/drawing/2014/main" id="{0C76CDA1-CDCE-964E-FBDD-77D6A95999C7}"/>
              </a:ext>
            </a:extLst>
          </p:cNvPr>
          <p:cNvSpPr/>
          <p:nvPr/>
        </p:nvSpPr>
        <p:spPr>
          <a:xfrm>
            <a:off x="5055119" y="4591797"/>
            <a:ext cx="1224394" cy="1188410"/>
          </a:xfrm>
          <a:prstGeom prst="rect">
            <a:avLst/>
          </a:prstGeom>
          <a:solidFill>
            <a:schemeClr val="bg1"/>
          </a:solidFill>
        </p:spPr>
        <p:txBody>
          <a:bodyPr wrap="square" lIns="0" tIns="0" rIns="0" bIns="0">
            <a:noAutofit/>
          </a:bodyPr>
          <a:lstStyle/>
          <a:p>
            <a:pPr>
              <a:defRPr/>
            </a:pPr>
            <a:r>
              <a:rPr lang="en-US" sz="2800" b="1">
                <a:solidFill>
                  <a:srgbClr val="008077"/>
                </a:solidFill>
                <a:latin typeface="Arial"/>
              </a:rPr>
              <a:t>59½</a:t>
            </a:r>
          </a:p>
          <a:p>
            <a:pPr>
              <a:defRPr/>
            </a:pPr>
            <a:r>
              <a:rPr lang="en-US" sz="1400">
                <a:solidFill>
                  <a:srgbClr val="707070"/>
                </a:solidFill>
                <a:latin typeface="Arial"/>
              </a:rPr>
              <a:t>Full retirement age for qualified plans</a:t>
            </a:r>
            <a:r>
              <a:rPr lang="en-US" sz="1400" baseline="30000">
                <a:solidFill>
                  <a:srgbClr val="707070"/>
                </a:solidFill>
                <a:latin typeface="Arial"/>
              </a:rPr>
              <a:t>1</a:t>
            </a:r>
          </a:p>
        </p:txBody>
      </p:sp>
      <p:sp>
        <p:nvSpPr>
          <p:cNvPr id="14" name="Rectangle 13">
            <a:extLst>
              <a:ext uri="{FF2B5EF4-FFF2-40B4-BE49-F238E27FC236}">
                <a16:creationId xmlns:a16="http://schemas.microsoft.com/office/drawing/2014/main" id="{58F888E1-D4A5-25CF-853F-94BE670FF8BF}"/>
              </a:ext>
            </a:extLst>
          </p:cNvPr>
          <p:cNvSpPr/>
          <p:nvPr/>
        </p:nvSpPr>
        <p:spPr>
          <a:xfrm>
            <a:off x="6470698" y="4579097"/>
            <a:ext cx="1423317" cy="1188410"/>
          </a:xfrm>
          <a:prstGeom prst="rect">
            <a:avLst/>
          </a:prstGeom>
          <a:solidFill>
            <a:schemeClr val="bg1"/>
          </a:solidFill>
        </p:spPr>
        <p:txBody>
          <a:bodyPr wrap="square" lIns="0" tIns="0" rIns="0" bIns="0">
            <a:noAutofit/>
          </a:bodyPr>
          <a:lstStyle/>
          <a:p>
            <a:pPr>
              <a:defRPr/>
            </a:pPr>
            <a:r>
              <a:rPr lang="en-US" sz="2800" b="1">
                <a:solidFill>
                  <a:srgbClr val="002EB8"/>
                </a:solidFill>
                <a:latin typeface="Arial"/>
              </a:rPr>
              <a:t>62</a:t>
            </a:r>
          </a:p>
          <a:p>
            <a:pPr>
              <a:defRPr/>
            </a:pPr>
            <a:r>
              <a:rPr lang="en-US" sz="1400">
                <a:solidFill>
                  <a:srgbClr val="707070"/>
                </a:solidFill>
                <a:latin typeface="Arial"/>
              </a:rPr>
              <a:t>Early Social Security benefits eligibility</a:t>
            </a:r>
          </a:p>
        </p:txBody>
      </p:sp>
      <p:sp>
        <p:nvSpPr>
          <p:cNvPr id="51" name="Rectangle 50">
            <a:extLst>
              <a:ext uri="{FF2B5EF4-FFF2-40B4-BE49-F238E27FC236}">
                <a16:creationId xmlns:a16="http://schemas.microsoft.com/office/drawing/2014/main" id="{1BF3BA5C-0140-EB2D-2C15-2B94CC7D2AD3}"/>
              </a:ext>
            </a:extLst>
          </p:cNvPr>
          <p:cNvSpPr/>
          <p:nvPr/>
        </p:nvSpPr>
        <p:spPr>
          <a:xfrm>
            <a:off x="7803585" y="1136093"/>
            <a:ext cx="3924668" cy="863121"/>
          </a:xfrm>
          <a:prstGeom prst="rect">
            <a:avLst/>
          </a:prstGeom>
        </p:spPr>
        <p:txBody>
          <a:bodyPr wrap="square">
            <a:noAutofit/>
          </a:bodyPr>
          <a:lstStyle/>
          <a:p>
            <a:pPr lvl="0"/>
            <a:r>
              <a:rPr lang="en-US" sz="2799" b="1">
                <a:solidFill>
                  <a:srgbClr val="008077"/>
                </a:solidFill>
              </a:rPr>
              <a:t>65</a:t>
            </a:r>
          </a:p>
          <a:p>
            <a:r>
              <a:rPr lang="en-US" sz="1400">
                <a:solidFill>
                  <a:schemeClr val="tx1">
                    <a:lumMod val="50000"/>
                    <a:lumOff val="50000"/>
                  </a:schemeClr>
                </a:solidFill>
              </a:rPr>
              <a:t>±  3 months for initial Medicare enrollment</a:t>
            </a:r>
            <a:r>
              <a:rPr lang="en-US" sz="1400" b="1" baseline="50000">
                <a:solidFill>
                  <a:schemeClr val="tx1">
                    <a:lumMod val="50000"/>
                    <a:lumOff val="50000"/>
                  </a:schemeClr>
                </a:solidFill>
              </a:rPr>
              <a:t>3</a:t>
            </a:r>
            <a:r>
              <a:rPr lang="en-US" sz="1400" b="1">
                <a:solidFill>
                  <a:schemeClr val="tx1">
                    <a:lumMod val="50000"/>
                    <a:lumOff val="50000"/>
                  </a:schemeClr>
                </a:solidFill>
              </a:rPr>
              <a:t> </a:t>
            </a:r>
          </a:p>
          <a:p>
            <a:r>
              <a:rPr lang="en-US" sz="1400">
                <a:solidFill>
                  <a:schemeClr val="tx1">
                    <a:lumMod val="50000"/>
                    <a:lumOff val="50000"/>
                  </a:schemeClr>
                </a:solidFill>
              </a:rPr>
              <a:t>Penalty-free distributions from HSA accounts for non-qualified expenses</a:t>
            </a:r>
            <a:endParaRPr lang="en-US" sz="1400" b="1" baseline="50000">
              <a:solidFill>
                <a:schemeClr val="tx1">
                  <a:lumMod val="50000"/>
                  <a:lumOff val="50000"/>
                </a:schemeClr>
              </a:solidFill>
            </a:endParaRPr>
          </a:p>
          <a:p>
            <a:endParaRPr lang="en-US" sz="1400">
              <a:solidFill>
                <a:srgbClr val="8C8C8C"/>
              </a:solidFill>
            </a:endParaRPr>
          </a:p>
        </p:txBody>
      </p:sp>
      <p:sp>
        <p:nvSpPr>
          <p:cNvPr id="16" name="Rectangle 15">
            <a:extLst>
              <a:ext uri="{FF2B5EF4-FFF2-40B4-BE49-F238E27FC236}">
                <a16:creationId xmlns:a16="http://schemas.microsoft.com/office/drawing/2014/main" id="{B630005E-27D6-6431-4C8A-721165C873BA}"/>
              </a:ext>
            </a:extLst>
          </p:cNvPr>
          <p:cNvSpPr/>
          <p:nvPr/>
        </p:nvSpPr>
        <p:spPr>
          <a:xfrm>
            <a:off x="8400511" y="2356916"/>
            <a:ext cx="1638797" cy="1188410"/>
          </a:xfrm>
          <a:prstGeom prst="rect">
            <a:avLst/>
          </a:prstGeom>
          <a:solidFill>
            <a:schemeClr val="bg1"/>
          </a:solidFill>
        </p:spPr>
        <p:txBody>
          <a:bodyPr wrap="square" lIns="0" tIns="0" rIns="0" bIns="0">
            <a:noAutofit/>
          </a:bodyPr>
          <a:lstStyle/>
          <a:p>
            <a:pPr>
              <a:defRPr/>
            </a:pPr>
            <a:r>
              <a:rPr lang="en-US" sz="2800" b="1">
                <a:solidFill>
                  <a:srgbClr val="002EB8"/>
                </a:solidFill>
                <a:latin typeface="Arial"/>
              </a:rPr>
              <a:t>67</a:t>
            </a:r>
            <a:r>
              <a:rPr lang="en-US" sz="2000" b="1" baseline="50000">
                <a:solidFill>
                  <a:srgbClr val="002EB8"/>
                </a:solidFill>
                <a:latin typeface="Arial"/>
              </a:rPr>
              <a:t>1</a:t>
            </a:r>
            <a:endParaRPr lang="en-US" sz="2000" b="1">
              <a:solidFill>
                <a:srgbClr val="002EB8"/>
              </a:solidFill>
              <a:latin typeface="Arial"/>
            </a:endParaRPr>
          </a:p>
          <a:p>
            <a:pPr>
              <a:defRPr/>
            </a:pPr>
            <a:r>
              <a:rPr lang="en-US" sz="1400">
                <a:solidFill>
                  <a:srgbClr val="707070"/>
                </a:solidFill>
                <a:latin typeface="Arial"/>
              </a:rPr>
              <a:t>Social Security </a:t>
            </a:r>
            <a:br>
              <a:rPr lang="en-US" sz="1400">
                <a:solidFill>
                  <a:srgbClr val="707070"/>
                </a:solidFill>
                <a:latin typeface="Arial"/>
              </a:rPr>
            </a:br>
            <a:r>
              <a:rPr lang="en-US" sz="1400">
                <a:solidFill>
                  <a:srgbClr val="707070"/>
                </a:solidFill>
                <a:latin typeface="Arial"/>
              </a:rPr>
              <a:t>full retirement age</a:t>
            </a:r>
          </a:p>
        </p:txBody>
      </p:sp>
      <p:sp>
        <p:nvSpPr>
          <p:cNvPr id="17" name="Rectangle 16">
            <a:extLst>
              <a:ext uri="{FF2B5EF4-FFF2-40B4-BE49-F238E27FC236}">
                <a16:creationId xmlns:a16="http://schemas.microsoft.com/office/drawing/2014/main" id="{46458454-C021-23C3-CCBA-246D587F0CDE}"/>
              </a:ext>
            </a:extLst>
          </p:cNvPr>
          <p:cNvSpPr/>
          <p:nvPr/>
        </p:nvSpPr>
        <p:spPr>
          <a:xfrm>
            <a:off x="9060464" y="4591797"/>
            <a:ext cx="1943259" cy="1188410"/>
          </a:xfrm>
          <a:prstGeom prst="rect">
            <a:avLst/>
          </a:prstGeom>
        </p:spPr>
        <p:txBody>
          <a:bodyPr wrap="square">
            <a:noAutofit/>
          </a:bodyPr>
          <a:lstStyle/>
          <a:p>
            <a:pPr algn="r">
              <a:defRPr/>
            </a:pPr>
            <a:r>
              <a:rPr lang="en-US" sz="2800" b="1">
                <a:solidFill>
                  <a:srgbClr val="008077"/>
                </a:solidFill>
                <a:latin typeface="Arial"/>
              </a:rPr>
              <a:t>73-75</a:t>
            </a:r>
            <a:r>
              <a:rPr lang="en-US" sz="2000" b="1" baseline="75000">
                <a:solidFill>
                  <a:srgbClr val="008077"/>
                </a:solidFill>
                <a:latin typeface="Arial"/>
              </a:rPr>
              <a:t>4</a:t>
            </a:r>
          </a:p>
          <a:p>
            <a:pPr algn="r">
              <a:defRPr/>
            </a:pPr>
            <a:r>
              <a:rPr lang="en-US" sz="1400">
                <a:solidFill>
                  <a:srgbClr val="000000">
                    <a:lumMod val="50000"/>
                    <a:lumOff val="50000"/>
                  </a:srgbClr>
                </a:solidFill>
                <a:latin typeface="Arial"/>
              </a:rPr>
              <a:t>Required minimum Distributions (RMDs) Begin</a:t>
            </a:r>
          </a:p>
        </p:txBody>
      </p:sp>
      <p:sp>
        <p:nvSpPr>
          <p:cNvPr id="18" name="Rectangle 17">
            <a:extLst>
              <a:ext uri="{FF2B5EF4-FFF2-40B4-BE49-F238E27FC236}">
                <a16:creationId xmlns:a16="http://schemas.microsoft.com/office/drawing/2014/main" id="{6EE9C8D6-AA8F-328B-7738-4E8821C86F67}"/>
              </a:ext>
            </a:extLst>
          </p:cNvPr>
          <p:cNvSpPr/>
          <p:nvPr/>
        </p:nvSpPr>
        <p:spPr>
          <a:xfrm>
            <a:off x="10310553" y="2356916"/>
            <a:ext cx="1557678" cy="1188410"/>
          </a:xfrm>
          <a:prstGeom prst="rect">
            <a:avLst/>
          </a:prstGeom>
          <a:solidFill>
            <a:schemeClr val="bg1"/>
          </a:solidFill>
        </p:spPr>
        <p:txBody>
          <a:bodyPr wrap="square" lIns="0" tIns="0" rIns="0" bIns="0">
            <a:noAutofit/>
          </a:bodyPr>
          <a:lstStyle/>
          <a:p>
            <a:r>
              <a:rPr lang="en-US" sz="2799" b="1">
                <a:solidFill>
                  <a:srgbClr val="002EB8"/>
                </a:solidFill>
              </a:rPr>
              <a:t>70</a:t>
            </a:r>
          </a:p>
          <a:p>
            <a:r>
              <a:rPr lang="en-US" sz="1400">
                <a:solidFill>
                  <a:srgbClr val="707070"/>
                </a:solidFill>
              </a:rPr>
              <a:t>Maximum Social Security benefits</a:t>
            </a:r>
          </a:p>
        </p:txBody>
      </p:sp>
      <p:cxnSp>
        <p:nvCxnSpPr>
          <p:cNvPr id="19" name="Straight Connector 18">
            <a:extLst>
              <a:ext uri="{FF2B5EF4-FFF2-40B4-BE49-F238E27FC236}">
                <a16:creationId xmlns:a16="http://schemas.microsoft.com/office/drawing/2014/main" id="{74E7DABB-382D-C77D-5557-338D895296DD}"/>
              </a:ext>
              <a:ext uri="{C183D7F6-B498-43B3-948B-1728B52AA6E4}">
                <adec:decorative xmlns:adec="http://schemas.microsoft.com/office/drawing/2017/decorative" val="1"/>
              </a:ext>
            </a:extLst>
          </p:cNvPr>
          <p:cNvCxnSpPr>
            <a:cxnSpLocks/>
          </p:cNvCxnSpPr>
          <p:nvPr/>
        </p:nvCxnSpPr>
        <p:spPr>
          <a:xfrm flipV="1">
            <a:off x="534478"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C0B7A9-E4EC-BF03-36C1-82700015CE06}"/>
              </a:ext>
              <a:ext uri="{C183D7F6-B498-43B3-948B-1728B52AA6E4}">
                <adec:decorative xmlns:adec="http://schemas.microsoft.com/office/drawing/2017/decorative" val="1"/>
              </a:ext>
            </a:extLst>
          </p:cNvPr>
          <p:cNvCxnSpPr>
            <a:cxnSpLocks/>
          </p:cNvCxnSpPr>
          <p:nvPr/>
        </p:nvCxnSpPr>
        <p:spPr>
          <a:xfrm flipV="1">
            <a:off x="2951821"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5A483BC-D37E-2763-878A-0C195EB74C59}"/>
              </a:ext>
              <a:ext uri="{C183D7F6-B498-43B3-948B-1728B52AA6E4}">
                <adec:decorative xmlns:adec="http://schemas.microsoft.com/office/drawing/2017/decorative" val="1"/>
              </a:ext>
            </a:extLst>
          </p:cNvPr>
          <p:cNvCxnSpPr>
            <a:cxnSpLocks/>
          </p:cNvCxnSpPr>
          <p:nvPr/>
        </p:nvCxnSpPr>
        <p:spPr>
          <a:xfrm flipV="1">
            <a:off x="4926507"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85014-380E-BC24-B9FC-92E61FF4F9C7}"/>
              </a:ext>
              <a:ext uri="{C183D7F6-B498-43B3-948B-1728B52AA6E4}">
                <adec:decorative xmlns:adec="http://schemas.microsoft.com/office/drawing/2017/decorative" val="1"/>
              </a:ext>
            </a:extLst>
          </p:cNvPr>
          <p:cNvCxnSpPr>
            <a:cxnSpLocks/>
          </p:cNvCxnSpPr>
          <p:nvPr/>
        </p:nvCxnSpPr>
        <p:spPr>
          <a:xfrm flipV="1">
            <a:off x="5360868"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2F945E-3BA6-1451-383F-70614645E39E}"/>
              </a:ext>
              <a:ext uri="{C183D7F6-B498-43B3-948B-1728B52AA6E4}">
                <adec:decorative xmlns:adec="http://schemas.microsoft.com/office/drawing/2017/decorative" val="1"/>
              </a:ext>
            </a:extLst>
          </p:cNvPr>
          <p:cNvCxnSpPr>
            <a:cxnSpLocks/>
          </p:cNvCxnSpPr>
          <p:nvPr/>
        </p:nvCxnSpPr>
        <p:spPr>
          <a:xfrm flipV="1">
            <a:off x="6350005"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868BBD-22FF-002B-1D8F-3278CFD6F14D}"/>
              </a:ext>
              <a:ext uri="{C183D7F6-B498-43B3-948B-1728B52AA6E4}">
                <adec:decorative xmlns:adec="http://schemas.microsoft.com/office/drawing/2017/decorative" val="1"/>
              </a:ext>
            </a:extLst>
          </p:cNvPr>
          <p:cNvCxnSpPr>
            <a:cxnSpLocks/>
          </p:cNvCxnSpPr>
          <p:nvPr/>
        </p:nvCxnSpPr>
        <p:spPr>
          <a:xfrm flipV="1">
            <a:off x="7772594" y="1260210"/>
            <a:ext cx="0" cy="2688352"/>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46BDB5-B5A6-CCC4-3F06-27A4976CE195}"/>
              </a:ext>
              <a:ext uri="{C183D7F6-B498-43B3-948B-1728B52AA6E4}">
                <adec:decorative xmlns:adec="http://schemas.microsoft.com/office/drawing/2017/decorative" val="1"/>
              </a:ext>
            </a:extLst>
          </p:cNvPr>
          <p:cNvCxnSpPr>
            <a:cxnSpLocks/>
          </p:cNvCxnSpPr>
          <p:nvPr/>
        </p:nvCxnSpPr>
        <p:spPr>
          <a:xfrm flipV="1">
            <a:off x="8273410"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A9EE4C8-1297-DFF9-789B-609E6E156ACC}"/>
              </a:ext>
              <a:ext uri="{C183D7F6-B498-43B3-948B-1728B52AA6E4}">
                <adec:decorative xmlns:adec="http://schemas.microsoft.com/office/drawing/2017/decorative" val="1"/>
              </a:ext>
            </a:extLst>
          </p:cNvPr>
          <p:cNvCxnSpPr>
            <a:cxnSpLocks/>
          </p:cNvCxnSpPr>
          <p:nvPr/>
        </p:nvCxnSpPr>
        <p:spPr>
          <a:xfrm flipV="1">
            <a:off x="11149408"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2ACDDB3-1D99-21DB-85A3-E7F10E136EBC}"/>
              </a:ext>
              <a:ext uri="{C183D7F6-B498-43B3-948B-1728B52AA6E4}">
                <adec:decorative xmlns:adec="http://schemas.microsoft.com/office/drawing/2017/decorative" val="1"/>
              </a:ext>
            </a:extLst>
          </p:cNvPr>
          <p:cNvCxnSpPr>
            <a:cxnSpLocks/>
          </p:cNvCxnSpPr>
          <p:nvPr/>
        </p:nvCxnSpPr>
        <p:spPr>
          <a:xfrm flipV="1">
            <a:off x="10175992"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28" name="Arrow: Chevron 27">
            <a:extLst>
              <a:ext uri="{FF2B5EF4-FFF2-40B4-BE49-F238E27FC236}">
                <a16:creationId xmlns:a16="http://schemas.microsoft.com/office/drawing/2014/main" id="{CD5AA2CC-930C-6594-8B69-6031D0AF30CD}"/>
              </a:ext>
              <a:ext uri="{C183D7F6-B498-43B3-948B-1728B52AA6E4}">
                <adec:decorative xmlns:adec="http://schemas.microsoft.com/office/drawing/2017/decorative" val="1"/>
              </a:ext>
            </a:extLst>
          </p:cNvPr>
          <p:cNvSpPr/>
          <p:nvPr/>
        </p:nvSpPr>
        <p:spPr>
          <a:xfrm>
            <a:off x="919497"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3F9D93E8-182A-5191-D449-C9CCFF5EB094}"/>
              </a:ext>
              <a:ext uri="{C183D7F6-B498-43B3-948B-1728B52AA6E4}">
                <adec:decorative xmlns:adec="http://schemas.microsoft.com/office/drawing/2017/decorative" val="1"/>
              </a:ext>
            </a:extLst>
          </p:cNvPr>
          <p:cNvSpPr/>
          <p:nvPr/>
        </p:nvSpPr>
        <p:spPr>
          <a:xfrm>
            <a:off x="1401499"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CC87C831-92A6-25BA-B793-6B9FBF37BA99}"/>
              </a:ext>
              <a:ext uri="{C183D7F6-B498-43B3-948B-1728B52AA6E4}">
                <adec:decorative xmlns:adec="http://schemas.microsoft.com/office/drawing/2017/decorative" val="1"/>
              </a:ext>
            </a:extLst>
          </p:cNvPr>
          <p:cNvSpPr/>
          <p:nvPr/>
        </p:nvSpPr>
        <p:spPr>
          <a:xfrm>
            <a:off x="1883501"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A881EAE7-8EF1-F84C-90CF-DA5FC61A947E}"/>
              </a:ext>
              <a:ext uri="{C183D7F6-B498-43B3-948B-1728B52AA6E4}">
                <adec:decorative xmlns:adec="http://schemas.microsoft.com/office/drawing/2017/decorative" val="1"/>
              </a:ext>
            </a:extLst>
          </p:cNvPr>
          <p:cNvSpPr/>
          <p:nvPr/>
        </p:nvSpPr>
        <p:spPr>
          <a:xfrm>
            <a:off x="2365503"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8E3A354E-4005-51E2-D4A0-6A2B1BE7533A}"/>
              </a:ext>
              <a:ext uri="{C183D7F6-B498-43B3-948B-1728B52AA6E4}">
                <adec:decorative xmlns:adec="http://schemas.microsoft.com/office/drawing/2017/decorative" val="1"/>
              </a:ext>
            </a:extLst>
          </p:cNvPr>
          <p:cNvSpPr/>
          <p:nvPr/>
        </p:nvSpPr>
        <p:spPr>
          <a:xfrm>
            <a:off x="2847505" y="3900473"/>
            <a:ext cx="502920" cy="270323"/>
          </a:xfrm>
          <a:prstGeom prst="chevron">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hevron 32">
            <a:extLst>
              <a:ext uri="{FF2B5EF4-FFF2-40B4-BE49-F238E27FC236}">
                <a16:creationId xmlns:a16="http://schemas.microsoft.com/office/drawing/2014/main" id="{E8ADE16F-A4FA-01CF-2D53-90CB3D06B4F5}"/>
              </a:ext>
              <a:ext uri="{C183D7F6-B498-43B3-948B-1728B52AA6E4}">
                <adec:decorative xmlns:adec="http://schemas.microsoft.com/office/drawing/2017/decorative" val="1"/>
              </a:ext>
            </a:extLst>
          </p:cNvPr>
          <p:cNvSpPr/>
          <p:nvPr/>
        </p:nvSpPr>
        <p:spPr>
          <a:xfrm>
            <a:off x="3329507"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hevron 33">
            <a:extLst>
              <a:ext uri="{FF2B5EF4-FFF2-40B4-BE49-F238E27FC236}">
                <a16:creationId xmlns:a16="http://schemas.microsoft.com/office/drawing/2014/main" id="{F6150309-8C48-D60D-9BEB-5C0C76934D22}"/>
              </a:ext>
              <a:ext uri="{C183D7F6-B498-43B3-948B-1728B52AA6E4}">
                <adec:decorative xmlns:adec="http://schemas.microsoft.com/office/drawing/2017/decorative" val="1"/>
              </a:ext>
            </a:extLst>
          </p:cNvPr>
          <p:cNvSpPr/>
          <p:nvPr/>
        </p:nvSpPr>
        <p:spPr>
          <a:xfrm>
            <a:off x="3811509"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4">
            <a:extLst>
              <a:ext uri="{FF2B5EF4-FFF2-40B4-BE49-F238E27FC236}">
                <a16:creationId xmlns:a16="http://schemas.microsoft.com/office/drawing/2014/main" id="{EE18D503-BCDD-980F-DF39-A54FAFA22EF7}"/>
              </a:ext>
              <a:ext uri="{C183D7F6-B498-43B3-948B-1728B52AA6E4}">
                <adec:decorative xmlns:adec="http://schemas.microsoft.com/office/drawing/2017/decorative" val="1"/>
              </a:ext>
            </a:extLst>
          </p:cNvPr>
          <p:cNvSpPr/>
          <p:nvPr/>
        </p:nvSpPr>
        <p:spPr>
          <a:xfrm>
            <a:off x="4293511"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Chevron 35">
            <a:extLst>
              <a:ext uri="{FF2B5EF4-FFF2-40B4-BE49-F238E27FC236}">
                <a16:creationId xmlns:a16="http://schemas.microsoft.com/office/drawing/2014/main" id="{8DA5D25B-2D46-2CB8-897A-E15802548FCB}"/>
              </a:ext>
              <a:ext uri="{C183D7F6-B498-43B3-948B-1728B52AA6E4}">
                <adec:decorative xmlns:adec="http://schemas.microsoft.com/office/drawing/2017/decorative" val="1"/>
              </a:ext>
            </a:extLst>
          </p:cNvPr>
          <p:cNvSpPr/>
          <p:nvPr/>
        </p:nvSpPr>
        <p:spPr>
          <a:xfrm>
            <a:off x="4775513" y="3900473"/>
            <a:ext cx="502920" cy="270323"/>
          </a:xfrm>
          <a:prstGeom prst="chevron">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Arrow: Chevron 36">
            <a:extLst>
              <a:ext uri="{FF2B5EF4-FFF2-40B4-BE49-F238E27FC236}">
                <a16:creationId xmlns:a16="http://schemas.microsoft.com/office/drawing/2014/main" id="{DD54073A-0D3B-0AC2-93F6-F6BDFED1BDD9}"/>
              </a:ext>
              <a:ext uri="{C183D7F6-B498-43B3-948B-1728B52AA6E4}">
                <adec:decorative xmlns:adec="http://schemas.microsoft.com/office/drawing/2017/decorative" val="1"/>
              </a:ext>
            </a:extLst>
          </p:cNvPr>
          <p:cNvSpPr/>
          <p:nvPr/>
        </p:nvSpPr>
        <p:spPr>
          <a:xfrm>
            <a:off x="5257515" y="3900473"/>
            <a:ext cx="502920" cy="270323"/>
          </a:xfrm>
          <a:prstGeom prst="chevron">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a:extLst>
              <a:ext uri="{FF2B5EF4-FFF2-40B4-BE49-F238E27FC236}">
                <a16:creationId xmlns:a16="http://schemas.microsoft.com/office/drawing/2014/main" id="{2E197EBD-1146-3431-F93E-997C11B4EFCB}"/>
              </a:ext>
              <a:ext uri="{C183D7F6-B498-43B3-948B-1728B52AA6E4}">
                <adec:decorative xmlns:adec="http://schemas.microsoft.com/office/drawing/2017/decorative" val="1"/>
              </a:ext>
            </a:extLst>
          </p:cNvPr>
          <p:cNvSpPr/>
          <p:nvPr/>
        </p:nvSpPr>
        <p:spPr>
          <a:xfrm>
            <a:off x="5739517"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row: Chevron 38">
            <a:extLst>
              <a:ext uri="{FF2B5EF4-FFF2-40B4-BE49-F238E27FC236}">
                <a16:creationId xmlns:a16="http://schemas.microsoft.com/office/drawing/2014/main" id="{9AFA7F14-34A3-C5FC-B604-37B363360F7E}"/>
              </a:ext>
              <a:ext uri="{C183D7F6-B498-43B3-948B-1728B52AA6E4}">
                <adec:decorative xmlns:adec="http://schemas.microsoft.com/office/drawing/2017/decorative" val="1"/>
              </a:ext>
            </a:extLst>
          </p:cNvPr>
          <p:cNvSpPr/>
          <p:nvPr/>
        </p:nvSpPr>
        <p:spPr>
          <a:xfrm>
            <a:off x="6221519" y="3900473"/>
            <a:ext cx="502920" cy="270323"/>
          </a:xfrm>
          <a:prstGeom prst="chevron">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Arrow: Chevron 39">
            <a:extLst>
              <a:ext uri="{FF2B5EF4-FFF2-40B4-BE49-F238E27FC236}">
                <a16:creationId xmlns:a16="http://schemas.microsoft.com/office/drawing/2014/main" id="{A1BDFA0C-AF83-AE63-AC5F-23B1661A22D7}"/>
              </a:ext>
              <a:ext uri="{C183D7F6-B498-43B3-948B-1728B52AA6E4}">
                <adec:decorative xmlns:adec="http://schemas.microsoft.com/office/drawing/2017/decorative" val="1"/>
              </a:ext>
            </a:extLst>
          </p:cNvPr>
          <p:cNvSpPr/>
          <p:nvPr/>
        </p:nvSpPr>
        <p:spPr>
          <a:xfrm>
            <a:off x="6703521"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Arrow: Chevron 40">
            <a:extLst>
              <a:ext uri="{FF2B5EF4-FFF2-40B4-BE49-F238E27FC236}">
                <a16:creationId xmlns:a16="http://schemas.microsoft.com/office/drawing/2014/main" id="{74562458-A457-5B94-B111-45ABA4DABBF5}"/>
              </a:ext>
              <a:ext uri="{C183D7F6-B498-43B3-948B-1728B52AA6E4}">
                <adec:decorative xmlns:adec="http://schemas.microsoft.com/office/drawing/2017/decorative" val="1"/>
              </a:ext>
            </a:extLst>
          </p:cNvPr>
          <p:cNvSpPr/>
          <p:nvPr/>
        </p:nvSpPr>
        <p:spPr>
          <a:xfrm>
            <a:off x="7185523"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row: Chevron 41">
            <a:extLst>
              <a:ext uri="{FF2B5EF4-FFF2-40B4-BE49-F238E27FC236}">
                <a16:creationId xmlns:a16="http://schemas.microsoft.com/office/drawing/2014/main" id="{D5FAAE96-F3D8-076C-3695-D18986992719}"/>
              </a:ext>
              <a:ext uri="{C183D7F6-B498-43B3-948B-1728B52AA6E4}">
                <adec:decorative xmlns:adec="http://schemas.microsoft.com/office/drawing/2017/decorative" val="1"/>
              </a:ext>
            </a:extLst>
          </p:cNvPr>
          <p:cNvSpPr/>
          <p:nvPr/>
        </p:nvSpPr>
        <p:spPr>
          <a:xfrm>
            <a:off x="7667525" y="3900473"/>
            <a:ext cx="502920" cy="270323"/>
          </a:xfrm>
          <a:prstGeom prst="chevron">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Arrow: Chevron 42">
            <a:extLst>
              <a:ext uri="{FF2B5EF4-FFF2-40B4-BE49-F238E27FC236}">
                <a16:creationId xmlns:a16="http://schemas.microsoft.com/office/drawing/2014/main" id="{90D7409F-463F-EE75-B66F-CD63A6B465C4}"/>
              </a:ext>
              <a:ext uri="{C183D7F6-B498-43B3-948B-1728B52AA6E4}">
                <adec:decorative xmlns:adec="http://schemas.microsoft.com/office/drawing/2017/decorative" val="1"/>
              </a:ext>
            </a:extLst>
          </p:cNvPr>
          <p:cNvSpPr/>
          <p:nvPr/>
        </p:nvSpPr>
        <p:spPr>
          <a:xfrm>
            <a:off x="8149527" y="3900473"/>
            <a:ext cx="502920" cy="270323"/>
          </a:xfrm>
          <a:prstGeom prst="chevron">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hevron 43">
            <a:extLst>
              <a:ext uri="{FF2B5EF4-FFF2-40B4-BE49-F238E27FC236}">
                <a16:creationId xmlns:a16="http://schemas.microsoft.com/office/drawing/2014/main" id="{3BDEECD5-9207-7BCB-F3B0-1183F90B7F9D}"/>
              </a:ext>
              <a:ext uri="{C183D7F6-B498-43B3-948B-1728B52AA6E4}">
                <adec:decorative xmlns:adec="http://schemas.microsoft.com/office/drawing/2017/decorative" val="1"/>
              </a:ext>
            </a:extLst>
          </p:cNvPr>
          <p:cNvSpPr/>
          <p:nvPr/>
        </p:nvSpPr>
        <p:spPr>
          <a:xfrm>
            <a:off x="8631529" y="3900473"/>
            <a:ext cx="502920" cy="270323"/>
          </a:xfrm>
          <a:prstGeom prst="chevron">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Chevron 44">
            <a:extLst>
              <a:ext uri="{FF2B5EF4-FFF2-40B4-BE49-F238E27FC236}">
                <a16:creationId xmlns:a16="http://schemas.microsoft.com/office/drawing/2014/main" id="{3389E374-A210-90AE-D3A8-BB9CC86D0FA2}"/>
              </a:ext>
              <a:ext uri="{C183D7F6-B498-43B3-948B-1728B52AA6E4}">
                <adec:decorative xmlns:adec="http://schemas.microsoft.com/office/drawing/2017/decorative" val="1"/>
              </a:ext>
            </a:extLst>
          </p:cNvPr>
          <p:cNvSpPr/>
          <p:nvPr/>
        </p:nvSpPr>
        <p:spPr>
          <a:xfrm>
            <a:off x="9113531" y="3900473"/>
            <a:ext cx="502920" cy="270323"/>
          </a:xfrm>
          <a:prstGeom prst="chevron">
            <a:avLst>
              <a:gd name="adj" fmla="val 49471"/>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Chevron 45">
            <a:extLst>
              <a:ext uri="{FF2B5EF4-FFF2-40B4-BE49-F238E27FC236}">
                <a16:creationId xmlns:a16="http://schemas.microsoft.com/office/drawing/2014/main" id="{37E5009B-66F1-8549-C90E-4E2C9431299C}"/>
              </a:ext>
              <a:ext uri="{C183D7F6-B498-43B3-948B-1728B52AA6E4}">
                <adec:decorative xmlns:adec="http://schemas.microsoft.com/office/drawing/2017/decorative" val="1"/>
              </a:ext>
            </a:extLst>
          </p:cNvPr>
          <p:cNvSpPr/>
          <p:nvPr/>
        </p:nvSpPr>
        <p:spPr>
          <a:xfrm>
            <a:off x="9595533" y="3900473"/>
            <a:ext cx="502920" cy="270323"/>
          </a:xfrm>
          <a:prstGeom prst="chevron">
            <a:avLst>
              <a:gd name="adj" fmla="val 49471"/>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Arrow: Chevron 46">
            <a:extLst>
              <a:ext uri="{FF2B5EF4-FFF2-40B4-BE49-F238E27FC236}">
                <a16:creationId xmlns:a16="http://schemas.microsoft.com/office/drawing/2014/main" id="{13B70D1A-3625-22E4-0951-9EB52F6710C0}"/>
              </a:ext>
              <a:ext uri="{C183D7F6-B498-43B3-948B-1728B52AA6E4}">
                <adec:decorative xmlns:adec="http://schemas.microsoft.com/office/drawing/2017/decorative" val="1"/>
              </a:ext>
            </a:extLst>
          </p:cNvPr>
          <p:cNvSpPr/>
          <p:nvPr/>
        </p:nvSpPr>
        <p:spPr>
          <a:xfrm>
            <a:off x="10077535" y="3900473"/>
            <a:ext cx="502920" cy="270323"/>
          </a:xfrm>
          <a:prstGeom prst="chevron">
            <a:avLst>
              <a:gd name="adj" fmla="val 49471"/>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hevron 47">
            <a:extLst>
              <a:ext uri="{FF2B5EF4-FFF2-40B4-BE49-F238E27FC236}">
                <a16:creationId xmlns:a16="http://schemas.microsoft.com/office/drawing/2014/main" id="{C86E4ACC-01D6-EE4C-737C-03A327F914C5}"/>
              </a:ext>
              <a:ext uri="{C183D7F6-B498-43B3-948B-1728B52AA6E4}">
                <adec:decorative xmlns:adec="http://schemas.microsoft.com/office/drawing/2017/decorative" val="1"/>
              </a:ext>
            </a:extLst>
          </p:cNvPr>
          <p:cNvSpPr/>
          <p:nvPr/>
        </p:nvSpPr>
        <p:spPr>
          <a:xfrm>
            <a:off x="11041548" y="3900473"/>
            <a:ext cx="502920" cy="270323"/>
          </a:xfrm>
          <a:prstGeom prst="chevron">
            <a:avLst>
              <a:gd name="adj" fmla="val 49471"/>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rrow: Chevron 48">
            <a:extLst>
              <a:ext uri="{FF2B5EF4-FFF2-40B4-BE49-F238E27FC236}">
                <a16:creationId xmlns:a16="http://schemas.microsoft.com/office/drawing/2014/main" id="{9F72F24E-B273-D9FD-94DA-E3ABE5A28C25}"/>
              </a:ext>
              <a:ext uri="{C183D7F6-B498-43B3-948B-1728B52AA6E4}">
                <adec:decorative xmlns:adec="http://schemas.microsoft.com/office/drawing/2017/decorative" val="1"/>
              </a:ext>
            </a:extLst>
          </p:cNvPr>
          <p:cNvSpPr/>
          <p:nvPr/>
        </p:nvSpPr>
        <p:spPr>
          <a:xfrm>
            <a:off x="10559537" y="3900473"/>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a:extLst>
              <a:ext uri="{FF2B5EF4-FFF2-40B4-BE49-F238E27FC236}">
                <a16:creationId xmlns:a16="http://schemas.microsoft.com/office/drawing/2014/main" id="{DFAED131-F792-5E2F-8090-B5CD93FFEDBC}"/>
              </a:ext>
              <a:ext uri="{C183D7F6-B498-43B3-948B-1728B52AA6E4}">
                <adec:decorative xmlns:adec="http://schemas.microsoft.com/office/drawing/2017/decorative" val="1"/>
              </a:ext>
            </a:extLst>
          </p:cNvPr>
          <p:cNvSpPr/>
          <p:nvPr/>
        </p:nvSpPr>
        <p:spPr>
          <a:xfrm>
            <a:off x="437495" y="3900473"/>
            <a:ext cx="502920" cy="270323"/>
          </a:xfrm>
          <a:prstGeom prst="chevron">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3">
            <a:extLst>
              <a:ext uri="{FF2B5EF4-FFF2-40B4-BE49-F238E27FC236}">
                <a16:creationId xmlns:a16="http://schemas.microsoft.com/office/drawing/2014/main" id="{67955D21-2CB8-606A-6BC9-371FA6EDF024}"/>
              </a:ext>
            </a:extLst>
          </p:cNvPr>
          <p:cNvSpPr txBox="1">
            <a:spLocks/>
          </p:cNvSpPr>
          <p:nvPr/>
        </p:nvSpPr>
        <p:spPr>
          <a:xfrm>
            <a:off x="458787" y="5682490"/>
            <a:ext cx="11271616" cy="769441"/>
          </a:xfrm>
          <a:prstGeom prst="rect">
            <a:avLst/>
          </a:prstGeom>
        </p:spPr>
        <p:txBody>
          <a:bodyPr wrap="square" lIns="0" tIns="0" rIns="0" bIns="0" anchor="b" anchorCtr="0">
            <a:spAutoFit/>
          </a:bodyPr>
          <a:lstStyle>
            <a:lvl1pPr marL="0" indent="0" algn="l" defTabSz="1218895" rtl="0" eaLnBrk="1" latinLnBrk="0" hangingPunct="1">
              <a:lnSpc>
                <a:spcPct val="100000"/>
              </a:lnSpc>
              <a:spcBef>
                <a:spcPts val="0"/>
              </a:spcBef>
              <a:spcAft>
                <a:spcPts val="0"/>
              </a:spcAft>
              <a:buFont typeface="Arial" panose="020B0604020202020204" pitchFamily="34" charset="0"/>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228600" marR="0" lvl="0" indent="-228600" algn="l" defTabSz="1218895"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At this age, individuals may begin taking withdrawals from their 401(k) without penalty. Age 67 is the FRA for those born 1960 or later.</a:t>
            </a:r>
          </a:p>
          <a:p>
            <a:pPr marL="228600" marR="0" lvl="0" indent="-228600" algn="l" defTabSz="1218895"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Extra catch-up contributions begin for those ages 60 to 63.</a:t>
            </a:r>
          </a:p>
          <a:p>
            <a:pPr marL="228600" marR="0" lvl="0" indent="-228600" algn="l" defTabSz="1218895"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Initial Medicare enrollment eligibility is a 7-month period that includes the month you turn 65 and the 3 full months before and after.</a:t>
            </a:r>
          </a:p>
          <a:p>
            <a:pPr marL="228600" marR="0" lvl="0" indent="-228600" algn="l" defTabSz="1218895"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Starting in 2023, the age to begin taking Required Minimum Distributions (RMDs) from qualified, tax-deferred retirement accounts and avoid IRS penalties increased from 72 to 73. Starting in 2033, the age to begin taking RMDs from qualified, tax-deferred retirement accounts and avoid IRS penalties will increase from 73 to 75.</a:t>
            </a:r>
          </a:p>
        </p:txBody>
      </p:sp>
    </p:spTree>
    <p:custDataLst>
      <p:tags r:id="rId1"/>
    </p:custDataLst>
    <p:extLst>
      <p:ext uri="{BB962C8B-B14F-4D97-AF65-F5344CB8AC3E}">
        <p14:creationId xmlns:p14="http://schemas.microsoft.com/office/powerpoint/2010/main" val="12860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11"/>
                                        </p:tgtEl>
                                        <p:attrNameLst>
                                          <p:attrName>style.color</p:attrName>
                                        </p:attrNameLst>
                                      </p:cBhvr>
                                      <p:by>
                                        <p:hsl h="0" s="12549" l="25098"/>
                                      </p:by>
                                    </p:animClr>
                                    <p:animClr clrSpc="hsl" dir="cw">
                                      <p:cBhvr>
                                        <p:cTn id="12" dur="500" fill="hold"/>
                                        <p:tgtEl>
                                          <p:spTgt spid="11"/>
                                        </p:tgtEl>
                                        <p:attrNameLst>
                                          <p:attrName>fillcolor</p:attrName>
                                        </p:attrNameLst>
                                      </p:cBhvr>
                                      <p:by>
                                        <p:hsl h="0" s="12549" l="25098"/>
                                      </p:by>
                                    </p:animClr>
                                    <p:animClr clrSpc="hsl" dir="cw">
                                      <p:cBhvr>
                                        <p:cTn id="13" dur="500" fill="hold"/>
                                        <p:tgtEl>
                                          <p:spTgt spid="11"/>
                                        </p:tgtEl>
                                        <p:attrNameLst>
                                          <p:attrName>stroke.color</p:attrName>
                                        </p:attrNameLst>
                                      </p:cBhvr>
                                      <p:by>
                                        <p:hsl h="0" s="12549" l="25098"/>
                                      </p:by>
                                    </p:animClr>
                                    <p:set>
                                      <p:cBhvr>
                                        <p:cTn id="14" dur="500" fill="hold"/>
                                        <p:tgtEl>
                                          <p:spTgt spid="11"/>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13"/>
                                        </p:tgtEl>
                                        <p:attrNameLst>
                                          <p:attrName>style.color</p:attrName>
                                        </p:attrNameLst>
                                      </p:cBhvr>
                                      <p:by>
                                        <p:hsl h="0" s="12549" l="25098"/>
                                      </p:by>
                                    </p:animClr>
                                    <p:animClr clrSpc="hsl" dir="cw">
                                      <p:cBhvr>
                                        <p:cTn id="17" dur="500" fill="hold"/>
                                        <p:tgtEl>
                                          <p:spTgt spid="13"/>
                                        </p:tgtEl>
                                        <p:attrNameLst>
                                          <p:attrName>fillcolor</p:attrName>
                                        </p:attrNameLst>
                                      </p:cBhvr>
                                      <p:by>
                                        <p:hsl h="0" s="12549" l="25098"/>
                                      </p:by>
                                    </p:animClr>
                                    <p:animClr clrSpc="hsl" dir="cw">
                                      <p:cBhvr>
                                        <p:cTn id="18" dur="500" fill="hold"/>
                                        <p:tgtEl>
                                          <p:spTgt spid="13"/>
                                        </p:tgtEl>
                                        <p:attrNameLst>
                                          <p:attrName>stroke.color</p:attrName>
                                        </p:attrNameLst>
                                      </p:cBhvr>
                                      <p:by>
                                        <p:hsl h="0" s="12549" l="25098"/>
                                      </p:by>
                                    </p:animClr>
                                    <p:set>
                                      <p:cBhvr>
                                        <p:cTn id="19" dur="500" fill="hold"/>
                                        <p:tgtEl>
                                          <p:spTgt spid="13"/>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17"/>
                                        </p:tgtEl>
                                        <p:attrNameLst>
                                          <p:attrName>style.color</p:attrName>
                                        </p:attrNameLst>
                                      </p:cBhvr>
                                      <p:by>
                                        <p:hsl h="0" s="12549" l="25098"/>
                                      </p:by>
                                    </p:animClr>
                                    <p:animClr clrSpc="hsl" dir="cw">
                                      <p:cBhvr>
                                        <p:cTn id="22" dur="500" fill="hold"/>
                                        <p:tgtEl>
                                          <p:spTgt spid="17"/>
                                        </p:tgtEl>
                                        <p:attrNameLst>
                                          <p:attrName>fillcolor</p:attrName>
                                        </p:attrNameLst>
                                      </p:cBhvr>
                                      <p:by>
                                        <p:hsl h="0" s="12549" l="25098"/>
                                      </p:by>
                                    </p:animClr>
                                    <p:animClr clrSpc="hsl" dir="cw">
                                      <p:cBhvr>
                                        <p:cTn id="23" dur="500" fill="hold"/>
                                        <p:tgtEl>
                                          <p:spTgt spid="17"/>
                                        </p:tgtEl>
                                        <p:attrNameLst>
                                          <p:attrName>stroke.color</p:attrName>
                                        </p:attrNameLst>
                                      </p:cBhvr>
                                      <p:by>
                                        <p:hsl h="0" s="12549" l="25098"/>
                                      </p:by>
                                    </p:animClr>
                                    <p:set>
                                      <p:cBhvr>
                                        <p:cTn id="24" dur="500" fill="hold"/>
                                        <p:tgtEl>
                                          <p:spTgt spid="17"/>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51"/>
                                        </p:tgtEl>
                                        <p:attrNameLst>
                                          <p:attrName>style.color</p:attrName>
                                        </p:attrNameLst>
                                      </p:cBhvr>
                                      <p:by>
                                        <p:hsl h="0" s="12549" l="25098"/>
                                      </p:by>
                                    </p:animClr>
                                    <p:animClr clrSpc="hsl" dir="cw">
                                      <p:cBhvr>
                                        <p:cTn id="27" dur="500" fill="hold"/>
                                        <p:tgtEl>
                                          <p:spTgt spid="51"/>
                                        </p:tgtEl>
                                        <p:attrNameLst>
                                          <p:attrName>fillcolor</p:attrName>
                                        </p:attrNameLst>
                                      </p:cBhvr>
                                      <p:by>
                                        <p:hsl h="0" s="12549" l="25098"/>
                                      </p:by>
                                    </p:animClr>
                                    <p:animClr clrSpc="hsl" dir="cw">
                                      <p:cBhvr>
                                        <p:cTn id="28" dur="500" fill="hold"/>
                                        <p:tgtEl>
                                          <p:spTgt spid="51"/>
                                        </p:tgtEl>
                                        <p:attrNameLst>
                                          <p:attrName>stroke.color</p:attrName>
                                        </p:attrNameLst>
                                      </p:cBhvr>
                                      <p:by>
                                        <p:hsl h="0" s="12549" l="25098"/>
                                      </p:by>
                                    </p:animClr>
                                    <p:set>
                                      <p:cBhvr>
                                        <p:cTn id="29" dur="500" fill="hold"/>
                                        <p:tgtEl>
                                          <p:spTgt spid="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5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D64165-4BD0-B2DC-33CA-EE1A0840F1F0}"/>
              </a:ext>
            </a:extLst>
          </p:cNvPr>
          <p:cNvSpPr>
            <a:spLocks noGrp="1"/>
          </p:cNvSpPr>
          <p:nvPr>
            <p:ph type="title"/>
          </p:nvPr>
        </p:nvSpPr>
        <p:spPr/>
        <p:txBody>
          <a:bodyPr/>
          <a:lstStyle/>
          <a:p>
            <a:r>
              <a:rPr lang="en-US"/>
              <a:t>Claim and maximize Social Security benefits</a:t>
            </a:r>
          </a:p>
        </p:txBody>
      </p:sp>
    </p:spTree>
    <p:extLst>
      <p:ext uri="{BB962C8B-B14F-4D97-AF65-F5344CB8AC3E}">
        <p14:creationId xmlns:p14="http://schemas.microsoft.com/office/powerpoint/2010/main" val="222539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0B81-9A14-060F-FC87-3230C2FE2EE1}"/>
              </a:ext>
            </a:extLst>
          </p:cNvPr>
          <p:cNvSpPr>
            <a:spLocks noGrp="1"/>
          </p:cNvSpPr>
          <p:nvPr>
            <p:ph type="title"/>
          </p:nvPr>
        </p:nvSpPr>
        <p:spPr/>
        <p:txBody>
          <a:bodyPr/>
          <a:lstStyle/>
          <a:p>
            <a:r>
              <a:rPr lang="en-US"/>
              <a:t>Benefits fundamentals</a:t>
            </a:r>
          </a:p>
        </p:txBody>
      </p:sp>
      <p:sp>
        <p:nvSpPr>
          <p:cNvPr id="3" name="Subtitle 2">
            <a:extLst>
              <a:ext uri="{FF2B5EF4-FFF2-40B4-BE49-F238E27FC236}">
                <a16:creationId xmlns:a16="http://schemas.microsoft.com/office/drawing/2014/main" id="{E23A4980-5784-9DC0-3729-887C0A459559}"/>
              </a:ext>
            </a:extLst>
          </p:cNvPr>
          <p:cNvSpPr>
            <a:spLocks noGrp="1"/>
          </p:cNvSpPr>
          <p:nvPr>
            <p:ph type="subTitle" idx="1"/>
          </p:nvPr>
        </p:nvSpPr>
        <p:spPr/>
        <p:txBody>
          <a:bodyPr/>
          <a:lstStyle/>
          <a:p>
            <a:r>
              <a:rPr lang="en-US"/>
              <a:t>Earning requirements</a:t>
            </a:r>
          </a:p>
        </p:txBody>
      </p:sp>
      <p:grpSp>
        <p:nvGrpSpPr>
          <p:cNvPr id="6" name="Group 5" descr="Eligibility: As least 40 quarters of work">
            <a:extLst>
              <a:ext uri="{FF2B5EF4-FFF2-40B4-BE49-F238E27FC236}">
                <a16:creationId xmlns:a16="http://schemas.microsoft.com/office/drawing/2014/main" id="{DFB391A9-3B04-4293-2FEF-9B3382663D34}"/>
              </a:ext>
            </a:extLst>
          </p:cNvPr>
          <p:cNvGrpSpPr/>
          <p:nvPr/>
        </p:nvGrpSpPr>
        <p:grpSpPr>
          <a:xfrm>
            <a:off x="1023620" y="1834158"/>
            <a:ext cx="2743200" cy="2743200"/>
            <a:chOff x="494634" y="1681026"/>
            <a:chExt cx="2743200" cy="2743200"/>
          </a:xfrm>
        </p:grpSpPr>
        <p:sp>
          <p:nvSpPr>
            <p:cNvPr id="7" name="Oval 6">
              <a:extLst>
                <a:ext uri="{FF2B5EF4-FFF2-40B4-BE49-F238E27FC236}">
                  <a16:creationId xmlns:a16="http://schemas.microsoft.com/office/drawing/2014/main" id="{7FCE5FBE-3E43-A48A-CD95-34C02EAA9B17}"/>
                </a:ext>
              </a:extLst>
            </p:cNvPr>
            <p:cNvSpPr/>
            <p:nvPr/>
          </p:nvSpPr>
          <p:spPr>
            <a:xfrm>
              <a:off x="494634" y="1681026"/>
              <a:ext cx="2743200" cy="274320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365760" rtlCol="0" anchor="b"/>
            <a:lstStyle/>
            <a:p>
              <a:pPr algn="ctr" defTabSz="1019175" fontAlgn="base">
                <a:lnSpc>
                  <a:spcPts val="1600"/>
                </a:lnSpc>
                <a:spcAft>
                  <a:spcPts val="400"/>
                </a:spcAft>
                <a:buClr>
                  <a:srgbClr val="5FC0EB"/>
                </a:buClr>
                <a:buSzPct val="120000"/>
                <a:defRPr/>
              </a:pPr>
              <a:endParaRPr lang="en-US" sz="1400">
                <a:solidFill>
                  <a:schemeClr val="tx1"/>
                </a:solidFill>
              </a:endParaRPr>
            </a:p>
            <a:p>
              <a:pPr algn="ctr" defTabSz="1019175" fontAlgn="base">
                <a:lnSpc>
                  <a:spcPts val="1600"/>
                </a:lnSpc>
                <a:spcAft>
                  <a:spcPts val="400"/>
                </a:spcAft>
                <a:buClr>
                  <a:srgbClr val="5FC0EB"/>
                </a:buClr>
                <a:buSzPct val="120000"/>
                <a:defRPr/>
              </a:pPr>
              <a:endParaRPr lang="en-US" sz="1400">
                <a:solidFill>
                  <a:schemeClr val="tx1"/>
                </a:solidFill>
              </a:endParaRPr>
            </a:p>
          </p:txBody>
        </p:sp>
        <p:sp>
          <p:nvSpPr>
            <p:cNvPr id="8" name="TextBox 7">
              <a:extLst>
                <a:ext uri="{FF2B5EF4-FFF2-40B4-BE49-F238E27FC236}">
                  <a16:creationId xmlns:a16="http://schemas.microsoft.com/office/drawing/2014/main" id="{59C10548-E3CC-FE29-6E82-995FAE5D50FF}"/>
                </a:ext>
              </a:extLst>
            </p:cNvPr>
            <p:cNvSpPr txBox="1"/>
            <p:nvPr/>
          </p:nvSpPr>
          <p:spPr>
            <a:xfrm>
              <a:off x="989601" y="2918790"/>
              <a:ext cx="1753266" cy="759182"/>
            </a:xfrm>
            <a:prstGeom prst="rect">
              <a:avLst/>
            </a:prstGeom>
            <a:noFill/>
          </p:spPr>
          <p:txBody>
            <a:bodyPr wrap="square">
              <a:spAutoFit/>
            </a:bodyPr>
            <a:lstStyle/>
            <a:p>
              <a:pPr algn="ctr" defTabSz="1019175" fontAlgn="base">
                <a:lnSpc>
                  <a:spcPts val="1600"/>
                </a:lnSpc>
                <a:spcAft>
                  <a:spcPts val="400"/>
                </a:spcAft>
                <a:buClr>
                  <a:srgbClr val="5FC0EB"/>
                </a:buClr>
                <a:buSzPct val="120000"/>
                <a:defRPr/>
              </a:pPr>
              <a:r>
                <a:rPr lang="en-US" sz="1600" b="1">
                  <a:solidFill>
                    <a:schemeClr val="accent1"/>
                  </a:solidFill>
                </a:rPr>
                <a:t>Eligibility</a:t>
              </a:r>
              <a:endParaRPr lang="en-US" sz="2000" b="1">
                <a:solidFill>
                  <a:schemeClr val="accent1"/>
                </a:solidFill>
              </a:endParaRPr>
            </a:p>
            <a:p>
              <a:pPr algn="ctr" defTabSz="1019175" fontAlgn="base">
                <a:lnSpc>
                  <a:spcPts val="1600"/>
                </a:lnSpc>
                <a:spcAft>
                  <a:spcPts val="400"/>
                </a:spcAft>
                <a:buClr>
                  <a:srgbClr val="5FC0EB"/>
                </a:buClr>
                <a:buSzPct val="120000"/>
                <a:defRPr/>
              </a:pPr>
              <a:r>
                <a:rPr lang="en-US" sz="1400">
                  <a:solidFill>
                    <a:schemeClr val="tx1"/>
                  </a:solidFill>
                </a:rPr>
                <a:t>At least 40 </a:t>
              </a:r>
              <a:br>
                <a:rPr lang="en-US" sz="1400">
                  <a:solidFill>
                    <a:schemeClr val="tx1"/>
                  </a:solidFill>
                </a:rPr>
              </a:br>
              <a:r>
                <a:rPr lang="en-US" sz="1400">
                  <a:solidFill>
                    <a:schemeClr val="tx1"/>
                  </a:solidFill>
                </a:rPr>
                <a:t>quarters of work*</a:t>
              </a:r>
            </a:p>
          </p:txBody>
        </p:sp>
        <p:pic>
          <p:nvPicPr>
            <p:cNvPr id="9" name="Picture 8">
              <a:extLst>
                <a:ext uri="{FF2B5EF4-FFF2-40B4-BE49-F238E27FC236}">
                  <a16:creationId xmlns:a16="http://schemas.microsoft.com/office/drawing/2014/main" id="{5EB8520C-1094-8567-B465-853D4A9F440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63314" y="1828778"/>
              <a:ext cx="1005840" cy="1005840"/>
            </a:xfrm>
            <a:prstGeom prst="rect">
              <a:avLst/>
            </a:prstGeom>
          </p:spPr>
        </p:pic>
      </p:grpSp>
      <p:grpSp>
        <p:nvGrpSpPr>
          <p:cNvPr id="10" name="Group 9" descr="Individual contributions:&#10;Social Security payroll tax of 6.2% on first $176,100 of earnings&#10;">
            <a:extLst>
              <a:ext uri="{FF2B5EF4-FFF2-40B4-BE49-F238E27FC236}">
                <a16:creationId xmlns:a16="http://schemas.microsoft.com/office/drawing/2014/main" id="{DE730449-E22B-E6B7-B6B7-F47556D3F6BA}"/>
              </a:ext>
            </a:extLst>
          </p:cNvPr>
          <p:cNvGrpSpPr/>
          <p:nvPr/>
        </p:nvGrpSpPr>
        <p:grpSpPr>
          <a:xfrm>
            <a:off x="4724400" y="1820726"/>
            <a:ext cx="2743200" cy="2743200"/>
            <a:chOff x="3316796" y="1681026"/>
            <a:chExt cx="2743200" cy="2743200"/>
          </a:xfrm>
        </p:grpSpPr>
        <p:sp>
          <p:nvSpPr>
            <p:cNvPr id="11" name="Oval 10">
              <a:extLst>
                <a:ext uri="{FF2B5EF4-FFF2-40B4-BE49-F238E27FC236}">
                  <a16:creationId xmlns:a16="http://schemas.microsoft.com/office/drawing/2014/main" id="{508C95FD-7674-DB18-89A0-7F666E87A5D4}"/>
                </a:ext>
              </a:extLst>
            </p:cNvPr>
            <p:cNvSpPr/>
            <p:nvPr/>
          </p:nvSpPr>
          <p:spPr>
            <a:xfrm>
              <a:off x="3316796" y="1681026"/>
              <a:ext cx="2743200" cy="2743200"/>
            </a:xfrm>
            <a:prstGeom prst="ellipse">
              <a:avLst/>
            </a:prstGeom>
            <a:noFill/>
            <a:ln w="50800">
              <a:solidFill>
                <a:srgbClr val="008077"/>
              </a:solidFill>
            </a:ln>
          </p:spPr>
          <p:style>
            <a:lnRef idx="2">
              <a:schemeClr val="accent1">
                <a:shade val="50000"/>
              </a:schemeClr>
            </a:lnRef>
            <a:fillRef idx="1">
              <a:schemeClr val="accent1"/>
            </a:fillRef>
            <a:effectRef idx="0">
              <a:schemeClr val="accent1"/>
            </a:effectRef>
            <a:fontRef idx="minor">
              <a:schemeClr val="lt1"/>
            </a:fontRef>
          </p:style>
          <p:txBody>
            <a:bodyPr bIns="365760" rtlCol="0" anchor="b"/>
            <a:lstStyle/>
            <a:p>
              <a:pPr algn="ctr" defTabSz="1019175" fontAlgn="base">
                <a:lnSpc>
                  <a:spcPts val="1600"/>
                </a:lnSpc>
                <a:spcAft>
                  <a:spcPts val="400"/>
                </a:spcAft>
                <a:buClr>
                  <a:srgbClr val="5FC0EB"/>
                </a:buClr>
                <a:buSzPct val="120000"/>
                <a:defRPr/>
              </a:pPr>
              <a:r>
                <a:rPr lang="en-US" sz="1400">
                  <a:solidFill>
                    <a:schemeClr val="tx1"/>
                  </a:solidFill>
                </a:rPr>
                <a:t> </a:t>
              </a:r>
            </a:p>
          </p:txBody>
        </p:sp>
        <p:sp>
          <p:nvSpPr>
            <p:cNvPr id="12" name="TextBox 11" descr="Individual contributions:&#10;Social Security payroll tax of 6.2% on first $176,100 of earnings&#10;">
              <a:extLst>
                <a:ext uri="{FF2B5EF4-FFF2-40B4-BE49-F238E27FC236}">
                  <a16:creationId xmlns:a16="http://schemas.microsoft.com/office/drawing/2014/main" id="{79909851-23D8-EAB0-B73A-C6A9310B069D}"/>
                </a:ext>
              </a:extLst>
            </p:cNvPr>
            <p:cNvSpPr txBox="1"/>
            <p:nvPr/>
          </p:nvSpPr>
          <p:spPr>
            <a:xfrm>
              <a:off x="3537987" y="2918790"/>
              <a:ext cx="2300818" cy="1169551"/>
            </a:xfrm>
            <a:prstGeom prst="rect">
              <a:avLst/>
            </a:prstGeom>
            <a:noFill/>
          </p:spPr>
          <p:txBody>
            <a:bodyPr wrap="square">
              <a:spAutoFit/>
            </a:bodyPr>
            <a:lstStyle/>
            <a:p>
              <a:pPr algn="ctr" defTabSz="1019175" fontAlgn="base">
                <a:lnSpc>
                  <a:spcPts val="1600"/>
                </a:lnSpc>
                <a:spcAft>
                  <a:spcPts val="400"/>
                </a:spcAft>
                <a:buClr>
                  <a:srgbClr val="5FC0EB"/>
                </a:buClr>
                <a:buSzPct val="120000"/>
                <a:defRPr/>
              </a:pPr>
              <a:r>
                <a:rPr lang="en-US" sz="1600" b="1">
                  <a:solidFill>
                    <a:srgbClr val="008077"/>
                  </a:solidFill>
                </a:rPr>
                <a:t>Individual contributions</a:t>
              </a:r>
            </a:p>
            <a:p>
              <a:pPr algn="ctr" defTabSz="1019175" fontAlgn="base">
                <a:lnSpc>
                  <a:spcPts val="1600"/>
                </a:lnSpc>
                <a:spcAft>
                  <a:spcPts val="400"/>
                </a:spcAft>
                <a:buClr>
                  <a:srgbClr val="5FC0EB"/>
                </a:buClr>
                <a:buSzPct val="120000"/>
                <a:defRPr/>
              </a:pPr>
              <a:r>
                <a:rPr lang="en-US" sz="1400">
                  <a:solidFill>
                    <a:schemeClr val="tx1"/>
                  </a:solidFill>
                </a:rPr>
                <a:t>Social Security payroll tax of 6.2% on first $184,500 of earnings</a:t>
              </a:r>
            </a:p>
          </p:txBody>
        </p:sp>
        <p:pic>
          <p:nvPicPr>
            <p:cNvPr id="13" name="Picture 12">
              <a:extLst>
                <a:ext uri="{FF2B5EF4-FFF2-40B4-BE49-F238E27FC236}">
                  <a16:creationId xmlns:a16="http://schemas.microsoft.com/office/drawing/2014/main" id="{26774B4D-0DB1-5758-FDB4-1E9EDC7C9DC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94036" y="1803378"/>
              <a:ext cx="1188720" cy="1188720"/>
            </a:xfrm>
            <a:prstGeom prst="rect">
              <a:avLst/>
            </a:prstGeom>
          </p:spPr>
        </p:pic>
      </p:grpSp>
      <p:grpSp>
        <p:nvGrpSpPr>
          <p:cNvPr id="14" name="Group 13" descr="Earnings limitation&#10;$1 of benefits withheld for every $2 above earnings limit of $23,400*&#10;">
            <a:extLst>
              <a:ext uri="{FF2B5EF4-FFF2-40B4-BE49-F238E27FC236}">
                <a16:creationId xmlns:a16="http://schemas.microsoft.com/office/drawing/2014/main" id="{6FF21C12-0455-264D-F9F8-146C05A2CF04}"/>
              </a:ext>
            </a:extLst>
          </p:cNvPr>
          <p:cNvGrpSpPr/>
          <p:nvPr/>
        </p:nvGrpSpPr>
        <p:grpSpPr>
          <a:xfrm>
            <a:off x="8425180" y="1834158"/>
            <a:ext cx="2743200" cy="2743200"/>
            <a:chOff x="6117479" y="1681026"/>
            <a:chExt cx="2743200" cy="2743200"/>
          </a:xfrm>
          <a:noFill/>
        </p:grpSpPr>
        <p:sp>
          <p:nvSpPr>
            <p:cNvPr id="15" name="Oval 14">
              <a:extLst>
                <a:ext uri="{FF2B5EF4-FFF2-40B4-BE49-F238E27FC236}">
                  <a16:creationId xmlns:a16="http://schemas.microsoft.com/office/drawing/2014/main" id="{EEBAD463-3B03-E915-1257-49A56EF920D5}"/>
                </a:ext>
              </a:extLst>
            </p:cNvPr>
            <p:cNvSpPr/>
            <p:nvPr/>
          </p:nvSpPr>
          <p:spPr>
            <a:xfrm>
              <a:off x="6117479" y="1681026"/>
              <a:ext cx="2743200" cy="2743200"/>
            </a:xfrm>
            <a:prstGeom prst="ellipse">
              <a:avLst/>
            </a:prstGeom>
            <a:grpFill/>
            <a:ln w="50800">
              <a:solidFill>
                <a:srgbClr val="6730E3"/>
              </a:solidFill>
            </a:ln>
          </p:spPr>
          <p:style>
            <a:lnRef idx="2">
              <a:schemeClr val="accent1">
                <a:shade val="50000"/>
              </a:schemeClr>
            </a:lnRef>
            <a:fillRef idx="1">
              <a:schemeClr val="accent1"/>
            </a:fillRef>
            <a:effectRef idx="0">
              <a:schemeClr val="accent1"/>
            </a:effectRef>
            <a:fontRef idx="minor">
              <a:schemeClr val="lt1"/>
            </a:fontRef>
          </p:style>
          <p:txBody>
            <a:bodyPr bIns="365760" rtlCol="0" anchor="b"/>
            <a:lstStyle/>
            <a:p>
              <a:pPr marL="0" marR="0" lvl="0" indent="0" algn="ctr" defTabSz="1019175" rtl="0" eaLnBrk="1" fontAlgn="base" latinLnBrk="0" hangingPunct="1">
                <a:lnSpc>
                  <a:spcPts val="1600"/>
                </a:lnSpc>
                <a:spcBef>
                  <a:spcPts val="0"/>
                </a:spcBef>
                <a:spcAft>
                  <a:spcPts val="400"/>
                </a:spcAft>
                <a:buClr>
                  <a:srgbClr val="5FC0EB"/>
                </a:buClr>
                <a:buSzPct val="120000"/>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Box 15" descr="&#10;">
              <a:extLst>
                <a:ext uri="{FF2B5EF4-FFF2-40B4-BE49-F238E27FC236}">
                  <a16:creationId xmlns:a16="http://schemas.microsoft.com/office/drawing/2014/main" id="{41311247-9144-4F17-01FD-CCC59443B2FB}"/>
                </a:ext>
              </a:extLst>
            </p:cNvPr>
            <p:cNvSpPr txBox="1"/>
            <p:nvPr/>
          </p:nvSpPr>
          <p:spPr>
            <a:xfrm>
              <a:off x="6168279" y="2918790"/>
              <a:ext cx="2641600" cy="995144"/>
            </a:xfrm>
            <a:prstGeom prst="rect">
              <a:avLst/>
            </a:prstGeom>
            <a:grpFill/>
          </p:spPr>
          <p:txBody>
            <a:bodyPr wrap="square">
              <a:spAutoFit/>
            </a:bodyPr>
            <a:lstStyle/>
            <a:p>
              <a:pPr marL="0" marR="0" lvl="0" indent="0" algn="ctr" defTabSz="1019175" rtl="0" eaLnBrk="1" fontAlgn="base" latinLnBrk="0" hangingPunct="1">
                <a:lnSpc>
                  <a:spcPts val="1600"/>
                </a:lnSpc>
                <a:spcBef>
                  <a:spcPts val="0"/>
                </a:spcBef>
                <a:spcAft>
                  <a:spcPts val="400"/>
                </a:spcAft>
                <a:buClr>
                  <a:srgbClr val="5FC0EB"/>
                </a:buClr>
                <a:buSzPct val="120000"/>
                <a:buFontTx/>
                <a:buNone/>
                <a:tabLst/>
                <a:defRPr/>
              </a:pPr>
              <a:r>
                <a:rPr kumimoji="0" lang="en-US" sz="1600" b="1" i="0" u="none" strike="noStrike" kern="1200" cap="none" spc="0" normalizeH="0" baseline="0" noProof="0">
                  <a:ln>
                    <a:noFill/>
                  </a:ln>
                  <a:solidFill>
                    <a:schemeClr val="accent4"/>
                  </a:solidFill>
                  <a:effectLst/>
                  <a:uLnTx/>
                  <a:uFillTx/>
                  <a:latin typeface="Arial"/>
                  <a:ea typeface="+mn-ea"/>
                  <a:cs typeface="+mn-cs"/>
                </a:rPr>
                <a:t>Earnings limitation</a:t>
              </a:r>
              <a:endParaRPr kumimoji="0" lang="en-US" sz="2000" b="1" i="0" u="none" strike="noStrike" kern="1200" cap="none" spc="0" normalizeH="0" baseline="0" noProof="0">
                <a:ln>
                  <a:noFill/>
                </a:ln>
                <a:solidFill>
                  <a:schemeClr val="accent4"/>
                </a:solidFill>
                <a:effectLst/>
                <a:uLnTx/>
                <a:uFillTx/>
                <a:latin typeface="Arial"/>
                <a:ea typeface="+mn-ea"/>
                <a:cs typeface="+mn-cs"/>
              </a:endParaRPr>
            </a:p>
            <a:p>
              <a:pPr marR="0" algn="ctr"/>
              <a:r>
                <a:rPr lang="en-US" sz="1400" b="0" i="0" u="none" strike="noStrike" baseline="0"/>
                <a:t>$1 of benefits withheld for every $2 above earnings     limit of $24,480*</a:t>
              </a:r>
            </a:p>
          </p:txBody>
        </p:sp>
        <p:pic>
          <p:nvPicPr>
            <p:cNvPr id="17" name="Picture 16">
              <a:extLst>
                <a:ext uri="{FF2B5EF4-FFF2-40B4-BE49-F238E27FC236}">
                  <a16:creationId xmlns:a16="http://schemas.microsoft.com/office/drawing/2014/main" id="{20C7CFA0-B605-B8E4-E694-AB6126196A0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894719" y="1803378"/>
              <a:ext cx="1188720" cy="1175288"/>
            </a:xfrm>
            <a:prstGeom prst="rect">
              <a:avLst/>
            </a:prstGeom>
            <a:grpFill/>
          </p:spPr>
        </p:pic>
      </p:grpSp>
      <p:sp>
        <p:nvSpPr>
          <p:cNvPr id="5" name="Text Placeholder 12">
            <a:extLst>
              <a:ext uri="{FF2B5EF4-FFF2-40B4-BE49-F238E27FC236}">
                <a16:creationId xmlns:a16="http://schemas.microsoft.com/office/drawing/2014/main" id="{B3E24E43-9F6F-9C70-C4BF-78F13FCFF82B}"/>
              </a:ext>
            </a:extLst>
          </p:cNvPr>
          <p:cNvSpPr>
            <a:spLocks noGrp="1"/>
          </p:cNvSpPr>
          <p:nvPr>
            <p:ph type="body" sz="quarter" idx="40"/>
          </p:nvPr>
        </p:nvSpPr>
        <p:spPr/>
        <p:txBody>
          <a:bodyPr/>
          <a:lstStyle/>
          <a:p>
            <a:pPr algn="l"/>
            <a:endParaRPr lang="en-US" sz="1800" b="0" i="0" u="none" strike="noStrike" baseline="0">
              <a:solidFill>
                <a:srgbClr val="000000"/>
              </a:solidFill>
              <a:latin typeface="Arial Narrow" panose="020B0606020202030204" pitchFamily="34" charset="0"/>
            </a:endParaRPr>
          </a:p>
          <a:p>
            <a:pPr marR="39670" algn="l"/>
            <a:r>
              <a:rPr lang="en-US" b="0" i="0" u="none" strike="noStrike" baseline="0">
                <a:latin typeface="Arial Narrow" panose="020B0606020202030204" pitchFamily="34" charset="0"/>
              </a:rPr>
              <a:t>* During the year reaching full retirement, the earnings limit is $65,160. One dollar in benefits will be withheld for every $3 in earnings (i.e., wages) above the limit. Wages from a spouse are not considered. </a:t>
            </a:r>
          </a:p>
          <a:p>
            <a:pPr marR="60660" algn="l"/>
            <a:r>
              <a:rPr lang="en-US" b="0" i="0" u="none" strike="noStrike" baseline="0">
                <a:latin typeface="Arial Narrow" panose="020B0606020202030204" pitchFamily="34" charset="0"/>
              </a:rPr>
              <a:t>† After you reach full retirement age, the SSA will recalculate benefit amount to give credit for any months in which benefits were withheld because of the earnings limitation. </a:t>
            </a:r>
            <a:endParaRPr lang="en-US" sz="400"/>
          </a:p>
        </p:txBody>
      </p:sp>
    </p:spTree>
    <p:custDataLst>
      <p:tags r:id="rId1"/>
    </p:custDataLst>
    <p:extLst>
      <p:ext uri="{BB962C8B-B14F-4D97-AF65-F5344CB8AC3E}">
        <p14:creationId xmlns:p14="http://schemas.microsoft.com/office/powerpoint/2010/main" val="388714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AB0B-89FE-14F3-C395-A18703FED7E0}"/>
              </a:ext>
            </a:extLst>
          </p:cNvPr>
          <p:cNvSpPr>
            <a:spLocks noGrp="1"/>
          </p:cNvSpPr>
          <p:nvPr>
            <p:ph type="title"/>
          </p:nvPr>
        </p:nvSpPr>
        <p:spPr/>
        <p:txBody>
          <a:bodyPr/>
          <a:lstStyle/>
          <a:p>
            <a:r>
              <a:rPr lang="en-US"/>
              <a:t>How is your benefit amount calculated?</a:t>
            </a:r>
          </a:p>
        </p:txBody>
      </p:sp>
      <p:sp>
        <p:nvSpPr>
          <p:cNvPr id="3" name="Subtitle 2">
            <a:extLst>
              <a:ext uri="{FF2B5EF4-FFF2-40B4-BE49-F238E27FC236}">
                <a16:creationId xmlns:a16="http://schemas.microsoft.com/office/drawing/2014/main" id="{898E0693-3056-4A46-49D9-8A5337B740DF}"/>
              </a:ext>
            </a:extLst>
          </p:cNvPr>
          <p:cNvSpPr>
            <a:spLocks noGrp="1"/>
          </p:cNvSpPr>
          <p:nvPr>
            <p:ph type="subTitle" idx="1"/>
          </p:nvPr>
        </p:nvSpPr>
        <p:spPr/>
        <p:txBody>
          <a:bodyPr/>
          <a:lstStyle/>
          <a:p>
            <a:r>
              <a:rPr lang="en-US"/>
              <a:t>Retirement benefit amount</a:t>
            </a:r>
          </a:p>
        </p:txBody>
      </p:sp>
      <p:graphicFrame>
        <p:nvGraphicFramePr>
          <p:cNvPr id="6" name="Table Placeholder 17">
            <a:extLst>
              <a:ext uri="{FF2B5EF4-FFF2-40B4-BE49-F238E27FC236}">
                <a16:creationId xmlns:a16="http://schemas.microsoft.com/office/drawing/2014/main" id="{B7DA8AEE-0AFC-A4E7-5B1F-3B274A288E52}"/>
              </a:ext>
            </a:extLst>
          </p:cNvPr>
          <p:cNvGraphicFramePr>
            <a:graphicFrameLocks/>
          </p:cNvGraphicFramePr>
          <p:nvPr>
            <p:extLst>
              <p:ext uri="{D42A27DB-BD31-4B8C-83A1-F6EECF244321}">
                <p14:modId xmlns:p14="http://schemas.microsoft.com/office/powerpoint/2010/main" val="3547230073"/>
              </p:ext>
            </p:extLst>
          </p:nvPr>
        </p:nvGraphicFramePr>
        <p:xfrm>
          <a:off x="458788" y="2368328"/>
          <a:ext cx="11247438" cy="2212783"/>
        </p:xfrm>
        <a:graphic>
          <a:graphicData uri="http://schemas.openxmlformats.org/drawingml/2006/table">
            <a:tbl>
              <a:tblPr firstRow="1" bandRow="1"/>
              <a:tblGrid>
                <a:gridCol w="3749146">
                  <a:extLst>
                    <a:ext uri="{9D8B030D-6E8A-4147-A177-3AD203B41FA5}">
                      <a16:colId xmlns:a16="http://schemas.microsoft.com/office/drawing/2014/main" val="20000"/>
                    </a:ext>
                  </a:extLst>
                </a:gridCol>
                <a:gridCol w="3749146">
                  <a:extLst>
                    <a:ext uri="{9D8B030D-6E8A-4147-A177-3AD203B41FA5}">
                      <a16:colId xmlns:a16="http://schemas.microsoft.com/office/drawing/2014/main" val="20001"/>
                    </a:ext>
                  </a:extLst>
                </a:gridCol>
                <a:gridCol w="3749146">
                  <a:extLst>
                    <a:ext uri="{9D8B030D-6E8A-4147-A177-3AD203B41FA5}">
                      <a16:colId xmlns:a16="http://schemas.microsoft.com/office/drawing/2014/main" val="20002"/>
                    </a:ext>
                  </a:extLst>
                </a:gridCol>
              </a:tblGrid>
              <a:tr h="426807">
                <a:tc>
                  <a:txBody>
                    <a:bodyPr/>
                    <a:lstStyle/>
                    <a:p>
                      <a:pPr algn="ctr"/>
                      <a:r>
                        <a:rPr lang="en-US" sz="2000" b="1">
                          <a:solidFill>
                            <a:srgbClr val="008077"/>
                          </a:solidFill>
                          <a:latin typeface="Arial" panose="020B0604020202020204" pitchFamily="34" charset="0"/>
                          <a:cs typeface="Arial" panose="020B0604020202020204" pitchFamily="34" charset="0"/>
                        </a:rPr>
                        <a:t>Adjusted or “indexed”    earnings</a:t>
                      </a:r>
                    </a:p>
                    <a:p>
                      <a:pPr algn="ctr"/>
                      <a:endParaRPr lang="en-US" sz="2000" b="1">
                        <a:solidFill>
                          <a:srgbClr val="3769FF"/>
                        </a:solidFill>
                        <a:latin typeface="Arial" panose="020B0604020202020204" pitchFamily="34" charset="0"/>
                        <a:cs typeface="Arial" panose="020B0604020202020204" pitchFamily="34" charset="0"/>
                      </a:endParaRPr>
                    </a:p>
                  </a:txBody>
                  <a:tcPr marL="0" marR="97169" marT="82296" marB="82296" anchor="ctr">
                    <a:lnL w="12700" cap="flat" cmpd="sng" algn="ctr">
                      <a:noFill/>
                      <a:prstDash val="solid"/>
                      <a:round/>
                      <a:headEnd type="none" w="med" len="med"/>
                      <a:tailEnd type="none" w="med" len="med"/>
                    </a:lnL>
                    <a:lnR w="12700" cap="flat" cmpd="sng" algn="ctr">
                      <a:solidFill>
                        <a:srgbClr val="BBBBBB"/>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a:solidFill>
                            <a:srgbClr val="008077"/>
                          </a:solidFill>
                          <a:latin typeface="Arial" panose="020B0604020202020204" pitchFamily="34" charset="0"/>
                          <a:cs typeface="Arial" panose="020B0604020202020204" pitchFamily="34" charset="0"/>
                        </a:rPr>
                        <a:t>Averaged index monthly earnings</a:t>
                      </a:r>
                    </a:p>
                    <a:p>
                      <a:pPr algn="ctr"/>
                      <a:endParaRPr lang="en-US" sz="2000" b="1">
                        <a:solidFill>
                          <a:srgbClr val="3769FF"/>
                        </a:solidFill>
                        <a:latin typeface="Arial" panose="020B0604020202020204" pitchFamily="34" charset="0"/>
                        <a:cs typeface="Arial" panose="020B0604020202020204" pitchFamily="34" charset="0"/>
                      </a:endParaRPr>
                    </a:p>
                  </a:txBody>
                  <a:tcPr marL="97169" marR="97169" marT="82296" marB="82296" anchor="ctr">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2000" b="1">
                          <a:solidFill>
                            <a:srgbClr val="008077"/>
                          </a:solidFill>
                          <a:latin typeface="Arial" panose="020B0604020202020204" pitchFamily="34" charset="0"/>
                          <a:cs typeface="Arial" panose="020B0604020202020204" pitchFamily="34" charset="0"/>
                        </a:rPr>
                        <a:t>Cost of living adjustment </a:t>
                      </a:r>
                    </a:p>
                    <a:p>
                      <a:pPr marL="0" marR="0" indent="0" algn="ctr" defTabSz="1018824" rtl="0" eaLnBrk="1" fontAlgn="auto" latinLnBrk="0" hangingPunct="1">
                        <a:lnSpc>
                          <a:spcPct val="100000"/>
                        </a:lnSpc>
                        <a:spcBef>
                          <a:spcPts val="0"/>
                        </a:spcBef>
                        <a:spcAft>
                          <a:spcPts val="0"/>
                        </a:spcAft>
                        <a:buClrTx/>
                        <a:buSzTx/>
                        <a:buFontTx/>
                        <a:buNone/>
                        <a:tabLst/>
                        <a:defRPr/>
                      </a:pPr>
                      <a:r>
                        <a:rPr lang="en-US" sz="2000" b="1">
                          <a:solidFill>
                            <a:srgbClr val="008077"/>
                          </a:solidFill>
                          <a:latin typeface="Arial" panose="020B0604020202020204" pitchFamily="34" charset="0"/>
                          <a:cs typeface="Arial" panose="020B0604020202020204" pitchFamily="34" charset="0"/>
                        </a:rPr>
                        <a:t>eligibility</a:t>
                      </a:r>
                    </a:p>
                    <a:p>
                      <a:pPr marL="0" marR="0" indent="0" algn="ctr" defTabSz="1018824" rtl="0" eaLnBrk="1" fontAlgn="auto" latinLnBrk="0" hangingPunct="1">
                        <a:lnSpc>
                          <a:spcPct val="100000"/>
                        </a:lnSpc>
                        <a:spcBef>
                          <a:spcPts val="0"/>
                        </a:spcBef>
                        <a:spcAft>
                          <a:spcPts val="0"/>
                        </a:spcAft>
                        <a:buClrTx/>
                        <a:buSzTx/>
                        <a:buFontTx/>
                        <a:buNone/>
                        <a:tabLst/>
                        <a:defRPr/>
                      </a:pPr>
                      <a:endParaRPr lang="en-US" sz="2000" b="1">
                        <a:solidFill>
                          <a:srgbClr val="3769FF"/>
                        </a:solidFill>
                        <a:latin typeface="Arial" panose="020B0604020202020204" pitchFamily="34" charset="0"/>
                        <a:cs typeface="Arial" panose="020B0604020202020204" pitchFamily="34" charset="0"/>
                      </a:endParaRPr>
                    </a:p>
                  </a:txBody>
                  <a:tcPr marL="97169" marR="97169" marT="82296" marB="82296" anchor="ctr">
                    <a:lnL w="12700" cap="flat" cmpd="sng" algn="ctr">
                      <a:solidFill>
                        <a:srgbClr val="BBBBBB"/>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33791">
                <a:tc>
                  <a:txBody>
                    <a:bodyPr/>
                    <a:lstStyle/>
                    <a:p>
                      <a:pPr marL="0" marR="0" lvl="0" indent="0" algn="ctr" defTabSz="1018824" rtl="0" eaLnBrk="1" fontAlgn="auto" latinLnBrk="0" hangingPunct="1">
                        <a:lnSpc>
                          <a:spcPct val="100000"/>
                        </a:lnSpc>
                        <a:spcBef>
                          <a:spcPts val="0"/>
                        </a:spcBef>
                        <a:spcAft>
                          <a:spcPts val="600"/>
                        </a:spcAft>
                        <a:buClr>
                          <a:srgbClr val="3769FF"/>
                        </a:buClr>
                        <a:buSzPct val="110000"/>
                        <a:buFont typeface="Arial"/>
                        <a:buNone/>
                        <a:tabLst/>
                        <a:defRPr/>
                      </a:pPr>
                      <a:r>
                        <a:rPr lang="en-US" sz="1800" kern="1200">
                          <a:solidFill>
                            <a:schemeClr val="tx1"/>
                          </a:solidFill>
                          <a:effectLst/>
                          <a:latin typeface="+mn-lt"/>
                          <a:ea typeface="+mn-ea"/>
                          <a:cs typeface="+mn-cs"/>
                        </a:rPr>
                        <a:t>Adjusts for changes in                 average wages since the             earnings were received.</a:t>
                      </a:r>
                      <a:endParaRPr lang="en-US" sz="1200" b="0">
                        <a:solidFill>
                          <a:schemeClr val="tx1"/>
                        </a:solidFill>
                        <a:latin typeface="Arial" panose="020B0604020202020204" pitchFamily="34" charset="0"/>
                        <a:cs typeface="Arial" panose="020B0604020202020204" pitchFamily="34" charset="0"/>
                      </a:endParaRPr>
                    </a:p>
                  </a:txBody>
                  <a:tcPr marL="0" marT="0" marB="0">
                    <a:lnL w="12700" cap="flat" cmpd="sng" algn="ctr">
                      <a:no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18824" rtl="0" eaLnBrk="1" fontAlgn="auto" latinLnBrk="0" hangingPunct="1">
                        <a:lnSpc>
                          <a:spcPct val="100000"/>
                        </a:lnSpc>
                        <a:spcBef>
                          <a:spcPts val="0"/>
                        </a:spcBef>
                        <a:spcAft>
                          <a:spcPts val="600"/>
                        </a:spcAft>
                        <a:buClr>
                          <a:srgbClr val="3769FF"/>
                        </a:buClr>
                        <a:buSzPct val="110000"/>
                        <a:buFont typeface="Arial"/>
                        <a:buNone/>
                        <a:tabLst/>
                        <a:defRPr/>
                      </a:pPr>
                      <a:r>
                        <a:rPr lang="en-US" sz="1800">
                          <a:effectLst/>
                          <a:latin typeface="+mj-lt"/>
                        </a:rPr>
                        <a:t>Calculates your average            indexed monthly earnings from        your 35 highest-earning years.</a:t>
                      </a:r>
                      <a:endParaRPr lang="en-US" sz="1800" b="0">
                        <a:solidFill>
                          <a:schemeClr val="tx1"/>
                        </a:solidFill>
                        <a:latin typeface="+mj-lt"/>
                        <a:cs typeface="Arial" panose="020B0604020202020204" pitchFamily="34" charset="0"/>
                      </a:endParaRPr>
                    </a:p>
                  </a:txBody>
                  <a:tcPr marT="0" marB="0">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effectLst/>
                          <a:latin typeface="+mj-lt"/>
                        </a:rPr>
                        <a:t>Increases benefits starting                  at age 62, adjusted annually.            The 2026 COLA is 2.8%.</a:t>
                      </a:r>
                      <a:endParaRPr lang="en-US" sz="2000">
                        <a:effectLst/>
                        <a:latin typeface="+mj-lt"/>
                      </a:endParaRPr>
                    </a:p>
                  </a:txBody>
                  <a:tcPr marT="0" marB="0">
                    <a:lnL w="12700" cap="flat" cmpd="sng" algn="ctr">
                      <a:solidFill>
                        <a:srgbClr val="BBBBBB"/>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Text Placeholder 12">
            <a:extLst>
              <a:ext uri="{FF2B5EF4-FFF2-40B4-BE49-F238E27FC236}">
                <a16:creationId xmlns:a16="http://schemas.microsoft.com/office/drawing/2014/main" id="{5174D540-6C57-D6D5-4B88-4AD108D2C8F0}"/>
              </a:ext>
            </a:extLst>
          </p:cNvPr>
          <p:cNvSpPr>
            <a:spLocks noGrp="1"/>
          </p:cNvSpPr>
          <p:nvPr>
            <p:ph type="body" sz="quarter" idx="40"/>
          </p:nvPr>
        </p:nvSpPr>
        <p:spPr/>
        <p:txBody>
          <a:bodyPr/>
          <a:lstStyle/>
          <a:p>
            <a:r>
              <a:rPr lang="en-US" noProof="0"/>
              <a:t>Source: </a:t>
            </a:r>
            <a:r>
              <a:rPr lang="en-US" i="1" noProof="0"/>
              <a:t>“How </a:t>
            </a:r>
            <a:r>
              <a:rPr lang="en-US" i="1"/>
              <a:t>It’s Figured”</a:t>
            </a:r>
            <a:r>
              <a:rPr lang="en-US"/>
              <a:t>, Social Security Administration, 2025. 2026 COLA Fact Sheet, Social Security Administration, 2025.</a:t>
            </a:r>
          </a:p>
        </p:txBody>
      </p:sp>
      <p:cxnSp>
        <p:nvCxnSpPr>
          <p:cNvPr id="7" name="Straight Connector 6">
            <a:extLst>
              <a:ext uri="{FF2B5EF4-FFF2-40B4-BE49-F238E27FC236}">
                <a16:creationId xmlns:a16="http://schemas.microsoft.com/office/drawing/2014/main" id="{0F116856-DB90-7A34-F426-D1C94AEC6411}"/>
              </a:ext>
              <a:ext uri="{C183D7F6-B498-43B3-948B-1728B52AA6E4}">
                <adec:decorative xmlns:adec="http://schemas.microsoft.com/office/drawing/2017/decorative" val="1"/>
              </a:ext>
            </a:extLst>
          </p:cNvPr>
          <p:cNvCxnSpPr>
            <a:cxnSpLocks/>
          </p:cNvCxnSpPr>
          <p:nvPr/>
        </p:nvCxnSpPr>
        <p:spPr>
          <a:xfrm>
            <a:off x="4202545" y="2368328"/>
            <a:ext cx="0" cy="2212783"/>
          </a:xfrm>
          <a:prstGeom prst="line">
            <a:avLst/>
          </a:prstGeom>
          <a:ln w="381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4F37A17-2BAC-7DC7-C831-966FF5E1E0C6}"/>
              </a:ext>
              <a:ext uri="{C183D7F6-B498-43B3-948B-1728B52AA6E4}">
                <adec:decorative xmlns:adec="http://schemas.microsoft.com/office/drawing/2017/decorative" val="1"/>
              </a:ext>
            </a:extLst>
          </p:cNvPr>
          <p:cNvCxnSpPr>
            <a:cxnSpLocks/>
          </p:cNvCxnSpPr>
          <p:nvPr/>
        </p:nvCxnSpPr>
        <p:spPr>
          <a:xfrm>
            <a:off x="7957127" y="2368328"/>
            <a:ext cx="0" cy="2212783"/>
          </a:xfrm>
          <a:prstGeom prst="line">
            <a:avLst/>
          </a:prstGeom>
          <a:ln w="38100">
            <a:solidFill>
              <a:srgbClr val="002EB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000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6893-227D-A18A-4B06-40C7B21F7951}"/>
              </a:ext>
            </a:extLst>
          </p:cNvPr>
          <p:cNvSpPr>
            <a:spLocks noGrp="1"/>
          </p:cNvSpPr>
          <p:nvPr>
            <p:ph type="title"/>
          </p:nvPr>
        </p:nvSpPr>
        <p:spPr/>
        <p:txBody>
          <a:bodyPr/>
          <a:lstStyle/>
          <a:p>
            <a:r>
              <a:rPr lang="en-US"/>
              <a:t>What’s your full retirement age (FRA)?</a:t>
            </a:r>
          </a:p>
        </p:txBody>
      </p:sp>
      <p:graphicFrame>
        <p:nvGraphicFramePr>
          <p:cNvPr id="5" name="Chart Placeholder 19" descr="Chart showing based off of your year of birth what your Full Retirement Age is: &#10;1943-1954: Age 66&#10;1955: Age 66 and 2 months&#10;1956: Age 66 and 4 months&#10;1957: Age 66 and 6 months&#10;1958: Age 66 and 8 months&#10;1959: Age 66 and 10 months&#10;1960 and later: 67">
            <a:extLst>
              <a:ext uri="{FF2B5EF4-FFF2-40B4-BE49-F238E27FC236}">
                <a16:creationId xmlns:a16="http://schemas.microsoft.com/office/drawing/2014/main" id="{1E126A6A-6CAA-6CC8-EA42-213A0D11E21F}"/>
              </a:ext>
            </a:extLst>
          </p:cNvPr>
          <p:cNvGraphicFramePr>
            <a:graphicFrameLocks/>
          </p:cNvGraphicFramePr>
          <p:nvPr>
            <p:extLst>
              <p:ext uri="{D42A27DB-BD31-4B8C-83A1-F6EECF244321}">
                <p14:modId xmlns:p14="http://schemas.microsoft.com/office/powerpoint/2010/main" val="1743673098"/>
              </p:ext>
            </p:extLst>
          </p:nvPr>
        </p:nvGraphicFramePr>
        <p:xfrm>
          <a:off x="798095" y="1489426"/>
          <a:ext cx="6819740" cy="3879148"/>
        </p:xfrm>
        <a:graphic>
          <a:graphicData uri="http://schemas.openxmlformats.org/drawingml/2006/table">
            <a:tbl>
              <a:tblPr firstRow="1" bandRow="1">
                <a:tableStyleId>{3B4B98B0-60AC-42C2-AFA5-B58CD77FA1E5}</a:tableStyleId>
              </a:tblPr>
              <a:tblGrid>
                <a:gridCol w="2989310">
                  <a:extLst>
                    <a:ext uri="{9D8B030D-6E8A-4147-A177-3AD203B41FA5}">
                      <a16:colId xmlns:a16="http://schemas.microsoft.com/office/drawing/2014/main" val="20001"/>
                    </a:ext>
                  </a:extLst>
                </a:gridCol>
                <a:gridCol w="3830430">
                  <a:extLst>
                    <a:ext uri="{9D8B030D-6E8A-4147-A177-3AD203B41FA5}">
                      <a16:colId xmlns:a16="http://schemas.microsoft.com/office/drawing/2014/main" val="20002"/>
                    </a:ext>
                  </a:extLst>
                </a:gridCol>
              </a:tblGrid>
              <a:tr h="7763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2200" b="1">
                          <a:solidFill>
                            <a:schemeClr val="tx1"/>
                          </a:solidFill>
                        </a:rPr>
                        <a:t>Year of Birth</a:t>
                      </a:r>
                      <a:endParaRPr lang="en-US" sz="2200" b="1">
                        <a:solidFill>
                          <a:schemeClr val="tx1"/>
                        </a:solidFill>
                        <a:latin typeface="Arial" pitchFamily="34" charset="0"/>
                        <a:cs typeface="Arial" pitchFamily="34" charset="0"/>
                      </a:endParaRPr>
                    </a:p>
                  </a:txBody>
                  <a:tcPr marL="0" marR="82681"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2200" b="1">
                          <a:solidFill>
                            <a:schemeClr val="tx1"/>
                          </a:solidFill>
                        </a:rPr>
                        <a:t>Full Retirement Age</a:t>
                      </a:r>
                      <a:endParaRPr lang="en-US" sz="2200" b="1">
                        <a:solidFill>
                          <a:schemeClr val="tx1"/>
                        </a:solidFill>
                        <a:latin typeface="Arial" pitchFamily="34" charset="0"/>
                        <a:cs typeface="Arial" pitchFamily="34" charset="0"/>
                      </a:endParaRPr>
                    </a:p>
                  </a:txBody>
                  <a:tcPr marL="0" marR="4134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32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200" b="0"/>
                        <a:t>1943 – 1954  </a:t>
                      </a:r>
                      <a:endParaRPr lang="en-US" sz="2200" b="0">
                        <a:latin typeface="Arial" pitchFamily="34" charset="0"/>
                        <a:cs typeface="Arial" pitchFamily="34" charset="0"/>
                      </a:endParaRPr>
                    </a:p>
                  </a:txBody>
                  <a:tcPr marL="0" marR="82681" marT="0" marB="0" anchor="ctr">
                    <a:lnL>
                      <a:noFill/>
                    </a:lnL>
                    <a:lnR>
                      <a:noFill/>
                    </a:lnR>
                    <a:lnT w="12700" cmpd="sng">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200" b="0"/>
                        <a:t>66</a:t>
                      </a:r>
                      <a:endParaRPr lang="en-US" sz="2200" b="0">
                        <a:latin typeface="Arial" pitchFamily="34" charset="0"/>
                        <a:cs typeface="Arial" pitchFamily="34" charset="0"/>
                      </a:endParaRPr>
                    </a:p>
                  </a:txBody>
                  <a:tcPr marL="0" marR="41340" marT="0"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32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2200"/>
                        <a:t>1955</a:t>
                      </a:r>
                      <a:endParaRPr lang="en-US" sz="2200">
                        <a:latin typeface="Arial" pitchFamily="34" charset="0"/>
                        <a:cs typeface="Arial" pitchFamily="34" charset="0"/>
                      </a:endParaRPr>
                    </a:p>
                  </a:txBody>
                  <a:tcPr marL="0" marR="82681" marT="0" marB="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2200"/>
                        <a:t>66 and 2 months</a:t>
                      </a:r>
                      <a:endParaRPr lang="en-US" sz="2200">
                        <a:latin typeface="Arial" pitchFamily="34" charset="0"/>
                        <a:cs typeface="Arial" pitchFamily="34" charset="0"/>
                      </a:endParaRPr>
                    </a:p>
                  </a:txBody>
                  <a:tcPr marL="0" marR="4134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32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200"/>
                        <a:t>1956</a:t>
                      </a:r>
                      <a:endParaRPr lang="en-US" sz="2200">
                        <a:latin typeface="Arial" pitchFamily="34" charset="0"/>
                        <a:cs typeface="Arial" pitchFamily="34" charset="0"/>
                      </a:endParaRPr>
                    </a:p>
                  </a:txBody>
                  <a:tcPr marL="0" marR="82681" marT="0" marB="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66 and 4 months</a:t>
                      </a:r>
                      <a:endParaRPr lang="en-US" sz="2200">
                        <a:latin typeface="Arial" pitchFamily="34" charset="0"/>
                        <a:cs typeface="Arial" pitchFamily="34" charset="0"/>
                      </a:endParaRPr>
                    </a:p>
                  </a:txBody>
                  <a:tcPr marL="0" marR="4134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32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2200"/>
                        <a:t>1957</a:t>
                      </a:r>
                      <a:endParaRPr lang="en-US" sz="2200">
                        <a:latin typeface="Arial" pitchFamily="34" charset="0"/>
                        <a:cs typeface="Arial" pitchFamily="34" charset="0"/>
                      </a:endParaRPr>
                    </a:p>
                  </a:txBody>
                  <a:tcPr marL="0" marR="82681" marT="0" marB="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66 and 6 months</a:t>
                      </a:r>
                      <a:endParaRPr lang="en-US" sz="2200">
                        <a:latin typeface="Arial" pitchFamily="34" charset="0"/>
                        <a:cs typeface="Arial" pitchFamily="34" charset="0"/>
                      </a:endParaRPr>
                    </a:p>
                  </a:txBody>
                  <a:tcPr marL="0" marR="4134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3264">
                <a:tc>
                  <a:txBody>
                    <a:bodyPr/>
                    <a:lstStyle/>
                    <a:p>
                      <a:pPr algn="l"/>
                      <a:r>
                        <a:rPr lang="en-US" sz="2200"/>
                        <a:t>1958</a:t>
                      </a:r>
                      <a:endParaRPr lang="en-US" sz="2200">
                        <a:latin typeface="Arial" pitchFamily="34" charset="0"/>
                        <a:cs typeface="Arial" pitchFamily="34" charset="0"/>
                      </a:endParaRPr>
                    </a:p>
                  </a:txBody>
                  <a:tcPr marL="0" marR="82681"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66 and 8 months</a:t>
                      </a:r>
                      <a:endParaRPr lang="en-US" sz="2200">
                        <a:latin typeface="Arial" pitchFamily="34" charset="0"/>
                        <a:cs typeface="Arial" pitchFamily="34" charset="0"/>
                      </a:endParaRPr>
                    </a:p>
                  </a:txBody>
                  <a:tcPr marL="0" marR="4134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95040418"/>
                  </a:ext>
                </a:extLst>
              </a:tr>
              <a:tr h="443264">
                <a:tc>
                  <a:txBody>
                    <a:bodyPr/>
                    <a:lstStyle/>
                    <a:p>
                      <a:pPr algn="l"/>
                      <a:r>
                        <a:rPr lang="en-US" sz="2200"/>
                        <a:t>1959</a:t>
                      </a:r>
                      <a:endParaRPr lang="en-US" sz="2200">
                        <a:latin typeface="Arial" pitchFamily="34" charset="0"/>
                        <a:cs typeface="Arial" pitchFamily="34" charset="0"/>
                      </a:endParaRPr>
                    </a:p>
                  </a:txBody>
                  <a:tcPr marL="0" marR="82681"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66 and 10 months</a:t>
                      </a:r>
                      <a:endParaRPr lang="en-US" sz="2200">
                        <a:latin typeface="Arial" pitchFamily="34" charset="0"/>
                        <a:cs typeface="Arial" pitchFamily="34" charset="0"/>
                      </a:endParaRPr>
                    </a:p>
                  </a:txBody>
                  <a:tcPr marL="0" marR="4134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2321527"/>
                  </a:ext>
                </a:extLst>
              </a:tr>
              <a:tr h="443264">
                <a:tc>
                  <a:txBody>
                    <a:bodyPr/>
                    <a:lstStyle/>
                    <a:p>
                      <a:pPr algn="l"/>
                      <a:r>
                        <a:rPr lang="en-US" sz="2200"/>
                        <a:t>1960 and later</a:t>
                      </a:r>
                      <a:endParaRPr lang="en-US" sz="2200">
                        <a:latin typeface="Arial" pitchFamily="34" charset="0"/>
                        <a:cs typeface="Arial" pitchFamily="34" charset="0"/>
                      </a:endParaRPr>
                    </a:p>
                  </a:txBody>
                  <a:tcPr marL="0" marR="8268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67</a:t>
                      </a:r>
                      <a:endParaRPr lang="en-US" sz="2200">
                        <a:latin typeface="Arial" pitchFamily="34" charset="0"/>
                        <a:cs typeface="Arial" pitchFamily="34" charset="0"/>
                      </a:endParaRPr>
                    </a:p>
                  </a:txBody>
                  <a:tcPr marL="0" marR="41340"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7481659"/>
                  </a:ext>
                </a:extLst>
              </a:tr>
            </a:tbl>
          </a:graphicData>
        </a:graphic>
      </p:graphicFrame>
      <p:sp>
        <p:nvSpPr>
          <p:cNvPr id="6" name="Rectangle 5">
            <a:extLst>
              <a:ext uri="{FF2B5EF4-FFF2-40B4-BE49-F238E27FC236}">
                <a16:creationId xmlns:a16="http://schemas.microsoft.com/office/drawing/2014/main" id="{77E3875F-F086-C2A4-4574-F60519035C5D}"/>
              </a:ext>
              <a:ext uri="{C183D7F6-B498-43B3-948B-1728B52AA6E4}">
                <adec:decorative xmlns:adec="http://schemas.microsoft.com/office/drawing/2017/decorative" val="1"/>
              </a:ext>
            </a:extLst>
          </p:cNvPr>
          <p:cNvSpPr/>
          <p:nvPr/>
        </p:nvSpPr>
        <p:spPr>
          <a:xfrm>
            <a:off x="8365123" y="0"/>
            <a:ext cx="382687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descr="FRA for survivors' benefits &#10;is age 66 for anyone born 1945 to 1956. It increases by two months for every year from 1957 to 1961. FRA is age 67 for anyone born 1962 or later.">
            <a:extLst>
              <a:ext uri="{FF2B5EF4-FFF2-40B4-BE49-F238E27FC236}">
                <a16:creationId xmlns:a16="http://schemas.microsoft.com/office/drawing/2014/main" id="{2217CBBF-9021-83D9-8018-38D1FE81F6D4}"/>
              </a:ext>
            </a:extLst>
          </p:cNvPr>
          <p:cNvGrpSpPr/>
          <p:nvPr/>
        </p:nvGrpSpPr>
        <p:grpSpPr>
          <a:xfrm>
            <a:off x="8579140" y="1707049"/>
            <a:ext cx="3398841" cy="3400927"/>
            <a:chOff x="8579140" y="1707049"/>
            <a:chExt cx="3398841" cy="3400927"/>
          </a:xfrm>
        </p:grpSpPr>
        <p:cxnSp>
          <p:nvCxnSpPr>
            <p:cNvPr id="8" name="Straight Connector 7">
              <a:extLst>
                <a:ext uri="{FF2B5EF4-FFF2-40B4-BE49-F238E27FC236}">
                  <a16:creationId xmlns:a16="http://schemas.microsoft.com/office/drawing/2014/main" id="{465CAF25-E7D1-DA08-DEBF-125368C3310A}"/>
                </a:ext>
                <a:ext uri="{C183D7F6-B498-43B3-948B-1728B52AA6E4}">
                  <adec:decorative xmlns:adec="http://schemas.microsoft.com/office/drawing/2017/decorative" val="1"/>
                </a:ext>
              </a:extLst>
            </p:cNvPr>
            <p:cNvCxnSpPr>
              <a:cxnSpLocks/>
            </p:cNvCxnSpPr>
            <p:nvPr/>
          </p:nvCxnSpPr>
          <p:spPr>
            <a:xfrm flipH="1">
              <a:off x="8873707" y="1707049"/>
              <a:ext cx="2520198" cy="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8F3FC5DC-A8B9-279C-C3E0-447299521D31}"/>
                </a:ext>
              </a:extLst>
            </p:cNvPr>
            <p:cNvSpPr txBox="1"/>
            <p:nvPr/>
          </p:nvSpPr>
          <p:spPr>
            <a:xfrm>
              <a:off x="8579140" y="2090172"/>
              <a:ext cx="3398841" cy="2677656"/>
            </a:xfrm>
            <a:prstGeom prst="rect">
              <a:avLst/>
            </a:prstGeom>
            <a:noFill/>
          </p:spPr>
          <p:txBody>
            <a:bodyPr wrap="square" rtlCol="0" anchor="ctr">
              <a:spAutoFit/>
            </a:bodyPr>
            <a:lstStyle/>
            <a:p>
              <a:pPr marL="0" indent="0" algn="ctr">
                <a:buNone/>
              </a:pPr>
              <a:r>
                <a:rPr lang="en-US" sz="2400" b="0" i="0" u="none" strike="noStrike" baseline="0">
                  <a:solidFill>
                    <a:schemeClr val="bg1"/>
                  </a:solidFill>
                  <a:latin typeface="Arial Narrow" panose="020B0606020202030204" pitchFamily="34" charset="0"/>
                </a:rPr>
                <a:t>FRA for survivors' benefits </a:t>
              </a:r>
            </a:p>
            <a:p>
              <a:pPr marL="0" indent="0" algn="ctr">
                <a:buNone/>
              </a:pPr>
              <a:r>
                <a:rPr lang="en-US" sz="2400" b="0" i="0" u="none" strike="noStrike" baseline="0">
                  <a:solidFill>
                    <a:schemeClr val="bg1"/>
                  </a:solidFill>
                  <a:latin typeface="Arial Narrow" panose="020B0606020202030204" pitchFamily="34" charset="0"/>
                </a:rPr>
                <a:t>is age 66 for anyone born 1945 to 1956. It increases by two months for every year from 1957 to 1961. FRA is age 67 for anyone born 1962 or later.</a:t>
              </a:r>
              <a:endParaRPr lang="en-US" sz="4800">
                <a:solidFill>
                  <a:schemeClr val="bg1"/>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E5416CB6-D13A-6A08-0626-7D9B525A0D1B}"/>
                </a:ext>
                <a:ext uri="{C183D7F6-B498-43B3-948B-1728B52AA6E4}">
                  <adec:decorative xmlns:adec="http://schemas.microsoft.com/office/drawing/2017/decorative" val="1"/>
                </a:ext>
              </a:extLst>
            </p:cNvPr>
            <p:cNvCxnSpPr>
              <a:cxnSpLocks/>
            </p:cNvCxnSpPr>
            <p:nvPr/>
          </p:nvCxnSpPr>
          <p:spPr>
            <a:xfrm flipH="1">
              <a:off x="8873707" y="5107976"/>
              <a:ext cx="2520198" cy="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grpSp>
      <p:sp>
        <p:nvSpPr>
          <p:cNvPr id="11" name="Text Placeholder 1">
            <a:extLst>
              <a:ext uri="{FF2B5EF4-FFF2-40B4-BE49-F238E27FC236}">
                <a16:creationId xmlns:a16="http://schemas.microsoft.com/office/drawing/2014/main" id="{EC6141CC-F452-9847-539C-C6BF8EDE807F}"/>
              </a:ext>
            </a:extLst>
          </p:cNvPr>
          <p:cNvSpPr>
            <a:spLocks noGrp="1"/>
          </p:cNvSpPr>
          <p:nvPr>
            <p:ph type="body" sz="quarter" idx="40"/>
          </p:nvPr>
        </p:nvSpPr>
        <p:spPr/>
        <p:txBody>
          <a:bodyPr/>
          <a:lstStyle/>
          <a:p>
            <a:r>
              <a:rPr lang="en-US"/>
              <a:t>Source: Social Security Administration.</a:t>
            </a:r>
          </a:p>
        </p:txBody>
      </p:sp>
    </p:spTree>
    <p:extLst>
      <p:ext uri="{BB962C8B-B14F-4D97-AF65-F5344CB8AC3E}">
        <p14:creationId xmlns:p14="http://schemas.microsoft.com/office/powerpoint/2010/main" val="250554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5E5D-B83C-5C16-3459-62C134C7C15A}"/>
              </a:ext>
            </a:extLst>
          </p:cNvPr>
          <p:cNvSpPr>
            <a:spLocks noGrp="1"/>
          </p:cNvSpPr>
          <p:nvPr>
            <p:ph type="title"/>
          </p:nvPr>
        </p:nvSpPr>
        <p:spPr/>
        <p:txBody>
          <a:bodyPr/>
          <a:lstStyle/>
          <a:p>
            <a:r>
              <a:rPr lang="en-US"/>
              <a:t>Retirement benefit increases and decreases</a:t>
            </a:r>
          </a:p>
        </p:txBody>
      </p:sp>
      <p:sp>
        <p:nvSpPr>
          <p:cNvPr id="3" name="Subtitle 2">
            <a:extLst>
              <a:ext uri="{FF2B5EF4-FFF2-40B4-BE49-F238E27FC236}">
                <a16:creationId xmlns:a16="http://schemas.microsoft.com/office/drawing/2014/main" id="{776807EC-9B2A-6537-845A-0927E81D7531}"/>
              </a:ext>
            </a:extLst>
          </p:cNvPr>
          <p:cNvSpPr>
            <a:spLocks noGrp="1"/>
          </p:cNvSpPr>
          <p:nvPr>
            <p:ph type="subTitle" idx="1"/>
          </p:nvPr>
        </p:nvSpPr>
        <p:spPr/>
        <p:txBody>
          <a:bodyPr/>
          <a:lstStyle/>
          <a:p>
            <a:r>
              <a:rPr lang="en-US"/>
              <a:t>It might pay to delay</a:t>
            </a:r>
          </a:p>
        </p:txBody>
      </p:sp>
      <p:grpSp>
        <p:nvGrpSpPr>
          <p:cNvPr id="10" name="Group 9" descr="A blue triangle with five text boxes aligned vertically on its right side. The text boxes list potential drawbacks of claiming Social Security benefits early:&#10;&#10;People often underestimate life expectancy.&#10;Benefit level is significantly lower.&#10;Earnings test may apply if still working.&#10;May be more likely to have benefits taxed.&#10;In most cases, you can’t change your mind after benefits begin.&#10;&#10;On the left side of the triangle, an arrow pointing downward includes the text: “Early claiming results in up to a 30% reduction.">
            <a:extLst>
              <a:ext uri="{FF2B5EF4-FFF2-40B4-BE49-F238E27FC236}">
                <a16:creationId xmlns:a16="http://schemas.microsoft.com/office/drawing/2014/main" id="{1B868585-878B-B9EA-AC39-7A4D10F0A0E9}"/>
              </a:ext>
            </a:extLst>
          </p:cNvPr>
          <p:cNvGrpSpPr/>
          <p:nvPr/>
        </p:nvGrpSpPr>
        <p:grpSpPr>
          <a:xfrm>
            <a:off x="-5511" y="1259651"/>
            <a:ext cx="8534400" cy="4405185"/>
            <a:chOff x="-5511" y="1259651"/>
            <a:chExt cx="8534400" cy="4405185"/>
          </a:xfrm>
        </p:grpSpPr>
        <p:graphicFrame>
          <p:nvGraphicFramePr>
            <p:cNvPr id="6" name="Content Placeholder 6" descr="Pyramid with an arrow pointing down the side highlighting a reduction in benefits if you claim social security benefits early.">
              <a:extLst>
                <a:ext uri="{FF2B5EF4-FFF2-40B4-BE49-F238E27FC236}">
                  <a16:creationId xmlns:a16="http://schemas.microsoft.com/office/drawing/2014/main" id="{C2A93CB6-7E6F-29B9-C3AD-B0C69E4BB782}"/>
                </a:ext>
              </a:extLst>
            </p:cNvPr>
            <p:cNvGraphicFramePr>
              <a:graphicFrameLocks/>
            </p:cNvGraphicFramePr>
            <p:nvPr>
              <p:extLst>
                <p:ext uri="{D42A27DB-BD31-4B8C-83A1-F6EECF244321}">
                  <p14:modId xmlns:p14="http://schemas.microsoft.com/office/powerpoint/2010/main" val="2796096119"/>
                </p:ext>
              </p:extLst>
            </p:nvPr>
          </p:nvGraphicFramePr>
          <p:xfrm>
            <a:off x="-5511" y="1275398"/>
            <a:ext cx="8534400" cy="4389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89D6B367-2CA6-55E5-F855-9658D8F4F913}"/>
                </a:ext>
              </a:extLst>
            </p:cNvPr>
            <p:cNvSpPr txBox="1"/>
            <p:nvPr/>
          </p:nvSpPr>
          <p:spPr>
            <a:xfrm rot="17832870">
              <a:off x="114198" y="3003253"/>
              <a:ext cx="4133536" cy="646331"/>
            </a:xfrm>
            <a:prstGeom prst="rect">
              <a:avLst/>
            </a:prstGeom>
            <a:noFill/>
          </p:spPr>
          <p:txBody>
            <a:bodyPr wrap="square" rtlCol="0">
              <a:spAutoFit/>
            </a:bodyPr>
            <a:lstStyle/>
            <a:p>
              <a:pPr algn="ctr"/>
              <a:r>
                <a:rPr lang="en-US"/>
                <a:t>Early claiming results in up </a:t>
              </a:r>
            </a:p>
            <a:p>
              <a:pPr algn="ctr"/>
              <a:r>
                <a:rPr lang="en-US"/>
                <a:t>to a 30% reduction </a:t>
              </a:r>
            </a:p>
          </p:txBody>
        </p:sp>
        <p:cxnSp>
          <p:nvCxnSpPr>
            <p:cNvPr id="8" name="Straight Arrow Connector 7">
              <a:extLst>
                <a:ext uri="{FF2B5EF4-FFF2-40B4-BE49-F238E27FC236}">
                  <a16:creationId xmlns:a16="http://schemas.microsoft.com/office/drawing/2014/main" id="{F0B92063-9CDD-F752-8B3D-81DC0A2B3279}"/>
                </a:ext>
              </a:extLst>
            </p:cNvPr>
            <p:cNvCxnSpPr/>
            <p:nvPr/>
          </p:nvCxnSpPr>
          <p:spPr>
            <a:xfrm flipH="1">
              <a:off x="1617263" y="1706993"/>
              <a:ext cx="1839817" cy="3591499"/>
            </a:xfrm>
            <a:prstGeom prst="straightConnector1">
              <a:avLst/>
            </a:prstGeom>
            <a:ln>
              <a:solidFill>
                <a:srgbClr val="008077"/>
              </a:solidFill>
              <a:tailEnd type="triangle"/>
            </a:ln>
            <a:effectLst/>
          </p:spPr>
          <p:style>
            <a:lnRef idx="2">
              <a:schemeClr val="accent3"/>
            </a:lnRef>
            <a:fillRef idx="0">
              <a:schemeClr val="accent3"/>
            </a:fillRef>
            <a:effectRef idx="1">
              <a:schemeClr val="accent3"/>
            </a:effectRef>
            <a:fontRef idx="minor">
              <a:schemeClr val="tx1"/>
            </a:fontRef>
          </p:style>
        </p:cxnSp>
      </p:grpSp>
      <p:sp>
        <p:nvSpPr>
          <p:cNvPr id="7" name="Text Placeholder 3">
            <a:extLst>
              <a:ext uri="{FF2B5EF4-FFF2-40B4-BE49-F238E27FC236}">
                <a16:creationId xmlns:a16="http://schemas.microsoft.com/office/drawing/2014/main" id="{BB1B743C-DF55-EA51-8EFA-921CDD0BDAFE}"/>
              </a:ext>
            </a:extLst>
          </p:cNvPr>
          <p:cNvSpPr txBox="1">
            <a:spLocks/>
          </p:cNvSpPr>
          <p:nvPr/>
        </p:nvSpPr>
        <p:spPr>
          <a:xfrm>
            <a:off x="7868094" y="1547049"/>
            <a:ext cx="3517320" cy="3846136"/>
          </a:xfrm>
          <a:prstGeom prst="rect">
            <a:avLst/>
          </a:prstGeom>
          <a:solidFill>
            <a:srgbClr val="008077"/>
          </a:solidFill>
        </p:spPr>
        <p:txBody>
          <a:bodyPr anchor="ct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pPr algn="ctr"/>
            <a:r>
              <a:rPr lang="en-US" sz="2400" i="1">
                <a:solidFill>
                  <a:schemeClr val="bg1"/>
                </a:solidFill>
              </a:rPr>
              <a:t>Roughly 57% of retirees elect to claim benefits before reaching full retirement age, including 30%         who claim as early    as age 62*</a:t>
            </a:r>
          </a:p>
        </p:txBody>
      </p:sp>
      <p:sp>
        <p:nvSpPr>
          <p:cNvPr id="5" name="Text Placeholder 2">
            <a:extLst>
              <a:ext uri="{FF2B5EF4-FFF2-40B4-BE49-F238E27FC236}">
                <a16:creationId xmlns:a16="http://schemas.microsoft.com/office/drawing/2014/main" id="{A00698A3-8752-1A43-56D1-6E0FB0B0D2A6}"/>
              </a:ext>
            </a:extLst>
          </p:cNvPr>
          <p:cNvSpPr>
            <a:spLocks noGrp="1"/>
          </p:cNvSpPr>
          <p:nvPr>
            <p:ph type="body" sz="quarter" idx="40"/>
          </p:nvPr>
        </p:nvSpPr>
        <p:spPr/>
        <p:txBody>
          <a:bodyPr rIns="0"/>
          <a:lstStyle/>
          <a:p>
            <a:pPr marL="111125" indent="-52388"/>
            <a:r>
              <a:rPr lang="en-US">
                <a:solidFill>
                  <a:srgbClr val="000000"/>
                </a:solidFill>
              </a:rPr>
              <a:t>*	Source: Social Security Administration.</a:t>
            </a:r>
          </a:p>
          <a:p>
            <a:pPr marL="111125" indent="-52388"/>
            <a:r>
              <a:rPr lang="en-US">
                <a:solidFill>
                  <a:srgbClr val="000000"/>
                </a:solidFill>
              </a:rPr>
              <a:t>†For 2026, if you are under the full retirement age, $1 in benefits is withheld for every $2 of earnings in excess of $24,480. </a:t>
            </a:r>
          </a:p>
        </p:txBody>
      </p:sp>
    </p:spTree>
    <p:custDataLst>
      <p:tags r:id="rId1"/>
    </p:custDataLst>
    <p:extLst>
      <p:ext uri="{BB962C8B-B14F-4D97-AF65-F5344CB8AC3E}">
        <p14:creationId xmlns:p14="http://schemas.microsoft.com/office/powerpoint/2010/main" val="38301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33EEF-50EA-8768-925A-BBD8A109E03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89" y="0"/>
            <a:ext cx="6523661" cy="6858000"/>
          </a:xfrm>
          <a:prstGeom prst="rect">
            <a:avLst/>
          </a:prstGeom>
        </p:spPr>
      </p:pic>
      <p:sp>
        <p:nvSpPr>
          <p:cNvPr id="6" name="Women - The Richer Sex?">
            <a:extLst>
              <a:ext uri="{FF2B5EF4-FFF2-40B4-BE49-F238E27FC236}">
                <a16:creationId xmlns:a16="http://schemas.microsoft.com/office/drawing/2014/main" id="{55E7E080-E2F3-0E0E-C64D-CE79E7F744B8}"/>
              </a:ext>
            </a:extLst>
          </p:cNvPr>
          <p:cNvSpPr txBox="1">
            <a:spLocks/>
          </p:cNvSpPr>
          <p:nvPr/>
        </p:nvSpPr>
        <p:spPr>
          <a:xfrm>
            <a:off x="6834333" y="551270"/>
            <a:ext cx="5111604" cy="553927"/>
          </a:xfrm>
          <a:prstGeom prst="rect">
            <a:avLst/>
          </a:prstGeom>
        </p:spPr>
        <p:txBody>
          <a:bodyPr anchor="b"/>
          <a:lstStyle>
            <a:lvl1pPr algn="ctr" defTabSz="1218895" rtl="0" eaLnBrk="1" latinLnBrk="0" hangingPunct="1">
              <a:spcBef>
                <a:spcPct val="0"/>
              </a:spcBef>
              <a:buNone/>
              <a:defRPr sz="3000" b="0" kern="1200" spc="-90">
                <a:solidFill>
                  <a:schemeClr val="tx1"/>
                </a:solidFill>
                <a:latin typeface="Trade Gothic LT Std Bold"/>
                <a:ea typeface="Trade Gothic LT Std Bold"/>
                <a:cs typeface="Trade Gothic LT Std Bold"/>
                <a:sym typeface="Trade Gothic LT Std Bold"/>
              </a:defRPr>
            </a:lvl1pPr>
          </a:lstStyle>
          <a:p>
            <a:pPr algn="l"/>
            <a:r>
              <a:rPr lang="en-US" sz="1800" b="1">
                <a:latin typeface="Arial Narrow" panose="020B0606020202030204" pitchFamily="34" charset="0"/>
                <a:ea typeface="+mn-ea"/>
                <a:cs typeface="Arial" panose="020B0604020202020204" pitchFamily="34" charset="0"/>
              </a:rPr>
              <a:t>Social Security Fact</a:t>
            </a:r>
          </a:p>
        </p:txBody>
      </p:sp>
      <p:cxnSp>
        <p:nvCxnSpPr>
          <p:cNvPr id="7" name="Straight Arrow Connector 6">
            <a:extLst>
              <a:ext uri="{FF2B5EF4-FFF2-40B4-BE49-F238E27FC236}">
                <a16:creationId xmlns:a16="http://schemas.microsoft.com/office/drawing/2014/main" id="{9440605C-EF65-8E91-2664-98CD4906BE77}"/>
              </a:ext>
              <a:ext uri="{C183D7F6-B498-43B3-948B-1728B52AA6E4}">
                <adec:decorative xmlns:adec="http://schemas.microsoft.com/office/drawing/2017/decorative" val="1"/>
              </a:ext>
            </a:extLst>
          </p:cNvPr>
          <p:cNvCxnSpPr>
            <a:cxnSpLocks/>
          </p:cNvCxnSpPr>
          <p:nvPr/>
        </p:nvCxnSpPr>
        <p:spPr>
          <a:xfrm>
            <a:off x="6834334" y="1289605"/>
            <a:ext cx="4532720" cy="63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777A867-C8D7-4034-7386-F20669598B0C}"/>
              </a:ext>
            </a:extLst>
          </p:cNvPr>
          <p:cNvSpPr txBox="1"/>
          <p:nvPr/>
        </p:nvSpPr>
        <p:spPr>
          <a:xfrm>
            <a:off x="6834333" y="1430114"/>
            <a:ext cx="4910077" cy="1569660"/>
          </a:xfrm>
          <a:prstGeom prst="rect">
            <a:avLst/>
          </a:prstGeom>
          <a:noFill/>
        </p:spPr>
        <p:txBody>
          <a:bodyPr wrap="square">
            <a:spAutoFit/>
          </a:bodyPr>
          <a:lstStyle/>
          <a:p>
            <a:pPr defTabSz="914126"/>
            <a:r>
              <a:rPr lang="en-US" sz="2400" b="1">
                <a:solidFill>
                  <a:srgbClr val="272727"/>
                </a:solidFill>
                <a:latin typeface="Arial" panose="020B0604020202020204" pitchFamily="34" charset="0"/>
                <a:cs typeface="Arial" panose="020B0604020202020204" pitchFamily="34" charset="0"/>
              </a:rPr>
              <a:t>For every </a:t>
            </a:r>
            <a:r>
              <a:rPr lang="en-US" sz="2400" b="1">
                <a:solidFill>
                  <a:srgbClr val="008077"/>
                </a:solidFill>
                <a:latin typeface="Arial" panose="020B0604020202020204" pitchFamily="34" charset="0"/>
                <a:cs typeface="Arial" panose="020B0604020202020204" pitchFamily="34" charset="0"/>
              </a:rPr>
              <a:t>12 months </a:t>
            </a:r>
            <a:r>
              <a:rPr lang="en-US" sz="2400" b="1">
                <a:solidFill>
                  <a:srgbClr val="272727"/>
                </a:solidFill>
                <a:latin typeface="Arial" panose="020B0604020202020204" pitchFamily="34" charset="0"/>
                <a:cs typeface="Arial" panose="020B0604020202020204" pitchFamily="34" charset="0"/>
              </a:rPr>
              <a:t>you postpone starting Social Security, your benefit </a:t>
            </a:r>
            <a:r>
              <a:rPr lang="en-US" sz="2400" b="1">
                <a:solidFill>
                  <a:srgbClr val="008077"/>
                </a:solidFill>
                <a:latin typeface="Arial" panose="020B0604020202020204" pitchFamily="34" charset="0"/>
                <a:cs typeface="Arial" panose="020B0604020202020204" pitchFamily="34" charset="0"/>
              </a:rPr>
              <a:t>increases by 8% </a:t>
            </a:r>
            <a:r>
              <a:rPr lang="en-US" sz="2400" b="1">
                <a:solidFill>
                  <a:srgbClr val="272727"/>
                </a:solidFill>
                <a:latin typeface="Arial" panose="020B0604020202020204" pitchFamily="34" charset="0"/>
                <a:cs typeface="Arial" panose="020B0604020202020204" pitchFamily="34" charset="0"/>
              </a:rPr>
              <a:t>until the age of 70.</a:t>
            </a:r>
          </a:p>
        </p:txBody>
      </p:sp>
      <p:grpSp>
        <p:nvGrpSpPr>
          <p:cNvPr id="9" name="Group 8" descr="Bar chart showing the percentage increases and decreases in social security benefits claimed at different ages; there is a 30% reduction in benefits at age 62, you receive 100% of your benefits if claimed at age 67, and you receive a 24% increase if you wait to claim at 70.">
            <a:extLst>
              <a:ext uri="{FF2B5EF4-FFF2-40B4-BE49-F238E27FC236}">
                <a16:creationId xmlns:a16="http://schemas.microsoft.com/office/drawing/2014/main" id="{BD890DA4-B293-3270-E683-A729C9372D18}"/>
              </a:ext>
            </a:extLst>
          </p:cNvPr>
          <p:cNvGrpSpPr/>
          <p:nvPr/>
        </p:nvGrpSpPr>
        <p:grpSpPr>
          <a:xfrm>
            <a:off x="6834333" y="2860764"/>
            <a:ext cx="4910077" cy="3486008"/>
            <a:chOff x="6832744" y="2792524"/>
            <a:chExt cx="3085953" cy="3486008"/>
          </a:xfrm>
        </p:grpSpPr>
        <p:graphicFrame>
          <p:nvGraphicFramePr>
            <p:cNvPr id="10" name="Object 6">
              <a:extLst>
                <a:ext uri="{FF2B5EF4-FFF2-40B4-BE49-F238E27FC236}">
                  <a16:creationId xmlns:a16="http://schemas.microsoft.com/office/drawing/2014/main" id="{C13ECDF3-A900-86F8-17D8-08C31190E222}"/>
                </a:ext>
              </a:extLst>
            </p:cNvPr>
            <p:cNvGraphicFramePr>
              <a:graphicFrameLocks/>
            </p:cNvGraphicFramePr>
            <p:nvPr>
              <p:extLst>
                <p:ext uri="{D42A27DB-BD31-4B8C-83A1-F6EECF244321}">
                  <p14:modId xmlns:p14="http://schemas.microsoft.com/office/powerpoint/2010/main" val="3523987935"/>
                </p:ext>
              </p:extLst>
            </p:nvPr>
          </p:nvGraphicFramePr>
          <p:xfrm>
            <a:off x="6832744" y="2792524"/>
            <a:ext cx="3085953" cy="3486008"/>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DA9E0195-0064-22D8-99C5-474F14783302}"/>
                </a:ext>
              </a:extLst>
            </p:cNvPr>
            <p:cNvSpPr>
              <a:spLocks noChangeArrowheads="1"/>
            </p:cNvSpPr>
            <p:nvPr/>
          </p:nvSpPr>
          <p:spPr bwMode="auto">
            <a:xfrm>
              <a:off x="6932347" y="4271013"/>
              <a:ext cx="1061344"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600" b="1">
                  <a:solidFill>
                    <a:schemeClr val="bg1"/>
                  </a:solidFill>
                  <a:latin typeface="Source Sans Pro" panose="020B0503030403020204" pitchFamily="34" charset="0"/>
                  <a:ea typeface="Source Sans Pro Black" panose="020B0803030403020204" pitchFamily="34" charset="0"/>
                  <a:cs typeface="ＭＳ Ｐゴシック" charset="0"/>
                </a:rPr>
                <a:t>-30%</a:t>
              </a:r>
            </a:p>
          </p:txBody>
        </p:sp>
        <p:sp>
          <p:nvSpPr>
            <p:cNvPr id="12" name="Rectangle 11">
              <a:extLst>
                <a:ext uri="{FF2B5EF4-FFF2-40B4-BE49-F238E27FC236}">
                  <a16:creationId xmlns:a16="http://schemas.microsoft.com/office/drawing/2014/main" id="{519DC8DD-5336-9534-1FFD-F1E83DE668BF}"/>
                </a:ext>
              </a:extLst>
            </p:cNvPr>
            <p:cNvSpPr>
              <a:spLocks noChangeArrowheads="1"/>
            </p:cNvSpPr>
            <p:nvPr/>
          </p:nvSpPr>
          <p:spPr bwMode="auto">
            <a:xfrm>
              <a:off x="7841547" y="3748621"/>
              <a:ext cx="1068346"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600" b="1">
                  <a:solidFill>
                    <a:schemeClr val="bg1"/>
                  </a:solidFill>
                  <a:latin typeface="Source Sans Pro" panose="020B0503030403020204" pitchFamily="34" charset="0"/>
                  <a:ea typeface="Source Sans Pro Black" panose="020B0803030403020204" pitchFamily="34" charset="0"/>
                  <a:cs typeface="ＭＳ Ｐゴシック" charset="0"/>
                </a:rPr>
                <a:t>100%</a:t>
              </a:r>
            </a:p>
          </p:txBody>
        </p:sp>
        <p:sp>
          <p:nvSpPr>
            <p:cNvPr id="13" name="Rectangle 9">
              <a:extLst>
                <a:ext uri="{FF2B5EF4-FFF2-40B4-BE49-F238E27FC236}">
                  <a16:creationId xmlns:a16="http://schemas.microsoft.com/office/drawing/2014/main" id="{C7D76D14-DD96-D034-6408-062973198738}"/>
                </a:ext>
              </a:extLst>
            </p:cNvPr>
            <p:cNvSpPr>
              <a:spLocks noChangeArrowheads="1"/>
            </p:cNvSpPr>
            <p:nvPr/>
          </p:nvSpPr>
          <p:spPr bwMode="auto">
            <a:xfrm>
              <a:off x="8759566" y="3188469"/>
              <a:ext cx="1056431"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600" b="1">
                  <a:solidFill>
                    <a:schemeClr val="bg1"/>
                  </a:solidFill>
                  <a:latin typeface="Source Sans Pro" panose="020B0503030403020204" pitchFamily="34" charset="0"/>
                  <a:ea typeface="Source Sans Pro Black" panose="020B0803030403020204" pitchFamily="34" charset="0"/>
                  <a:cs typeface="ＭＳ Ｐゴシック" charset="0"/>
                </a:rPr>
                <a:t>+24%</a:t>
              </a:r>
            </a:p>
          </p:txBody>
        </p:sp>
      </p:grpSp>
      <p:sp>
        <p:nvSpPr>
          <p:cNvPr id="14" name="Text Placeholder 5">
            <a:extLst>
              <a:ext uri="{FF2B5EF4-FFF2-40B4-BE49-F238E27FC236}">
                <a16:creationId xmlns:a16="http://schemas.microsoft.com/office/drawing/2014/main" id="{C615F125-37D8-2BED-3F97-2A841E4166F9}"/>
              </a:ext>
            </a:extLst>
          </p:cNvPr>
          <p:cNvSpPr>
            <a:spLocks noGrp="1"/>
          </p:cNvSpPr>
          <p:nvPr>
            <p:ph type="body" sz="quarter" idx="40"/>
          </p:nvPr>
        </p:nvSpPr>
        <p:spPr/>
        <p:txBody>
          <a:bodyPr/>
          <a:lstStyle/>
          <a:p>
            <a:r>
              <a:rPr lang="en-US"/>
              <a:t>Source: Social Security Administration.</a:t>
            </a:r>
          </a:p>
        </p:txBody>
      </p:sp>
    </p:spTree>
    <p:custDataLst>
      <p:tags r:id="rId1"/>
    </p:custDataLst>
    <p:extLst>
      <p:ext uri="{BB962C8B-B14F-4D97-AF65-F5344CB8AC3E}">
        <p14:creationId xmlns:p14="http://schemas.microsoft.com/office/powerpoint/2010/main" val="379410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47AF-88D2-CF09-4C0D-696EA91833A7}"/>
              </a:ext>
            </a:extLst>
          </p:cNvPr>
          <p:cNvSpPr>
            <a:spLocks noGrp="1"/>
          </p:cNvSpPr>
          <p:nvPr>
            <p:ph type="title"/>
          </p:nvPr>
        </p:nvSpPr>
        <p:spPr/>
        <p:txBody>
          <a:bodyPr/>
          <a:lstStyle/>
          <a:p>
            <a:r>
              <a:rPr lang="en-US"/>
              <a:t>Retirement benefit increases and decreases</a:t>
            </a:r>
          </a:p>
        </p:txBody>
      </p:sp>
      <p:sp>
        <p:nvSpPr>
          <p:cNvPr id="3" name="Subtitle 2">
            <a:extLst>
              <a:ext uri="{FF2B5EF4-FFF2-40B4-BE49-F238E27FC236}">
                <a16:creationId xmlns:a16="http://schemas.microsoft.com/office/drawing/2014/main" id="{2ACFC20E-CE40-6FC0-EF5D-08EC648B391C}"/>
              </a:ext>
            </a:extLst>
          </p:cNvPr>
          <p:cNvSpPr>
            <a:spLocks noGrp="1"/>
          </p:cNvSpPr>
          <p:nvPr>
            <p:ph type="subTitle" idx="1"/>
          </p:nvPr>
        </p:nvSpPr>
        <p:spPr/>
        <p:txBody>
          <a:bodyPr/>
          <a:lstStyle/>
          <a:p>
            <a:r>
              <a:rPr lang="en-US"/>
              <a:t>When you claim impacts your benefit amount</a:t>
            </a:r>
          </a:p>
        </p:txBody>
      </p:sp>
      <p:graphicFrame>
        <p:nvGraphicFramePr>
          <p:cNvPr id="5" name="Content Placeholder 2" descr="A bar chart showing how Social Security benefit amounts increase for each month an individual delays claiming from age 62 to age 70. A person who is eligible to receive $2,000 per month at their full retirement age of 67 would reduce their benefit to $1,400 per month if they claim early at age 62 and increase their benefit to $2,480 per month if delaying their claim until age 70.">
            <a:extLst>
              <a:ext uri="{FF2B5EF4-FFF2-40B4-BE49-F238E27FC236}">
                <a16:creationId xmlns:a16="http://schemas.microsoft.com/office/drawing/2014/main" id="{427C5691-692A-9509-875D-3C41A9AF5C75}"/>
              </a:ext>
            </a:extLst>
          </p:cNvPr>
          <p:cNvGraphicFramePr>
            <a:graphicFrameLocks/>
          </p:cNvGraphicFramePr>
          <p:nvPr>
            <p:extLst>
              <p:ext uri="{D42A27DB-BD31-4B8C-83A1-F6EECF244321}">
                <p14:modId xmlns:p14="http://schemas.microsoft.com/office/powerpoint/2010/main" val="3423140839"/>
              </p:ext>
            </p:extLst>
          </p:nvPr>
        </p:nvGraphicFramePr>
        <p:xfrm>
          <a:off x="457200" y="1097557"/>
          <a:ext cx="11250050" cy="34130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EC5BC59-F922-9CF1-C6C0-5877915DCAF0}"/>
              </a:ext>
              <a:ext uri="{C183D7F6-B498-43B3-948B-1728B52AA6E4}">
                <adec:decorative xmlns:adec="http://schemas.microsoft.com/office/drawing/2017/decorative" val="1"/>
              </a:ext>
            </a:extLst>
          </p:cNvPr>
          <p:cNvSpPr txBox="1"/>
          <p:nvPr/>
        </p:nvSpPr>
        <p:spPr>
          <a:xfrm>
            <a:off x="762552" y="5459494"/>
            <a:ext cx="921907" cy="369204"/>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rial"/>
                <a:ea typeface="+mn-ea"/>
                <a:cs typeface="+mn-cs"/>
              </a:rPr>
              <a:t>-30%</a:t>
            </a:r>
          </a:p>
        </p:txBody>
      </p:sp>
      <p:sp>
        <p:nvSpPr>
          <p:cNvPr id="7" name="TextBox 6">
            <a:extLst>
              <a:ext uri="{FF2B5EF4-FFF2-40B4-BE49-F238E27FC236}">
                <a16:creationId xmlns:a16="http://schemas.microsoft.com/office/drawing/2014/main" id="{1061E545-CE1B-6C23-7AF9-E87599181CA8}"/>
              </a:ext>
              <a:ext uri="{C183D7F6-B498-43B3-948B-1728B52AA6E4}">
                <adec:decorative xmlns:adec="http://schemas.microsoft.com/office/drawing/2017/decorative" val="1"/>
              </a:ext>
            </a:extLst>
          </p:cNvPr>
          <p:cNvSpPr txBox="1"/>
          <p:nvPr/>
        </p:nvSpPr>
        <p:spPr>
          <a:xfrm>
            <a:off x="10948547" y="5459491"/>
            <a:ext cx="982191" cy="36923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rial"/>
                <a:ea typeface="+mn-ea"/>
                <a:cs typeface="+mn-cs"/>
              </a:rPr>
              <a:t>+24%</a:t>
            </a:r>
          </a:p>
        </p:txBody>
      </p:sp>
      <p:sp>
        <p:nvSpPr>
          <p:cNvPr id="8" name="TextBox 7">
            <a:extLst>
              <a:ext uri="{FF2B5EF4-FFF2-40B4-BE49-F238E27FC236}">
                <a16:creationId xmlns:a16="http://schemas.microsoft.com/office/drawing/2014/main" id="{84A75BB3-AFF8-D08F-CA26-3E7F6B9679E3}"/>
              </a:ext>
              <a:ext uri="{C183D7F6-B498-43B3-948B-1728B52AA6E4}">
                <adec:decorative xmlns:adec="http://schemas.microsoft.com/office/drawing/2017/decorative" val="1"/>
              </a:ext>
            </a:extLst>
          </p:cNvPr>
          <p:cNvSpPr txBox="1"/>
          <p:nvPr/>
        </p:nvSpPr>
        <p:spPr>
          <a:xfrm>
            <a:off x="8057288" y="5678391"/>
            <a:ext cx="2081925" cy="369204"/>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rial"/>
                <a:ea typeface="+mn-ea"/>
                <a:cs typeface="+mn-cs"/>
              </a:rPr>
              <a:t>Benefits Increased</a:t>
            </a:r>
          </a:p>
        </p:txBody>
      </p:sp>
      <p:sp>
        <p:nvSpPr>
          <p:cNvPr id="9" name="TextBox 8">
            <a:extLst>
              <a:ext uri="{FF2B5EF4-FFF2-40B4-BE49-F238E27FC236}">
                <a16:creationId xmlns:a16="http://schemas.microsoft.com/office/drawing/2014/main" id="{BE9DC7F5-EC8A-AE94-6E51-1F2A83FBAFDB}"/>
              </a:ext>
              <a:ext uri="{C183D7F6-B498-43B3-948B-1728B52AA6E4}">
                <adec:decorative xmlns:adec="http://schemas.microsoft.com/office/drawing/2017/decorative" val="1"/>
              </a:ext>
            </a:extLst>
          </p:cNvPr>
          <p:cNvSpPr txBox="1"/>
          <p:nvPr/>
        </p:nvSpPr>
        <p:spPr>
          <a:xfrm>
            <a:off x="3416701" y="5671977"/>
            <a:ext cx="1990719" cy="369204"/>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rial"/>
                <a:ea typeface="+mn-ea"/>
                <a:cs typeface="+mn-cs"/>
              </a:rPr>
              <a:t>Benefits Reduced</a:t>
            </a:r>
          </a:p>
        </p:txBody>
      </p:sp>
      <p:cxnSp>
        <p:nvCxnSpPr>
          <p:cNvPr id="10" name="Straight Connector 9">
            <a:extLst>
              <a:ext uri="{FF2B5EF4-FFF2-40B4-BE49-F238E27FC236}">
                <a16:creationId xmlns:a16="http://schemas.microsoft.com/office/drawing/2014/main" id="{F8B627C7-D41F-FAC5-7788-64BAB3F2B540}"/>
              </a:ext>
              <a:ext uri="{C183D7F6-B498-43B3-948B-1728B52AA6E4}">
                <adec:decorative xmlns:adec="http://schemas.microsoft.com/office/drawing/2017/decorative" val="1"/>
              </a:ext>
            </a:extLst>
          </p:cNvPr>
          <p:cNvCxnSpPr>
            <a:cxnSpLocks/>
          </p:cNvCxnSpPr>
          <p:nvPr/>
        </p:nvCxnSpPr>
        <p:spPr>
          <a:xfrm flipV="1">
            <a:off x="7439014" y="4828981"/>
            <a:ext cx="0" cy="8250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4BAC88-4FBD-8D84-322A-4DCCDDF099B0}"/>
              </a:ext>
              <a:ext uri="{C183D7F6-B498-43B3-948B-1728B52AA6E4}">
                <adec:decorative xmlns:adec="http://schemas.microsoft.com/office/drawing/2017/decorative" val="1"/>
              </a:ext>
            </a:extLst>
          </p:cNvPr>
          <p:cNvCxnSpPr>
            <a:cxnSpLocks/>
          </p:cNvCxnSpPr>
          <p:nvPr/>
        </p:nvCxnSpPr>
        <p:spPr>
          <a:xfrm>
            <a:off x="1835110" y="5644096"/>
            <a:ext cx="5636955" cy="0"/>
          </a:xfrm>
          <a:prstGeom prst="straightConnector1">
            <a:avLst/>
          </a:prstGeom>
          <a:ln w="762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0BB47E-4C04-503E-65A7-C70FFCF70D68}"/>
              </a:ext>
              <a:ext uri="{C183D7F6-B498-43B3-948B-1728B52AA6E4}">
                <adec:decorative xmlns:adec="http://schemas.microsoft.com/office/drawing/2017/decorative" val="1"/>
              </a:ext>
            </a:extLst>
          </p:cNvPr>
          <p:cNvCxnSpPr>
            <a:cxnSpLocks/>
          </p:cNvCxnSpPr>
          <p:nvPr/>
        </p:nvCxnSpPr>
        <p:spPr>
          <a:xfrm flipH="1">
            <a:off x="7402480" y="5644096"/>
            <a:ext cx="3206763" cy="13"/>
          </a:xfrm>
          <a:prstGeom prst="straightConnector1">
            <a:avLst/>
          </a:prstGeom>
          <a:ln w="762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0E54A9-8828-9603-862D-51AA60A8A04D}"/>
              </a:ext>
              <a:ext uri="{C183D7F6-B498-43B3-948B-1728B52AA6E4}">
                <adec:decorative xmlns:adec="http://schemas.microsoft.com/office/drawing/2017/decorative" val="1"/>
              </a:ext>
            </a:extLst>
          </p:cNvPr>
          <p:cNvSpPr txBox="1"/>
          <p:nvPr/>
        </p:nvSpPr>
        <p:spPr>
          <a:xfrm>
            <a:off x="409502" y="4733792"/>
            <a:ext cx="19828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Early Retirement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Reduced Benefit</a:t>
            </a:r>
          </a:p>
        </p:txBody>
      </p:sp>
      <p:sp>
        <p:nvSpPr>
          <p:cNvPr id="14" name="TextBox 13">
            <a:extLst>
              <a:ext uri="{FF2B5EF4-FFF2-40B4-BE49-F238E27FC236}">
                <a16:creationId xmlns:a16="http://schemas.microsoft.com/office/drawing/2014/main" id="{EF689672-F8B0-A5A9-B299-D385E9766E43}"/>
              </a:ext>
              <a:ext uri="{C183D7F6-B498-43B3-948B-1728B52AA6E4}">
                <adec:decorative xmlns:adec="http://schemas.microsoft.com/office/drawing/2017/decorative" val="1"/>
              </a:ext>
            </a:extLst>
          </p:cNvPr>
          <p:cNvSpPr txBox="1"/>
          <p:nvPr/>
        </p:nvSpPr>
        <p:spPr>
          <a:xfrm>
            <a:off x="9901623" y="4733792"/>
            <a:ext cx="20938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Maximum Delayed Retirement Credit</a:t>
            </a:r>
          </a:p>
        </p:txBody>
      </p:sp>
      <p:cxnSp>
        <p:nvCxnSpPr>
          <p:cNvPr id="15" name="Straight Connector 14">
            <a:extLst>
              <a:ext uri="{FF2B5EF4-FFF2-40B4-BE49-F238E27FC236}">
                <a16:creationId xmlns:a16="http://schemas.microsoft.com/office/drawing/2014/main" id="{2BB08897-F53D-EDD2-6098-81B8C280AED1}"/>
              </a:ext>
              <a:ext uri="{C183D7F6-B498-43B3-948B-1728B52AA6E4}">
                <adec:decorative xmlns:adec="http://schemas.microsoft.com/office/drawing/2017/decorative" val="1"/>
              </a:ext>
            </a:extLst>
          </p:cNvPr>
          <p:cNvCxnSpPr>
            <a:cxnSpLocks/>
          </p:cNvCxnSpPr>
          <p:nvPr/>
        </p:nvCxnSpPr>
        <p:spPr>
          <a:xfrm>
            <a:off x="594911" y="4144025"/>
            <a:ext cx="10972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1982451-9192-25B8-D737-1DAA8BEBB54F}"/>
              </a:ext>
              <a:ext uri="{C183D7F6-B498-43B3-948B-1728B52AA6E4}">
                <adec:decorative xmlns:adec="http://schemas.microsoft.com/office/drawing/2017/decorative" val="1"/>
              </a:ext>
            </a:extLst>
          </p:cNvPr>
          <p:cNvSpPr txBox="1"/>
          <p:nvPr/>
        </p:nvSpPr>
        <p:spPr>
          <a:xfrm>
            <a:off x="6923118" y="1560428"/>
            <a:ext cx="958723" cy="369236"/>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rial"/>
                <a:ea typeface="+mn-ea"/>
                <a:cs typeface="+mn-cs"/>
              </a:rPr>
              <a:t>$2,000</a:t>
            </a:r>
          </a:p>
        </p:txBody>
      </p:sp>
      <p:sp>
        <p:nvSpPr>
          <p:cNvPr id="17" name="TextBox 16">
            <a:extLst>
              <a:ext uri="{FF2B5EF4-FFF2-40B4-BE49-F238E27FC236}">
                <a16:creationId xmlns:a16="http://schemas.microsoft.com/office/drawing/2014/main" id="{E51A8D00-C1EC-918F-F4D1-42FCA6045140}"/>
              </a:ext>
              <a:ext uri="{C183D7F6-B498-43B3-948B-1728B52AA6E4}">
                <adec:decorative xmlns:adec="http://schemas.microsoft.com/office/drawing/2017/decorative" val="1"/>
              </a:ext>
            </a:extLst>
          </p:cNvPr>
          <p:cNvSpPr txBox="1"/>
          <p:nvPr/>
        </p:nvSpPr>
        <p:spPr>
          <a:xfrm>
            <a:off x="11090178" y="1097557"/>
            <a:ext cx="958723" cy="369236"/>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rial"/>
                <a:ea typeface="+mn-ea"/>
                <a:cs typeface="+mn-cs"/>
              </a:rPr>
              <a:t>$2,480</a:t>
            </a:r>
          </a:p>
        </p:txBody>
      </p:sp>
      <p:sp>
        <p:nvSpPr>
          <p:cNvPr id="18" name="TextBox 17">
            <a:extLst>
              <a:ext uri="{FF2B5EF4-FFF2-40B4-BE49-F238E27FC236}">
                <a16:creationId xmlns:a16="http://schemas.microsoft.com/office/drawing/2014/main" id="{3426AE41-F923-3DE4-D2D4-91730D5BC5BC}"/>
              </a:ext>
              <a:ext uri="{C183D7F6-B498-43B3-948B-1728B52AA6E4}">
                <adec:decorative xmlns:adec="http://schemas.microsoft.com/office/drawing/2017/decorative" val="1"/>
              </a:ext>
            </a:extLst>
          </p:cNvPr>
          <p:cNvSpPr txBox="1"/>
          <p:nvPr/>
        </p:nvSpPr>
        <p:spPr>
          <a:xfrm>
            <a:off x="115549" y="2124208"/>
            <a:ext cx="958723" cy="36921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a:ln>
                  <a:noFill/>
                </a:ln>
                <a:solidFill>
                  <a:srgbClr val="000000"/>
                </a:solidFill>
                <a:effectLst/>
                <a:uLnTx/>
                <a:uFillTx/>
                <a:latin typeface="Arial"/>
                <a:ea typeface="+mn-ea"/>
                <a:cs typeface="+mn-cs"/>
              </a:rPr>
              <a:t>$1,400</a:t>
            </a:r>
          </a:p>
        </p:txBody>
      </p:sp>
      <p:sp>
        <p:nvSpPr>
          <p:cNvPr id="19" name="Text Placeholder 1">
            <a:extLst>
              <a:ext uri="{FF2B5EF4-FFF2-40B4-BE49-F238E27FC236}">
                <a16:creationId xmlns:a16="http://schemas.microsoft.com/office/drawing/2014/main" id="{7F62654B-A936-EDCD-C482-3D28335E51DC}"/>
              </a:ext>
            </a:extLst>
          </p:cNvPr>
          <p:cNvSpPr>
            <a:spLocks noGrp="1"/>
          </p:cNvSpPr>
          <p:nvPr>
            <p:ph type="body" sz="quarter" idx="40"/>
          </p:nvPr>
        </p:nvSpPr>
        <p:spPr/>
        <p:txBody>
          <a:bodyPr/>
          <a:lstStyle/>
          <a:p>
            <a:r>
              <a:rPr lang="en-US"/>
              <a:t>Source: Social Security Administration. Calculated for an individual turning 62 in 2026 with an assumed $2,000</a:t>
            </a:r>
            <a:r>
              <a:rPr lang="en-US" spc="-10"/>
              <a:t> monthly Social Security retirement benefit at FRA (age 67).</a:t>
            </a:r>
          </a:p>
        </p:txBody>
      </p:sp>
    </p:spTree>
    <p:extLst>
      <p:ext uri="{BB962C8B-B14F-4D97-AF65-F5344CB8AC3E}">
        <p14:creationId xmlns:p14="http://schemas.microsoft.com/office/powerpoint/2010/main" val="357746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538DAA0-83B0-64E2-4F6C-478F66692EC2}"/>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048" y="0"/>
            <a:ext cx="12185904" cy="6858000"/>
          </a:xfrm>
          <a:prstGeom prst="rect">
            <a:avLst/>
          </a:prstGeom>
        </p:spPr>
      </p:pic>
      <p:sp>
        <p:nvSpPr>
          <p:cNvPr id="13" name="Rectangle 12">
            <a:extLst>
              <a:ext uri="{FF2B5EF4-FFF2-40B4-BE49-F238E27FC236}">
                <a16:creationId xmlns:a16="http://schemas.microsoft.com/office/drawing/2014/main" id="{A605FBBE-FC6F-7A56-CF7E-2CE63BC13B72}"/>
              </a:ext>
              <a:ext uri="{C183D7F6-B498-43B3-948B-1728B52AA6E4}">
                <adec:decorative xmlns:adec="http://schemas.microsoft.com/office/drawing/2017/decorative" val="1"/>
              </a:ext>
            </a:extLst>
          </p:cNvPr>
          <p:cNvSpPr/>
          <p:nvPr/>
        </p:nvSpPr>
        <p:spPr>
          <a:xfrm>
            <a:off x="1588" y="0"/>
            <a:ext cx="6094412"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14" name="Text Placeholder 3">
            <a:extLst>
              <a:ext uri="{FF2B5EF4-FFF2-40B4-BE49-F238E27FC236}">
                <a16:creationId xmlns:a16="http://schemas.microsoft.com/office/drawing/2014/main" id="{742A2D53-9BB8-AB85-F505-368F4765B45B}"/>
              </a:ext>
            </a:extLst>
          </p:cNvPr>
          <p:cNvSpPr txBox="1">
            <a:spLocks/>
          </p:cNvSpPr>
          <p:nvPr/>
        </p:nvSpPr>
        <p:spPr>
          <a:xfrm>
            <a:off x="222568" y="1303734"/>
            <a:ext cx="5652452" cy="4250531"/>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r>
              <a:rPr lang="en-US"/>
              <a:t>Social Security fundamentals</a:t>
            </a:r>
          </a:p>
          <a:p>
            <a:pPr marL="342900" indent="-342900">
              <a:spcBef>
                <a:spcPts val="375"/>
              </a:spcBef>
              <a:spcAft>
                <a:spcPts val="375"/>
              </a:spcAft>
              <a:buFont typeface="Arial" panose="020B0604020202020204" pitchFamily="34" charset="0"/>
              <a:buChar char="•"/>
            </a:pPr>
            <a:r>
              <a:rPr lang="en-US" sz="1800" b="0">
                <a:solidFill>
                  <a:srgbClr val="000000"/>
                </a:solidFill>
              </a:rPr>
              <a:t>Quick facts and key risks</a:t>
            </a:r>
          </a:p>
          <a:p>
            <a:pPr marL="342900" indent="-342900">
              <a:spcBef>
                <a:spcPts val="375"/>
              </a:spcBef>
              <a:spcAft>
                <a:spcPts val="375"/>
              </a:spcAft>
              <a:buFont typeface="Arial" panose="020B0604020202020204" pitchFamily="34" charset="0"/>
              <a:buChar char="•"/>
            </a:pPr>
            <a:r>
              <a:rPr lang="en-US" sz="1800" b="0">
                <a:solidFill>
                  <a:srgbClr val="000000"/>
                </a:solidFill>
              </a:rPr>
              <a:t>Maximizing Social Security benefits</a:t>
            </a:r>
          </a:p>
          <a:p>
            <a:pPr marL="342900" indent="-342900">
              <a:spcBef>
                <a:spcPts val="375"/>
              </a:spcBef>
              <a:spcAft>
                <a:spcPts val="375"/>
              </a:spcAft>
              <a:buFont typeface="Arial" panose="020B0604020202020204" pitchFamily="34" charset="0"/>
              <a:buChar char="•"/>
            </a:pPr>
            <a:r>
              <a:rPr lang="en-US" sz="1800" b="0">
                <a:solidFill>
                  <a:srgbClr val="000000"/>
                </a:solidFill>
              </a:rPr>
              <a:t>Special rules and exceptions when claiming</a:t>
            </a:r>
          </a:p>
          <a:p>
            <a:pPr marL="342900" indent="-342900">
              <a:spcBef>
                <a:spcPts val="375"/>
              </a:spcBef>
              <a:spcAft>
                <a:spcPts val="375"/>
              </a:spcAft>
              <a:buFont typeface="Arial" panose="020B0604020202020204" pitchFamily="34" charset="0"/>
              <a:buChar char="•"/>
            </a:pPr>
            <a:endParaRPr lang="en-US" sz="1800" b="0">
              <a:solidFill>
                <a:srgbClr val="000000"/>
              </a:solidFill>
            </a:endParaRPr>
          </a:p>
          <a:p>
            <a:pPr>
              <a:spcBef>
                <a:spcPts val="375"/>
              </a:spcBef>
              <a:spcAft>
                <a:spcPts val="375"/>
              </a:spcAft>
            </a:pPr>
            <a:r>
              <a:rPr lang="en-US"/>
              <a:t>Learning objectives</a:t>
            </a:r>
          </a:p>
          <a:p>
            <a:pPr marL="342900" indent="-342900">
              <a:spcBef>
                <a:spcPts val="375"/>
              </a:spcBef>
              <a:spcAft>
                <a:spcPts val="375"/>
              </a:spcAft>
              <a:buFont typeface="Arial" panose="020B0604020202020204" pitchFamily="34" charset="0"/>
              <a:buChar char="•"/>
            </a:pPr>
            <a:r>
              <a:rPr lang="en-US" sz="1800" b="0">
                <a:solidFill>
                  <a:schemeClr val="tx1"/>
                </a:solidFill>
              </a:rPr>
              <a:t>It may pay to delay benefits</a:t>
            </a:r>
          </a:p>
          <a:p>
            <a:pPr marL="342900" indent="-342900">
              <a:spcBef>
                <a:spcPts val="375"/>
              </a:spcBef>
              <a:spcAft>
                <a:spcPts val="375"/>
              </a:spcAft>
              <a:buFont typeface="Arial" panose="020B0604020202020204" pitchFamily="34" charset="0"/>
              <a:buChar char="•"/>
            </a:pPr>
            <a:r>
              <a:rPr lang="en-US" sz="1800" b="0">
                <a:solidFill>
                  <a:schemeClr val="tx1"/>
                </a:solidFill>
              </a:rPr>
              <a:t>How to plan for your surviving spouse</a:t>
            </a:r>
          </a:p>
          <a:p>
            <a:pPr marL="342900" indent="-342900">
              <a:spcBef>
                <a:spcPts val="375"/>
              </a:spcBef>
              <a:spcAft>
                <a:spcPts val="375"/>
              </a:spcAft>
              <a:buFont typeface="Arial" panose="020B0604020202020204" pitchFamily="34" charset="0"/>
              <a:buChar char="•"/>
            </a:pPr>
            <a:r>
              <a:rPr lang="en-US" sz="1800" b="0">
                <a:solidFill>
                  <a:schemeClr val="tx1"/>
                </a:solidFill>
              </a:rPr>
              <a:t>Understand special rules for divorced and widowed individuals</a:t>
            </a:r>
          </a:p>
          <a:p>
            <a:pPr marL="342900" indent="-342900">
              <a:spcBef>
                <a:spcPts val="375"/>
              </a:spcBef>
              <a:spcAft>
                <a:spcPts val="375"/>
              </a:spcAft>
              <a:buFont typeface="Arial" panose="020B0604020202020204" pitchFamily="34" charset="0"/>
              <a:buChar char="•"/>
            </a:pPr>
            <a:r>
              <a:rPr lang="en-US" sz="1800" b="0">
                <a:solidFill>
                  <a:schemeClr val="tx1"/>
                </a:solidFill>
              </a:rPr>
              <a:t>How benefits may be taxed</a:t>
            </a:r>
          </a:p>
          <a:p>
            <a:pPr marL="342900" indent="-342900">
              <a:spcBef>
                <a:spcPts val="375"/>
              </a:spcBef>
              <a:spcAft>
                <a:spcPts val="375"/>
              </a:spcAft>
              <a:buFont typeface="Arial" panose="020B0604020202020204" pitchFamily="34" charset="0"/>
              <a:buChar char="•"/>
            </a:pPr>
            <a:r>
              <a:rPr lang="en-US" sz="1800" b="0">
                <a:solidFill>
                  <a:schemeClr val="tx1"/>
                </a:solidFill>
              </a:rPr>
              <a:t>There are options to stop collecting benefits</a:t>
            </a:r>
          </a:p>
          <a:p>
            <a:pPr marL="342900" indent="-342900">
              <a:spcBef>
                <a:spcPts val="375"/>
              </a:spcBef>
              <a:spcAft>
                <a:spcPts val="375"/>
              </a:spcAft>
              <a:buFont typeface="Arial" panose="020B0604020202020204" pitchFamily="34" charset="0"/>
              <a:buChar char="•"/>
            </a:pPr>
            <a:endParaRPr lang="en-US"/>
          </a:p>
          <a:p>
            <a:pPr marL="342900" indent="-342900">
              <a:spcBef>
                <a:spcPts val="375"/>
              </a:spcBef>
              <a:spcAft>
                <a:spcPts val="375"/>
              </a:spcAft>
              <a:buFont typeface="Arial" panose="020B0604020202020204" pitchFamily="34" charset="0"/>
              <a:buChar char="•"/>
            </a:pPr>
            <a:endParaRPr lang="en-US"/>
          </a:p>
          <a:p>
            <a:pPr marL="342900" indent="-342900">
              <a:spcBef>
                <a:spcPts val="375"/>
              </a:spcBef>
              <a:spcAft>
                <a:spcPts val="375"/>
              </a:spcAft>
              <a:buFont typeface="Arial" panose="020B0604020202020204" pitchFamily="34" charset="0"/>
              <a:buChar char="•"/>
            </a:pPr>
            <a:endParaRPr lang="en-US"/>
          </a:p>
          <a:p>
            <a:pPr marL="342900" indent="-342900">
              <a:spcBef>
                <a:spcPts val="375"/>
              </a:spcBef>
              <a:spcAft>
                <a:spcPts val="375"/>
              </a:spcAft>
              <a:buFont typeface="Arial" panose="020B0604020202020204" pitchFamily="34" charset="0"/>
              <a:buChar char="•"/>
            </a:pPr>
            <a:endParaRPr lang="en-US" sz="1800" b="0">
              <a:solidFill>
                <a:srgbClr val="000000"/>
              </a:solidFill>
            </a:endParaRPr>
          </a:p>
          <a:p>
            <a:pPr>
              <a:spcBef>
                <a:spcPts val="375"/>
              </a:spcBef>
              <a:spcAft>
                <a:spcPts val="375"/>
              </a:spcAft>
            </a:pPr>
            <a:endParaRPr lang="en-US" b="0">
              <a:solidFill>
                <a:srgbClr val="000000"/>
              </a:solidFill>
              <a:latin typeface="Poppins" panose="00000500000000000000" pitchFamily="2" charset="0"/>
            </a:endParaRPr>
          </a:p>
          <a:p>
            <a:pPr>
              <a:buClr>
                <a:srgbClr val="6730E3"/>
              </a:buClr>
            </a:pPr>
            <a:endParaRPr lang="en-US" b="0">
              <a:solidFill>
                <a:schemeClr val="tx1"/>
              </a:solidFill>
              <a:latin typeface="Poppins" panose="00000500000000000000" pitchFamily="2" charset="0"/>
            </a:endParaRPr>
          </a:p>
          <a:p>
            <a:pPr>
              <a:buClr>
                <a:srgbClr val="6730E3"/>
              </a:buClr>
            </a:pPr>
            <a:endParaRPr lang="en-US" b="0">
              <a:solidFill>
                <a:schemeClr val="tx1"/>
              </a:solidFill>
              <a:latin typeface="Poppins" panose="00000500000000000000" pitchFamily="2" charset="0"/>
            </a:endParaRPr>
          </a:p>
          <a:p>
            <a:pPr>
              <a:buClr>
                <a:srgbClr val="6730E3"/>
              </a:buClr>
            </a:pPr>
            <a:endParaRPr lang="en-US"/>
          </a:p>
          <a:p>
            <a:pPr>
              <a:buClr>
                <a:srgbClr val="6730E3"/>
              </a:buClr>
            </a:pPr>
            <a:endParaRPr lang="fr-FR" b="0">
              <a:solidFill>
                <a:schemeClr val="tx1"/>
              </a:solidFill>
            </a:endParaRPr>
          </a:p>
        </p:txBody>
      </p:sp>
    </p:spTree>
    <p:custDataLst>
      <p:tags r:id="rId1"/>
    </p:custDataLst>
    <p:extLst>
      <p:ext uri="{BB962C8B-B14F-4D97-AF65-F5344CB8AC3E}">
        <p14:creationId xmlns:p14="http://schemas.microsoft.com/office/powerpoint/2010/main" val="33095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1517-51CA-B77B-07EB-7FC7C6716DE9}"/>
              </a:ext>
            </a:extLst>
          </p:cNvPr>
          <p:cNvSpPr>
            <a:spLocks noGrp="1"/>
          </p:cNvSpPr>
          <p:nvPr>
            <p:ph type="title"/>
          </p:nvPr>
        </p:nvSpPr>
        <p:spPr/>
        <p:txBody>
          <a:bodyPr/>
          <a:lstStyle/>
          <a:p>
            <a:r>
              <a:rPr lang="en-US"/>
              <a:t>There’s a good chance benefits will be taxed</a:t>
            </a:r>
          </a:p>
        </p:txBody>
      </p:sp>
      <p:graphicFrame>
        <p:nvGraphicFramePr>
          <p:cNvPr id="6" name="Table 5">
            <a:extLst>
              <a:ext uri="{FF2B5EF4-FFF2-40B4-BE49-F238E27FC236}">
                <a16:creationId xmlns:a16="http://schemas.microsoft.com/office/drawing/2014/main" id="{2EFF337D-9C29-02F0-9D3E-F651EA13B496}"/>
              </a:ext>
            </a:extLst>
          </p:cNvPr>
          <p:cNvGraphicFramePr>
            <a:graphicFrameLocks noGrp="1"/>
          </p:cNvGraphicFramePr>
          <p:nvPr/>
        </p:nvGraphicFramePr>
        <p:xfrm>
          <a:off x="1642039" y="1848491"/>
          <a:ext cx="6488507" cy="3017568"/>
        </p:xfrm>
        <a:graphic>
          <a:graphicData uri="http://schemas.openxmlformats.org/drawingml/2006/table">
            <a:tbl>
              <a:tblPr firstRow="1" bandRow="1">
                <a:tableStyleId>{5C22544A-7EE6-4342-B048-85BDC9FD1C3A}</a:tableStyleId>
              </a:tblPr>
              <a:tblGrid>
                <a:gridCol w="2938045">
                  <a:extLst>
                    <a:ext uri="{9D8B030D-6E8A-4147-A177-3AD203B41FA5}">
                      <a16:colId xmlns:a16="http://schemas.microsoft.com/office/drawing/2014/main" val="20000"/>
                    </a:ext>
                  </a:extLst>
                </a:gridCol>
                <a:gridCol w="3550462">
                  <a:extLst>
                    <a:ext uri="{9D8B030D-6E8A-4147-A177-3AD203B41FA5}">
                      <a16:colId xmlns:a16="http://schemas.microsoft.com/office/drawing/2014/main" val="20001"/>
                    </a:ext>
                  </a:extLst>
                </a:gridCol>
              </a:tblGrid>
              <a:tr h="289343">
                <a:tc>
                  <a:txBody>
                    <a:bodyPr/>
                    <a:lstStyle/>
                    <a:p>
                      <a:r>
                        <a:rPr lang="en-US" sz="2000" b="0">
                          <a:solidFill>
                            <a:schemeClr val="accent1"/>
                          </a:solidFill>
                          <a:latin typeface="Source Sans Pro" panose="020B0503030403020204" pitchFamily="34" charset="0"/>
                        </a:rPr>
                        <a:t>Income level*</a:t>
                      </a:r>
                    </a:p>
                  </a:txBody>
                  <a:tcPr marT="45728" marB="45728">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a:solidFill>
                            <a:schemeClr val="accent1"/>
                          </a:solidFill>
                          <a:latin typeface="Source Sans Pro" panose="020B0503030403020204" pitchFamily="34" charset="0"/>
                        </a:rPr>
                        <a:t>Taxation</a:t>
                      </a:r>
                    </a:p>
                  </a:txBody>
                  <a:tcPr marT="45728" marB="45728">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09338">
                <a:tc>
                  <a:txBody>
                    <a:bodyPr/>
                    <a:lstStyle/>
                    <a:p>
                      <a:r>
                        <a:rPr lang="en-US" sz="2000" b="0">
                          <a:solidFill>
                            <a:schemeClr val="tx1"/>
                          </a:solidFill>
                          <a:latin typeface="+mn-lt"/>
                        </a:rPr>
                        <a:t>Between</a:t>
                      </a:r>
                      <a:r>
                        <a:rPr lang="en-US" sz="2000" b="0" baseline="0">
                          <a:solidFill>
                            <a:schemeClr val="tx1"/>
                          </a:solidFill>
                          <a:latin typeface="+mn-lt"/>
                        </a:rPr>
                        <a:t> </a:t>
                      </a:r>
                      <a:r>
                        <a:rPr lang="en-US" sz="2000" b="0">
                          <a:solidFill>
                            <a:schemeClr val="tx1"/>
                          </a:solidFill>
                          <a:latin typeface="+mn-lt"/>
                        </a:rPr>
                        <a:t>$25,000 and </a:t>
                      </a:r>
                      <a:br>
                        <a:rPr lang="en-US" sz="2000" b="0">
                          <a:solidFill>
                            <a:schemeClr val="tx1"/>
                          </a:solidFill>
                          <a:latin typeface="+mn-lt"/>
                        </a:rPr>
                      </a:br>
                      <a:r>
                        <a:rPr lang="en-US" sz="2000" b="0">
                          <a:solidFill>
                            <a:schemeClr val="tx1"/>
                          </a:solidFill>
                          <a:latin typeface="+mn-lt"/>
                        </a:rPr>
                        <a:t>$34,000 ($32,000 and </a:t>
                      </a:r>
                      <a:br>
                        <a:rPr lang="en-US" sz="2000" b="0">
                          <a:solidFill>
                            <a:schemeClr val="tx1"/>
                          </a:solidFill>
                          <a:latin typeface="+mn-lt"/>
                        </a:rPr>
                      </a:br>
                      <a:r>
                        <a:rPr lang="en-US" sz="2000" b="0">
                          <a:solidFill>
                            <a:schemeClr val="tx1"/>
                          </a:solidFill>
                          <a:latin typeface="+mn-lt"/>
                        </a:rPr>
                        <a:t>$44,000 for</a:t>
                      </a:r>
                      <a:r>
                        <a:rPr lang="en-US" sz="2000" b="0" baseline="0">
                          <a:solidFill>
                            <a:schemeClr val="tx1"/>
                          </a:solidFill>
                          <a:latin typeface="+mn-lt"/>
                        </a:rPr>
                        <a:t> couples)</a:t>
                      </a:r>
                    </a:p>
                    <a:p>
                      <a:endParaRPr lang="en-US" sz="2000" b="0" baseline="0">
                        <a:solidFill>
                          <a:schemeClr val="tx1"/>
                        </a:solidFill>
                        <a:latin typeface="+mn-lt"/>
                      </a:endParaRPr>
                    </a:p>
                    <a:p>
                      <a:endParaRPr lang="en-US" sz="2000" b="0" baseline="0">
                        <a:solidFill>
                          <a:schemeClr val="tx1"/>
                        </a:solidFill>
                        <a:latin typeface="+mn-lt"/>
                      </a:endParaRPr>
                    </a:p>
                    <a:p>
                      <a:endParaRPr lang="en-US" sz="2000" b="0">
                        <a:solidFill>
                          <a:schemeClr val="tx1"/>
                        </a:solidFill>
                        <a:latin typeface="+mn-lt"/>
                      </a:endParaRPr>
                    </a:p>
                  </a:txBody>
                  <a:tcPr marT="45728" marB="45728">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Up to 50% of benefits </a:t>
                      </a:r>
                      <a:br>
                        <a:rPr kumimoji="0" lang="en-US" sz="2000" b="0" i="0" u="none" strike="noStrike" kern="1200" cap="none" spc="0" normalizeH="0" baseline="0" noProof="0">
                          <a:ln>
                            <a:noFill/>
                          </a:ln>
                          <a:solidFill>
                            <a:schemeClr val="tx1"/>
                          </a:solidFill>
                          <a:effectLst/>
                          <a:uLnTx/>
                          <a:uFillTx/>
                          <a:latin typeface="+mn-lt"/>
                          <a:ea typeface="+mn-ea"/>
                          <a:cs typeface="+mn-cs"/>
                        </a:rPr>
                      </a:br>
                      <a:r>
                        <a:rPr kumimoji="0" lang="en-US" sz="2000" b="0" i="0" u="none" strike="noStrike" kern="1200" cap="none" spc="0" normalizeH="0" baseline="0" noProof="0">
                          <a:ln>
                            <a:noFill/>
                          </a:ln>
                          <a:solidFill>
                            <a:schemeClr val="tx1"/>
                          </a:solidFill>
                          <a:effectLst/>
                          <a:uLnTx/>
                          <a:uFillTx/>
                          <a:latin typeface="+mn-lt"/>
                          <a:ea typeface="+mn-ea"/>
                          <a:cs typeface="+mn-cs"/>
                        </a:rPr>
                        <a:t>reported as taxable income</a:t>
                      </a:r>
                    </a:p>
                    <a:p>
                      <a:endParaRPr lang="en-US" sz="2000" b="0">
                        <a:solidFill>
                          <a:schemeClr val="tx1"/>
                        </a:solidFill>
                        <a:latin typeface="+mn-lt"/>
                      </a:endParaRPr>
                    </a:p>
                  </a:txBody>
                  <a:tcPr marT="45728" marB="45728">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0056">
                <a:tc>
                  <a:txBody>
                    <a:bodyPr/>
                    <a:lstStyle/>
                    <a:p>
                      <a:r>
                        <a:rPr lang="en-US" sz="2000" b="0">
                          <a:solidFill>
                            <a:schemeClr val="tx1"/>
                          </a:solidFill>
                          <a:latin typeface="+mn-lt"/>
                        </a:rPr>
                        <a:t>Over $34,000 </a:t>
                      </a:r>
                      <a:br>
                        <a:rPr lang="en-US" sz="2000" b="0">
                          <a:solidFill>
                            <a:schemeClr val="tx1"/>
                          </a:solidFill>
                          <a:latin typeface="+mn-lt"/>
                        </a:rPr>
                      </a:br>
                      <a:r>
                        <a:rPr lang="en-US" sz="2000" b="0">
                          <a:solidFill>
                            <a:schemeClr val="tx1"/>
                          </a:solidFill>
                          <a:latin typeface="+mn-lt"/>
                        </a:rPr>
                        <a:t>($44,000</a:t>
                      </a:r>
                      <a:r>
                        <a:rPr lang="en-US" sz="2000" b="0" baseline="0">
                          <a:solidFill>
                            <a:schemeClr val="tx1"/>
                          </a:solidFill>
                          <a:latin typeface="+mn-lt"/>
                        </a:rPr>
                        <a:t> for couples)</a:t>
                      </a:r>
                      <a:endParaRPr lang="en-US" sz="2000" b="0">
                        <a:solidFill>
                          <a:schemeClr val="tx1"/>
                        </a:solidFill>
                        <a:latin typeface="+mn-lt"/>
                      </a:endParaRPr>
                    </a:p>
                  </a:txBody>
                  <a:tcPr marT="45728" marB="45728">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b="0">
                          <a:solidFill>
                            <a:schemeClr val="tx1"/>
                          </a:solidFill>
                          <a:latin typeface="+mn-lt"/>
                        </a:rPr>
                        <a:t>Up</a:t>
                      </a:r>
                      <a:r>
                        <a:rPr lang="en-US" sz="2000" b="0" baseline="0">
                          <a:solidFill>
                            <a:schemeClr val="tx1"/>
                          </a:solidFill>
                          <a:latin typeface="+mn-lt"/>
                        </a:rPr>
                        <a:t> to </a:t>
                      </a:r>
                      <a:r>
                        <a:rPr lang="en-US" sz="2000" b="0">
                          <a:solidFill>
                            <a:schemeClr val="tx1"/>
                          </a:solidFill>
                          <a:latin typeface="+mn-lt"/>
                        </a:rPr>
                        <a:t>85%</a:t>
                      </a:r>
                      <a:r>
                        <a:rPr lang="en-US" sz="2000" b="0" baseline="0">
                          <a:solidFill>
                            <a:schemeClr val="tx1"/>
                          </a:solidFill>
                          <a:latin typeface="+mn-lt"/>
                        </a:rPr>
                        <a:t> of benefits </a:t>
                      </a:r>
                      <a:br>
                        <a:rPr lang="en-US" sz="2000" b="0" baseline="0">
                          <a:solidFill>
                            <a:schemeClr val="tx1"/>
                          </a:solidFill>
                          <a:latin typeface="+mn-lt"/>
                        </a:rPr>
                      </a:br>
                      <a:r>
                        <a:rPr lang="en-US" sz="2000" b="0" baseline="0">
                          <a:solidFill>
                            <a:schemeClr val="tx1"/>
                          </a:solidFill>
                          <a:latin typeface="+mn-lt"/>
                        </a:rPr>
                        <a:t>reported as taxable income</a:t>
                      </a:r>
                      <a:endParaRPr lang="en-US" sz="2000" b="0">
                        <a:solidFill>
                          <a:schemeClr val="tx1"/>
                        </a:solidFill>
                        <a:latin typeface="+mn-lt"/>
                      </a:endParaRPr>
                    </a:p>
                  </a:txBody>
                  <a:tcPr marT="45728" marB="45728">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 name="Chart 6" descr="Pie chart showing 50% of benefit income is taxable for income level between $25,000 and $34,000 ($32,000 and $44,000 for couples)">
            <a:extLst>
              <a:ext uri="{FF2B5EF4-FFF2-40B4-BE49-F238E27FC236}">
                <a16:creationId xmlns:a16="http://schemas.microsoft.com/office/drawing/2014/main" id="{BF5EE444-FA95-3FDC-3BA4-8D55DBCE8912}"/>
              </a:ext>
            </a:extLst>
          </p:cNvPr>
          <p:cNvGraphicFramePr/>
          <p:nvPr>
            <p:extLst>
              <p:ext uri="{D42A27DB-BD31-4B8C-83A1-F6EECF244321}">
                <p14:modId xmlns:p14="http://schemas.microsoft.com/office/powerpoint/2010/main" val="3994863163"/>
              </p:ext>
            </p:extLst>
          </p:nvPr>
        </p:nvGraphicFramePr>
        <p:xfrm>
          <a:off x="8225499" y="1582964"/>
          <a:ext cx="2202180" cy="1942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Pie chart showing 85% of benefits reported is taxable for income levels over $34,000 ($44,000 for couples).">
            <a:extLst>
              <a:ext uri="{FF2B5EF4-FFF2-40B4-BE49-F238E27FC236}">
                <a16:creationId xmlns:a16="http://schemas.microsoft.com/office/drawing/2014/main" id="{7B494878-FC3B-E2C6-A74E-7D96C5694AF3}"/>
              </a:ext>
            </a:extLst>
          </p:cNvPr>
          <p:cNvGraphicFramePr/>
          <p:nvPr>
            <p:extLst>
              <p:ext uri="{D42A27DB-BD31-4B8C-83A1-F6EECF244321}">
                <p14:modId xmlns:p14="http://schemas.microsoft.com/office/powerpoint/2010/main" val="475581944"/>
              </p:ext>
            </p:extLst>
          </p:nvPr>
        </p:nvGraphicFramePr>
        <p:xfrm>
          <a:off x="8225499" y="3767689"/>
          <a:ext cx="2202180" cy="194226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DCE8F2E7-7DC4-728F-20C4-D7AB7CC9D435}"/>
              </a:ext>
              <a:ext uri="{C183D7F6-B498-43B3-948B-1728B52AA6E4}">
                <adec:decorative xmlns:adec="http://schemas.microsoft.com/office/drawing/2017/decorative" val="1"/>
              </a:ext>
            </a:extLst>
          </p:cNvPr>
          <p:cNvSpPr/>
          <p:nvPr/>
        </p:nvSpPr>
        <p:spPr>
          <a:xfrm>
            <a:off x="8908335" y="2272868"/>
            <a:ext cx="837088" cy="523220"/>
          </a:xfrm>
          <a:prstGeom prst="rect">
            <a:avLst/>
          </a:prstGeom>
        </p:spPr>
        <p:txBody>
          <a:bodyPr wrap="none">
            <a:spAutoFit/>
          </a:bodyPr>
          <a:lstStyle/>
          <a:p>
            <a:pPr algn="ctr" fontAlgn="base">
              <a:spcBef>
                <a:spcPct val="0"/>
              </a:spcBef>
              <a:spcAft>
                <a:spcPct val="0"/>
              </a:spcAft>
            </a:pPr>
            <a:r>
              <a:rPr lang="en-US" sz="2800">
                <a:solidFill>
                  <a:srgbClr val="002EB8"/>
                </a:solidFill>
                <a:latin typeface="Source Sans Pro"/>
                <a:ea typeface="ＭＳ Ｐゴシック" charset="-128"/>
              </a:rPr>
              <a:t>50%</a:t>
            </a:r>
            <a:endParaRPr lang="en-US" sz="2000">
              <a:solidFill>
                <a:srgbClr val="002EB8"/>
              </a:solidFill>
              <a:latin typeface="Gotham C2 Text" pitchFamily="50" charset="0"/>
              <a:ea typeface="ＭＳ Ｐゴシック" charset="-128"/>
            </a:endParaRPr>
          </a:p>
        </p:txBody>
      </p:sp>
      <p:sp>
        <p:nvSpPr>
          <p:cNvPr id="10" name="Rectangle 9">
            <a:extLst>
              <a:ext uri="{FF2B5EF4-FFF2-40B4-BE49-F238E27FC236}">
                <a16:creationId xmlns:a16="http://schemas.microsoft.com/office/drawing/2014/main" id="{59CD571B-089A-421F-456D-E849DF305D82}"/>
              </a:ext>
              <a:ext uri="{C183D7F6-B498-43B3-948B-1728B52AA6E4}">
                <adec:decorative xmlns:adec="http://schemas.microsoft.com/office/drawing/2017/decorative" val="1"/>
              </a:ext>
            </a:extLst>
          </p:cNvPr>
          <p:cNvSpPr/>
          <p:nvPr/>
        </p:nvSpPr>
        <p:spPr>
          <a:xfrm>
            <a:off x="8908336" y="4457593"/>
            <a:ext cx="837089" cy="523220"/>
          </a:xfrm>
          <a:prstGeom prst="rect">
            <a:avLst/>
          </a:prstGeom>
        </p:spPr>
        <p:txBody>
          <a:bodyPr wrap="none">
            <a:spAutoFit/>
          </a:bodyPr>
          <a:lstStyle/>
          <a:p>
            <a:pPr algn="ctr" fontAlgn="base">
              <a:spcBef>
                <a:spcPct val="0"/>
              </a:spcBef>
              <a:spcAft>
                <a:spcPct val="0"/>
              </a:spcAft>
            </a:pPr>
            <a:r>
              <a:rPr lang="en-US" sz="2800">
                <a:solidFill>
                  <a:srgbClr val="002EB8"/>
                </a:solidFill>
                <a:latin typeface="Source Sans Pro"/>
                <a:ea typeface="ＭＳ Ｐゴシック" charset="-128"/>
              </a:rPr>
              <a:t>85%</a:t>
            </a:r>
            <a:endParaRPr lang="en-US" sz="2000">
              <a:solidFill>
                <a:srgbClr val="002EB8"/>
              </a:solidFill>
              <a:latin typeface="Gotham C2 Text" pitchFamily="50" charset="0"/>
              <a:ea typeface="ＭＳ Ｐゴシック" charset="-128"/>
            </a:endParaRPr>
          </a:p>
        </p:txBody>
      </p:sp>
      <p:cxnSp>
        <p:nvCxnSpPr>
          <p:cNvPr id="11" name="Straight Connector 10">
            <a:extLst>
              <a:ext uri="{FF2B5EF4-FFF2-40B4-BE49-F238E27FC236}">
                <a16:creationId xmlns:a16="http://schemas.microsoft.com/office/drawing/2014/main" id="{29E25F6B-D1B0-EF16-CF7A-64BC0DC885FE}"/>
              </a:ext>
              <a:ext uri="{C183D7F6-B498-43B3-948B-1728B52AA6E4}">
                <adec:decorative xmlns:adec="http://schemas.microsoft.com/office/drawing/2017/decorative" val="1"/>
              </a:ext>
            </a:extLst>
          </p:cNvPr>
          <p:cNvCxnSpPr/>
          <p:nvPr/>
        </p:nvCxnSpPr>
        <p:spPr bwMode="auto">
          <a:xfrm>
            <a:off x="1698094" y="3629265"/>
            <a:ext cx="7210241"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7" name="Group 16">
            <a:extLst>
              <a:ext uri="{FF2B5EF4-FFF2-40B4-BE49-F238E27FC236}">
                <a16:creationId xmlns:a16="http://schemas.microsoft.com/office/drawing/2014/main" id="{D0F18488-D6D2-CD72-2807-C9356B66CC89}"/>
              </a:ext>
            </a:extLst>
          </p:cNvPr>
          <p:cNvGrpSpPr/>
          <p:nvPr/>
        </p:nvGrpSpPr>
        <p:grpSpPr>
          <a:xfrm>
            <a:off x="0" y="1002687"/>
            <a:ext cx="10831293" cy="685992"/>
            <a:chOff x="0" y="1002687"/>
            <a:chExt cx="10831293" cy="685992"/>
          </a:xfrm>
        </p:grpSpPr>
        <p:grpSp>
          <p:nvGrpSpPr>
            <p:cNvPr id="15" name="Group 14">
              <a:extLst>
                <a:ext uri="{FF2B5EF4-FFF2-40B4-BE49-F238E27FC236}">
                  <a16:creationId xmlns:a16="http://schemas.microsoft.com/office/drawing/2014/main" id="{268D3798-2C93-2E40-B651-690F6C5685C9}"/>
                </a:ext>
              </a:extLst>
            </p:cNvPr>
            <p:cNvGrpSpPr/>
            <p:nvPr/>
          </p:nvGrpSpPr>
          <p:grpSpPr>
            <a:xfrm>
              <a:off x="0" y="1003610"/>
              <a:ext cx="10831293" cy="685069"/>
              <a:chOff x="0" y="1003610"/>
              <a:chExt cx="10831293" cy="685069"/>
            </a:xfrm>
          </p:grpSpPr>
          <p:sp>
            <p:nvSpPr>
              <p:cNvPr id="14" name="Rectangle 13">
                <a:extLst>
                  <a:ext uri="{FF2B5EF4-FFF2-40B4-BE49-F238E27FC236}">
                    <a16:creationId xmlns:a16="http://schemas.microsoft.com/office/drawing/2014/main" id="{B3E4E73B-AB34-255A-34AA-FE0451150E79}"/>
                  </a:ext>
                </a:extLst>
              </p:cNvPr>
              <p:cNvSpPr/>
              <p:nvPr/>
            </p:nvSpPr>
            <p:spPr>
              <a:xfrm>
                <a:off x="0" y="1003610"/>
                <a:ext cx="7895063" cy="430887"/>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2C4813-D7DB-7359-0DE3-24770142D4D6}"/>
                  </a:ext>
                </a:extLst>
              </p:cNvPr>
              <p:cNvSpPr txBox="1"/>
              <p:nvPr/>
            </p:nvSpPr>
            <p:spPr>
              <a:xfrm>
                <a:off x="457200" y="1093644"/>
                <a:ext cx="10374093" cy="595035"/>
              </a:xfrm>
              <a:prstGeom prst="rect">
                <a:avLst/>
              </a:prstGeom>
              <a:noFill/>
            </p:spPr>
            <p:txBody>
              <a:bodyPr wrap="square" lIns="0" tIns="0" rIns="0" bIns="0" rtlCol="0">
                <a:spAutoFit/>
              </a:bodyPr>
              <a:lstStyle/>
              <a:p>
                <a:pPr>
                  <a:spcAft>
                    <a:spcPts val="800"/>
                  </a:spcAft>
                </a:pPr>
                <a:r>
                  <a:rPr lang="en-US" altLang="en-US" sz="1600">
                    <a:solidFill>
                      <a:schemeClr val="bg1"/>
                    </a:solidFill>
                    <a:latin typeface="Arial" panose="020B0604020202020204" pitchFamily="34" charset="0"/>
                  </a:rPr>
                  <a:t>Combined Income = AGI + ½ Social Security benefit + Tax-exempt bond interest</a:t>
                </a:r>
              </a:p>
              <a:p>
                <a:pPr marL="0" algn="l">
                  <a:spcAft>
                    <a:spcPts val="800"/>
                  </a:spcAft>
                </a:pPr>
                <a:endParaRPr lang="en-US" sz="1600">
                  <a:solidFill>
                    <a:schemeClr val="bg1"/>
                  </a:solidFill>
                </a:endParaRPr>
              </a:p>
            </p:txBody>
          </p:sp>
        </p:grpSp>
        <p:sp>
          <p:nvSpPr>
            <p:cNvPr id="16" name="Isosceles Triangle 15">
              <a:extLst>
                <a:ext uri="{FF2B5EF4-FFF2-40B4-BE49-F238E27FC236}">
                  <a16:creationId xmlns:a16="http://schemas.microsoft.com/office/drawing/2014/main" id="{F047BEFD-C010-DA36-B1AB-3E27A0CB41D8}"/>
                </a:ext>
              </a:extLst>
            </p:cNvPr>
            <p:cNvSpPr/>
            <p:nvPr/>
          </p:nvSpPr>
          <p:spPr>
            <a:xfrm rot="5400000">
              <a:off x="7814902" y="1082848"/>
              <a:ext cx="579864" cy="419542"/>
            </a:xfrm>
            <a:prstGeom prst="triangle">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1">
            <a:extLst>
              <a:ext uri="{FF2B5EF4-FFF2-40B4-BE49-F238E27FC236}">
                <a16:creationId xmlns:a16="http://schemas.microsoft.com/office/drawing/2014/main" id="{21E36814-0E46-A0EF-BAE2-A0C774D3C01F}"/>
              </a:ext>
            </a:extLst>
          </p:cNvPr>
          <p:cNvSpPr>
            <a:spLocks noGrp="1"/>
          </p:cNvSpPr>
          <p:nvPr>
            <p:ph type="body" sz="quarter" idx="40"/>
          </p:nvPr>
        </p:nvSpPr>
        <p:spPr/>
        <p:txBody>
          <a:bodyPr/>
          <a:lstStyle/>
          <a:p>
            <a:r>
              <a:rPr lang="en-US"/>
              <a:t>* IRS Notice 703. Income calculation for taxation of Social Security benefits equals your adjusted gross income (AGI), one half of Social Security benefits, and tax-exempt municipal bond interest. Income from Roth accounts does not negatively impact taxation of Social Security benefits. Note that these figures are not adjusted annually for inflation.</a:t>
            </a:r>
          </a:p>
        </p:txBody>
      </p:sp>
    </p:spTree>
    <p:extLst>
      <p:ext uri="{BB962C8B-B14F-4D97-AF65-F5344CB8AC3E}">
        <p14:creationId xmlns:p14="http://schemas.microsoft.com/office/powerpoint/2010/main" val="339134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657E-26BD-9C42-A536-4920C3E20D09}"/>
              </a:ext>
            </a:extLst>
          </p:cNvPr>
          <p:cNvSpPr>
            <a:spLocks noGrp="1"/>
          </p:cNvSpPr>
          <p:nvPr>
            <p:ph type="title"/>
          </p:nvPr>
        </p:nvSpPr>
        <p:spPr/>
        <p:txBody>
          <a:bodyPr/>
          <a:lstStyle/>
          <a:p>
            <a:r>
              <a:rPr lang="en-US"/>
              <a:t>Potential options to stop Social Security </a:t>
            </a:r>
          </a:p>
        </p:txBody>
      </p:sp>
      <p:graphicFrame>
        <p:nvGraphicFramePr>
          <p:cNvPr id="6" name="Content Placeholder 8" descr="A chart with three sections describing options for Social Security benefits adjustments:&#10;&#10;&#10;Before FRA (Full Retirement Age) – Go back to work:&#10;&#10;Benefits will be temporarily withheld.&#10;&#10;&#10;&#10;At/After FRA – Suspend benefits:&#10;&#10;Annual growth continues at 8%.&#10;Neither you nor your spouse can receive spousal benefits.&#10;Medicare premiums are paid out of pocket.&#10;&#10;&#10;&#10;Any Age – Withdraw application:&#10;&#10;Must be done within the first twelve months after claiming benefits.&#10;Must repay everything (Social Security, taxes withheld, Medicare).">
            <a:extLst>
              <a:ext uri="{FF2B5EF4-FFF2-40B4-BE49-F238E27FC236}">
                <a16:creationId xmlns:a16="http://schemas.microsoft.com/office/drawing/2014/main" id="{83015C9A-A38A-0076-4745-2ACA0DFAB709}"/>
              </a:ext>
            </a:extLst>
          </p:cNvPr>
          <p:cNvGraphicFramePr>
            <a:graphicFrameLocks/>
          </p:cNvGraphicFramePr>
          <p:nvPr>
            <p:extLst>
              <p:ext uri="{D42A27DB-BD31-4B8C-83A1-F6EECF244321}">
                <p14:modId xmlns:p14="http://schemas.microsoft.com/office/powerpoint/2010/main" val="1392245513"/>
              </p:ext>
            </p:extLst>
          </p:nvPr>
        </p:nvGraphicFramePr>
        <p:xfrm>
          <a:off x="0" y="1361210"/>
          <a:ext cx="9564136" cy="4135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5">
            <a:extLst>
              <a:ext uri="{FF2B5EF4-FFF2-40B4-BE49-F238E27FC236}">
                <a16:creationId xmlns:a16="http://schemas.microsoft.com/office/drawing/2014/main" id="{E0509F25-A2EA-E6E0-BC58-88E64E57E5C3}"/>
              </a:ext>
            </a:extLst>
          </p:cNvPr>
          <p:cNvSpPr>
            <a:spLocks noGrp="1"/>
          </p:cNvSpPr>
          <p:nvPr>
            <p:ph type="body" sz="quarter" idx="40"/>
          </p:nvPr>
        </p:nvSpPr>
        <p:spPr/>
        <p:txBody>
          <a:bodyPr/>
          <a:lstStyle/>
          <a:p>
            <a:r>
              <a:rPr lang="en-US"/>
              <a:t>Source: Social Security Administration.</a:t>
            </a:r>
          </a:p>
        </p:txBody>
      </p:sp>
    </p:spTree>
    <p:extLst>
      <p:ext uri="{BB962C8B-B14F-4D97-AF65-F5344CB8AC3E}">
        <p14:creationId xmlns:p14="http://schemas.microsoft.com/office/powerpoint/2010/main" val="36490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FE4D3E-BE3E-FFBA-4220-7A054FB7AFB6}"/>
              </a:ext>
            </a:extLst>
          </p:cNvPr>
          <p:cNvSpPr>
            <a:spLocks noGrp="1"/>
          </p:cNvSpPr>
          <p:nvPr>
            <p:ph type="title"/>
          </p:nvPr>
        </p:nvSpPr>
        <p:spPr/>
        <p:txBody>
          <a:bodyPr/>
          <a:lstStyle/>
          <a:p>
            <a:r>
              <a:rPr lang="en-US"/>
              <a:t>Spousal benefits, special exceptions and disability payments</a:t>
            </a:r>
          </a:p>
        </p:txBody>
      </p:sp>
    </p:spTree>
    <p:extLst>
      <p:ext uri="{BB962C8B-B14F-4D97-AF65-F5344CB8AC3E}">
        <p14:creationId xmlns:p14="http://schemas.microsoft.com/office/powerpoint/2010/main" val="152102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5733-E1EF-A412-379F-495F813DE9B4}"/>
              </a:ext>
            </a:extLst>
          </p:cNvPr>
          <p:cNvSpPr>
            <a:spLocks noGrp="1"/>
          </p:cNvSpPr>
          <p:nvPr>
            <p:ph type="title"/>
          </p:nvPr>
        </p:nvSpPr>
        <p:spPr/>
        <p:txBody>
          <a:bodyPr/>
          <a:lstStyle/>
          <a:p>
            <a:r>
              <a:rPr lang="en-US"/>
              <a:t>Spousal benefits</a:t>
            </a:r>
          </a:p>
        </p:txBody>
      </p:sp>
      <p:sp>
        <p:nvSpPr>
          <p:cNvPr id="3" name="Subtitle 2">
            <a:extLst>
              <a:ext uri="{FF2B5EF4-FFF2-40B4-BE49-F238E27FC236}">
                <a16:creationId xmlns:a16="http://schemas.microsoft.com/office/drawing/2014/main" id="{C9FDEC8A-167C-2BDE-F2EA-8FF4A159F237}"/>
              </a:ext>
            </a:extLst>
          </p:cNvPr>
          <p:cNvSpPr>
            <a:spLocks noGrp="1"/>
          </p:cNvSpPr>
          <p:nvPr>
            <p:ph type="subTitle" idx="1"/>
          </p:nvPr>
        </p:nvSpPr>
        <p:spPr/>
        <p:txBody>
          <a:bodyPr/>
          <a:lstStyle/>
          <a:p>
            <a:r>
              <a:rPr lang="en-US"/>
              <a:t>Requirements and key facts</a:t>
            </a:r>
          </a:p>
        </p:txBody>
      </p:sp>
      <p:sp>
        <p:nvSpPr>
          <p:cNvPr id="7" name="TextBox 6">
            <a:extLst>
              <a:ext uri="{FF2B5EF4-FFF2-40B4-BE49-F238E27FC236}">
                <a16:creationId xmlns:a16="http://schemas.microsoft.com/office/drawing/2014/main" id="{8DB9BAFB-5997-886F-1D1D-88230DDEE923}"/>
              </a:ext>
            </a:extLst>
          </p:cNvPr>
          <p:cNvSpPr txBox="1"/>
          <p:nvPr/>
        </p:nvSpPr>
        <p:spPr>
          <a:xfrm>
            <a:off x="457319" y="1006994"/>
            <a:ext cx="5398266" cy="372582"/>
          </a:xfrm>
          <a:prstGeom prst="rect">
            <a:avLst/>
          </a:prstGeom>
          <a:noFill/>
        </p:spPr>
        <p:txBody>
          <a:bodyPr wrap="square" rtlCol="0">
            <a:spAutoFit/>
          </a:bodyPr>
          <a:lstStyle/>
          <a:p>
            <a:r>
              <a:rPr lang="en-US" b="1"/>
              <a:t>Requirements</a:t>
            </a:r>
          </a:p>
        </p:txBody>
      </p:sp>
      <p:sp>
        <p:nvSpPr>
          <p:cNvPr id="8" name="TextBox 7">
            <a:extLst>
              <a:ext uri="{FF2B5EF4-FFF2-40B4-BE49-F238E27FC236}">
                <a16:creationId xmlns:a16="http://schemas.microsoft.com/office/drawing/2014/main" id="{360C5CC4-3B31-8294-AC94-9A1219084C1F}"/>
              </a:ext>
            </a:extLst>
          </p:cNvPr>
          <p:cNvSpPr txBox="1"/>
          <p:nvPr/>
        </p:nvSpPr>
        <p:spPr>
          <a:xfrm>
            <a:off x="457319" y="1421491"/>
            <a:ext cx="5398265" cy="830997"/>
          </a:xfrm>
          <a:prstGeom prst="rect">
            <a:avLst/>
          </a:prstGeom>
          <a:noFill/>
        </p:spPr>
        <p:txBody>
          <a:bodyPr wrap="square" rtlCol="0">
            <a:spAutoFit/>
          </a:bodyPr>
          <a:lstStyle/>
          <a:p>
            <a:pPr marL="285750" indent="-285750">
              <a:buFont typeface="Arial" panose="020B0604020202020204" pitchFamily="34" charset="0"/>
              <a:buChar char="•"/>
            </a:pPr>
            <a:r>
              <a:rPr lang="en-US" sz="1600"/>
              <a:t>Must be married to your spouse for at least one year</a:t>
            </a:r>
          </a:p>
          <a:p>
            <a:pPr marL="285750" indent="-285750">
              <a:buFont typeface="Arial" panose="020B0604020202020204" pitchFamily="34" charset="0"/>
              <a:buChar char="•"/>
            </a:pPr>
            <a:r>
              <a:rPr lang="en-US" sz="1600"/>
              <a:t>Your spouse must be receiving their retirement benefit</a:t>
            </a:r>
          </a:p>
          <a:p>
            <a:pPr marL="285750" indent="-285750">
              <a:buFont typeface="Arial" panose="020B0604020202020204" pitchFamily="34" charset="0"/>
              <a:buChar char="•"/>
            </a:pPr>
            <a:r>
              <a:rPr lang="en-US" sz="1600"/>
              <a:t>Available even if you didn’t work</a:t>
            </a:r>
          </a:p>
        </p:txBody>
      </p:sp>
      <p:cxnSp>
        <p:nvCxnSpPr>
          <p:cNvPr id="9" name="Straight Connector 8">
            <a:extLst>
              <a:ext uri="{FF2B5EF4-FFF2-40B4-BE49-F238E27FC236}">
                <a16:creationId xmlns:a16="http://schemas.microsoft.com/office/drawing/2014/main" id="{176C9348-E704-6157-1374-6AB139F780FC}"/>
              </a:ext>
              <a:ext uri="{C183D7F6-B498-43B3-948B-1728B52AA6E4}">
                <adec:decorative xmlns:adec="http://schemas.microsoft.com/office/drawing/2017/decorative" val="1"/>
              </a:ext>
            </a:extLst>
          </p:cNvPr>
          <p:cNvCxnSpPr>
            <a:cxnSpLocks/>
          </p:cNvCxnSpPr>
          <p:nvPr/>
        </p:nvCxnSpPr>
        <p:spPr>
          <a:xfrm>
            <a:off x="457322" y="1403669"/>
            <a:ext cx="5398265" cy="0"/>
          </a:xfrm>
          <a:prstGeom prst="line">
            <a:avLst/>
          </a:prstGeom>
          <a:ln w="28575">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998800-72C6-6A12-8537-766811F791C6}"/>
              </a:ext>
              <a:ext uri="{C183D7F6-B498-43B3-948B-1728B52AA6E4}">
                <adec:decorative xmlns:adec="http://schemas.microsoft.com/office/drawing/2017/decorative" val="1"/>
              </a:ext>
            </a:extLst>
          </p:cNvPr>
          <p:cNvCxnSpPr>
            <a:cxnSpLocks/>
          </p:cNvCxnSpPr>
          <p:nvPr/>
        </p:nvCxnSpPr>
        <p:spPr>
          <a:xfrm flipV="1">
            <a:off x="457321" y="2625471"/>
            <a:ext cx="5398265" cy="0"/>
          </a:xfrm>
          <a:prstGeom prst="line">
            <a:avLst/>
          </a:prstGeom>
          <a:ln w="28575">
            <a:solidFill>
              <a:srgbClr val="002EB8"/>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36DD1C-20DB-0666-DD5A-0AF0F10B3C0C}"/>
              </a:ext>
            </a:extLst>
          </p:cNvPr>
          <p:cNvSpPr txBox="1"/>
          <p:nvPr/>
        </p:nvSpPr>
        <p:spPr>
          <a:xfrm>
            <a:off x="457318" y="2252488"/>
            <a:ext cx="4162659" cy="377015"/>
          </a:xfrm>
          <a:prstGeom prst="rect">
            <a:avLst/>
          </a:prstGeom>
          <a:noFill/>
        </p:spPr>
        <p:txBody>
          <a:bodyPr wrap="square" rtlCol="0">
            <a:spAutoFit/>
          </a:bodyPr>
          <a:lstStyle/>
          <a:p>
            <a:r>
              <a:rPr lang="en-US" b="1"/>
              <a:t>Claiming spousal benefits</a:t>
            </a:r>
          </a:p>
        </p:txBody>
      </p:sp>
      <p:sp>
        <p:nvSpPr>
          <p:cNvPr id="12" name="TextBox 11">
            <a:extLst>
              <a:ext uri="{FF2B5EF4-FFF2-40B4-BE49-F238E27FC236}">
                <a16:creationId xmlns:a16="http://schemas.microsoft.com/office/drawing/2014/main" id="{EF6B73F9-F922-B3D4-F713-5CC378FE0FC6}"/>
              </a:ext>
            </a:extLst>
          </p:cNvPr>
          <p:cNvSpPr txBox="1"/>
          <p:nvPr/>
        </p:nvSpPr>
        <p:spPr>
          <a:xfrm>
            <a:off x="457318" y="2633443"/>
            <a:ext cx="5398265" cy="1815882"/>
          </a:xfrm>
          <a:prstGeom prst="rect">
            <a:avLst/>
          </a:prstGeom>
          <a:noFill/>
        </p:spPr>
        <p:txBody>
          <a:bodyPr wrap="square" rtlCol="0">
            <a:spAutoFit/>
          </a:bodyPr>
          <a:lstStyle/>
          <a:p>
            <a:pPr marL="285750" indent="-285750">
              <a:buFont typeface="Arial" panose="020B0604020202020204" pitchFamily="34" charset="0"/>
              <a:buChar char="•"/>
            </a:pPr>
            <a:r>
              <a:rPr lang="en-US" sz="1600"/>
              <a:t>If your spouse claims before/after FRA, it does not impact how much you receive as a spousal benefit</a:t>
            </a:r>
          </a:p>
          <a:p>
            <a:pPr marL="285750" indent="-285750">
              <a:buFont typeface="Arial" panose="020B0604020202020204" pitchFamily="34" charset="0"/>
              <a:buChar char="•"/>
            </a:pPr>
            <a:r>
              <a:rPr lang="en-US" sz="1600"/>
              <a:t>If you claim before FRA, your spousal benefit will be reduced</a:t>
            </a:r>
          </a:p>
          <a:p>
            <a:pPr marL="285750" indent="-285750">
              <a:buFont typeface="Arial" panose="020B0604020202020204" pitchFamily="34" charset="0"/>
              <a:buChar char="•"/>
            </a:pPr>
            <a:r>
              <a:rPr lang="en-US" sz="1600"/>
              <a:t>Spouses are eligible to receive the higher of own benefit based on earnings record or 50% of primary insurance amount (PIA) of working spouse</a:t>
            </a:r>
            <a:endParaRPr lang="en-US" sz="1400"/>
          </a:p>
        </p:txBody>
      </p:sp>
      <p:sp>
        <p:nvSpPr>
          <p:cNvPr id="13" name="Text Placeholder 11">
            <a:extLst>
              <a:ext uri="{FF2B5EF4-FFF2-40B4-BE49-F238E27FC236}">
                <a16:creationId xmlns:a16="http://schemas.microsoft.com/office/drawing/2014/main" id="{8525BD01-4276-FB4F-BDA3-E50F786BB511}"/>
              </a:ext>
            </a:extLst>
          </p:cNvPr>
          <p:cNvSpPr txBox="1">
            <a:spLocks/>
          </p:cNvSpPr>
          <p:nvPr/>
        </p:nvSpPr>
        <p:spPr>
          <a:xfrm>
            <a:off x="7072320" y="894966"/>
            <a:ext cx="4289425" cy="5068067"/>
          </a:xfrm>
          <a:prstGeom prst="rect">
            <a:avLst/>
          </a:prstGeom>
          <a:solidFill>
            <a:srgbClr val="002EB8"/>
          </a:solidFill>
        </p:spPr>
        <p:txBody>
          <a:bodyPr lIns="365760" tIns="137160" rIns="365760" bIns="137160" anchor="ctr">
            <a:noAutofit/>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spcBef>
                <a:spcPts val="1200"/>
              </a:spcBef>
              <a:buNone/>
            </a:pPr>
            <a:r>
              <a:rPr lang="en-US" sz="2000">
                <a:solidFill>
                  <a:schemeClr val="bg1"/>
                </a:solidFill>
                <a:latin typeface="Source Sans Pro Semibold" panose="020B0603030403020204" pitchFamily="34" charset="0"/>
              </a:rPr>
              <a:t>Example:</a:t>
            </a:r>
          </a:p>
          <a:p>
            <a:pPr marL="0" indent="0">
              <a:spcBef>
                <a:spcPts val="1200"/>
              </a:spcBef>
              <a:buNone/>
            </a:pPr>
            <a:r>
              <a:rPr lang="en-US" sz="1800">
                <a:solidFill>
                  <a:schemeClr val="bg1"/>
                </a:solidFill>
              </a:rPr>
              <a:t>Husband’s benefit at FRA (age 67) is $2,400 </a:t>
            </a:r>
          </a:p>
          <a:p>
            <a:pPr marL="0" indent="0">
              <a:spcBef>
                <a:spcPts val="1200"/>
              </a:spcBef>
              <a:buNone/>
            </a:pPr>
            <a:r>
              <a:rPr lang="en-US" sz="1800">
                <a:solidFill>
                  <a:schemeClr val="bg1"/>
                </a:solidFill>
              </a:rPr>
              <a:t>Husband files early at age 62 so benefit is reduced by 30% to $1,680</a:t>
            </a:r>
          </a:p>
          <a:p>
            <a:pPr marL="0" indent="0">
              <a:spcBef>
                <a:spcPts val="1200"/>
              </a:spcBef>
              <a:buNone/>
            </a:pPr>
            <a:r>
              <a:rPr lang="en-US" sz="1800">
                <a:solidFill>
                  <a:schemeClr val="bg1"/>
                </a:solidFill>
              </a:rPr>
              <a:t>Wife files for spousal benefit at her FRA based on husband’s earning record—spousal benefit will be 50% of his PIA (50% of $2,400 = $1,200), not 50% of what the husband receives</a:t>
            </a:r>
          </a:p>
        </p:txBody>
      </p:sp>
      <p:cxnSp>
        <p:nvCxnSpPr>
          <p:cNvPr id="14" name="Straight Connector 13">
            <a:extLst>
              <a:ext uri="{FF2B5EF4-FFF2-40B4-BE49-F238E27FC236}">
                <a16:creationId xmlns:a16="http://schemas.microsoft.com/office/drawing/2014/main" id="{C25F0F22-D3F3-7109-5F09-8B847C72AA91}"/>
              </a:ext>
              <a:ext uri="{C183D7F6-B498-43B3-948B-1728B52AA6E4}">
                <adec:decorative xmlns:adec="http://schemas.microsoft.com/office/drawing/2017/decorative" val="1"/>
              </a:ext>
            </a:extLst>
          </p:cNvPr>
          <p:cNvCxnSpPr>
            <a:cxnSpLocks/>
          </p:cNvCxnSpPr>
          <p:nvPr/>
        </p:nvCxnSpPr>
        <p:spPr>
          <a:xfrm flipV="1">
            <a:off x="457321" y="4830279"/>
            <a:ext cx="5398265" cy="0"/>
          </a:xfrm>
          <a:prstGeom prst="line">
            <a:avLst/>
          </a:prstGeom>
          <a:ln w="28575">
            <a:solidFill>
              <a:srgbClr val="002EB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DDD70F3-BF34-3F51-1DAD-EAC261442097}"/>
              </a:ext>
            </a:extLst>
          </p:cNvPr>
          <p:cNvSpPr txBox="1"/>
          <p:nvPr/>
        </p:nvSpPr>
        <p:spPr>
          <a:xfrm>
            <a:off x="457318" y="4457296"/>
            <a:ext cx="4162659" cy="377015"/>
          </a:xfrm>
          <a:prstGeom prst="rect">
            <a:avLst/>
          </a:prstGeom>
          <a:noFill/>
        </p:spPr>
        <p:txBody>
          <a:bodyPr wrap="square" rtlCol="0">
            <a:spAutoFit/>
          </a:bodyPr>
          <a:lstStyle/>
          <a:p>
            <a:r>
              <a:rPr lang="en-US" b="1"/>
              <a:t>Both spouses worked</a:t>
            </a:r>
          </a:p>
        </p:txBody>
      </p:sp>
      <p:sp>
        <p:nvSpPr>
          <p:cNvPr id="16" name="TextBox 15">
            <a:extLst>
              <a:ext uri="{FF2B5EF4-FFF2-40B4-BE49-F238E27FC236}">
                <a16:creationId xmlns:a16="http://schemas.microsoft.com/office/drawing/2014/main" id="{E76F4D8B-BFE4-98CC-D350-ECCA8BCEC908}"/>
              </a:ext>
            </a:extLst>
          </p:cNvPr>
          <p:cNvSpPr txBox="1"/>
          <p:nvPr/>
        </p:nvSpPr>
        <p:spPr>
          <a:xfrm>
            <a:off x="457318" y="4911886"/>
            <a:ext cx="5398265" cy="1077218"/>
          </a:xfrm>
          <a:prstGeom prst="rect">
            <a:avLst/>
          </a:prstGeom>
          <a:noFill/>
        </p:spPr>
        <p:txBody>
          <a:bodyPr wrap="square" rtlCol="0">
            <a:spAutoFit/>
          </a:bodyPr>
          <a:lstStyle/>
          <a:p>
            <a:pPr marL="285750" indent="-285750">
              <a:buFont typeface="Arial" panose="020B0604020202020204" pitchFamily="34" charset="0"/>
              <a:buChar char="•"/>
            </a:pPr>
            <a:r>
              <a:rPr lang="en-US" sz="1600"/>
              <a:t>Will receive the greater of your retirement or spousal benefit.</a:t>
            </a:r>
          </a:p>
          <a:p>
            <a:pPr marL="285750" indent="-285750">
              <a:buFont typeface="Arial" panose="020B0604020202020204" pitchFamily="34" charset="0"/>
              <a:buChar char="•"/>
            </a:pPr>
            <a:r>
              <a:rPr lang="en-US" sz="1600"/>
              <a:t>Those 62 on/after January 2, 2016 must file for both retirement and spousal benefits at the same time</a:t>
            </a:r>
            <a:r>
              <a:rPr lang="en-US" sz="1600" baseline="30000">
                <a:solidFill>
                  <a:srgbClr val="000000"/>
                </a:solidFill>
                <a:ea typeface="Arial" charset="0"/>
                <a:cs typeface="Arial" charset="0"/>
              </a:rPr>
              <a:t>†</a:t>
            </a:r>
          </a:p>
        </p:txBody>
      </p:sp>
      <p:sp>
        <p:nvSpPr>
          <p:cNvPr id="17" name="Text Placeholder 11">
            <a:extLst>
              <a:ext uri="{FF2B5EF4-FFF2-40B4-BE49-F238E27FC236}">
                <a16:creationId xmlns:a16="http://schemas.microsoft.com/office/drawing/2014/main" id="{814087BA-ADFE-E17F-1DA6-B30E50410C78}"/>
              </a:ext>
            </a:extLst>
          </p:cNvPr>
          <p:cNvSpPr txBox="1">
            <a:spLocks/>
          </p:cNvSpPr>
          <p:nvPr/>
        </p:nvSpPr>
        <p:spPr>
          <a:xfrm>
            <a:off x="7072316" y="894966"/>
            <a:ext cx="4289425" cy="5052679"/>
          </a:xfrm>
          <a:prstGeom prst="rect">
            <a:avLst/>
          </a:prstGeom>
          <a:solidFill>
            <a:srgbClr val="002EB8"/>
          </a:solidFill>
        </p:spPr>
        <p:txBody>
          <a:bodyPr lIns="365760" tIns="137160" rIns="365760" bIns="137160" anchor="ctr">
            <a:noAutofit/>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spcBef>
                <a:spcPts val="1200"/>
              </a:spcBef>
              <a:buNone/>
            </a:pPr>
            <a:r>
              <a:rPr lang="en-US" sz="2000">
                <a:solidFill>
                  <a:schemeClr val="bg1"/>
                </a:solidFill>
                <a:latin typeface="Source Sans Pro Semibold" panose="020B0603030403020204" pitchFamily="34" charset="0"/>
              </a:rPr>
              <a:t>Example 2:</a:t>
            </a:r>
          </a:p>
          <a:p>
            <a:pPr marL="0" indent="0">
              <a:spcBef>
                <a:spcPts val="1200"/>
              </a:spcBef>
              <a:buNone/>
            </a:pPr>
            <a:r>
              <a:rPr lang="en-US" sz="1800" b="0" i="0">
                <a:solidFill>
                  <a:schemeClr val="bg1"/>
                </a:solidFill>
                <a:effectLst/>
              </a:rPr>
              <a:t>Maria turns age 62 after January 1, 2016. Her husband, Joe, is 65. They both worked. </a:t>
            </a:r>
          </a:p>
          <a:p>
            <a:pPr marL="0" indent="0">
              <a:spcBef>
                <a:spcPts val="1200"/>
              </a:spcBef>
              <a:buNone/>
            </a:pPr>
            <a:r>
              <a:rPr lang="en-US" sz="1800" b="0" i="0">
                <a:solidFill>
                  <a:schemeClr val="bg1"/>
                </a:solidFill>
                <a:effectLst/>
              </a:rPr>
              <a:t>In March of 2020, Maria has reached her full retirement age and files for benefits. Maria is eligible for a spousal benefit on Joe’s record. </a:t>
            </a:r>
          </a:p>
          <a:p>
            <a:pPr marL="0" indent="0">
              <a:spcBef>
                <a:spcPts val="1200"/>
              </a:spcBef>
              <a:buNone/>
            </a:pPr>
            <a:r>
              <a:rPr lang="en-US" sz="1800" b="0" i="0">
                <a:solidFill>
                  <a:schemeClr val="bg1"/>
                </a:solidFill>
                <a:effectLst/>
              </a:rPr>
              <a:t>Maria must file for both benefits. She can no longer file only for the spousal benefit and delay filing for her own retirement. She will receive a combination of the two benefits that equals the higher amount.</a:t>
            </a:r>
            <a:endParaRPr lang="en-US" sz="1800">
              <a:solidFill>
                <a:schemeClr val="bg1"/>
              </a:solidFill>
            </a:endParaRPr>
          </a:p>
        </p:txBody>
      </p:sp>
      <p:sp>
        <p:nvSpPr>
          <p:cNvPr id="6" name="Text Placeholder 3">
            <a:extLst>
              <a:ext uri="{FF2B5EF4-FFF2-40B4-BE49-F238E27FC236}">
                <a16:creationId xmlns:a16="http://schemas.microsoft.com/office/drawing/2014/main" id="{89F3436B-5CE7-966B-E787-7C57EDB0A562}"/>
              </a:ext>
            </a:extLst>
          </p:cNvPr>
          <p:cNvSpPr>
            <a:spLocks noGrp="1"/>
          </p:cNvSpPr>
          <p:nvPr>
            <p:ph type="body" sz="quarter" idx="40"/>
          </p:nvPr>
        </p:nvSpPr>
        <p:spPr/>
        <p:txBody>
          <a:bodyPr/>
          <a:lstStyle/>
          <a:p>
            <a:r>
              <a:rPr lang="en-US"/>
              <a:t>Source: Social Security Administration.</a:t>
            </a:r>
          </a:p>
          <a:p>
            <a:r>
              <a:rPr lang="en-US" baseline="30000">
                <a:solidFill>
                  <a:srgbClr val="000000"/>
                </a:solidFill>
                <a:ea typeface="Arial" charset="0"/>
                <a:cs typeface="Arial" charset="0"/>
              </a:rPr>
              <a:t>† </a:t>
            </a:r>
            <a:r>
              <a:rPr lang="en-US"/>
              <a:t>Deemed filing applies to retirement benefits, not survivor’s benefits. If you are a spouse, you may start your survivor benefit independently of your retirement benefit.</a:t>
            </a:r>
          </a:p>
          <a:p>
            <a:r>
              <a:rPr lang="en-US"/>
              <a:t>Deemed filing also does not apply if you receive spouse's benefits and are entitled to disability, or if you are receiving spousal benefits because you are caring for the retired worker’s child.</a:t>
            </a:r>
          </a:p>
        </p:txBody>
      </p:sp>
    </p:spTree>
    <p:extLst>
      <p:ext uri="{BB962C8B-B14F-4D97-AF65-F5344CB8AC3E}">
        <p14:creationId xmlns:p14="http://schemas.microsoft.com/office/powerpoint/2010/main" val="684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64" presetClass="path" presetSubtype="0" accel="50000" decel="50000" fill="hold" grpId="0" nodeType="withEffect">
                                  <p:stCondLst>
                                    <p:cond delay="0"/>
                                  </p:stCondLst>
                                  <p:childTnLst>
                                    <p:animMotion origin="layout" path="M -3.125E-6 -4.81481E-6 L -0.00013 -0.32731 " pathEditMode="relative" rAng="0" ptsTypes="AA">
                                      <p:cBhvr>
                                        <p:cTn id="30" dur="2000" fill="hold"/>
                                        <p:tgtEl>
                                          <p:spTgt spid="15"/>
                                        </p:tgtEl>
                                        <p:attrNameLst>
                                          <p:attrName>ppt_x</p:attrName>
                                          <p:attrName>ppt_y</p:attrName>
                                        </p:attrNameLst>
                                      </p:cBhvr>
                                      <p:rCtr x="-13" y="-16366"/>
                                    </p:animMotion>
                                  </p:childTnLst>
                                </p:cTn>
                              </p:par>
                              <p:par>
                                <p:cTn id="31" presetID="64" presetClass="path" presetSubtype="0" accel="50000" decel="50000" fill="hold" nodeType="withEffect">
                                  <p:stCondLst>
                                    <p:cond delay="0"/>
                                  </p:stCondLst>
                                  <p:childTnLst>
                                    <p:animMotion origin="layout" path="M -4.16667E-6 1.85185E-6 L 0.00365 -0.32153 " pathEditMode="relative" rAng="0" ptsTypes="AA">
                                      <p:cBhvr>
                                        <p:cTn id="32" dur="2000" fill="hold"/>
                                        <p:tgtEl>
                                          <p:spTgt spid="14"/>
                                        </p:tgtEl>
                                        <p:attrNameLst>
                                          <p:attrName>ppt_x</p:attrName>
                                          <p:attrName>ppt_y</p:attrName>
                                        </p:attrNameLst>
                                      </p:cBhvr>
                                      <p:rCtr x="182" y="-16088"/>
                                    </p:animMotion>
                                  </p:childTnLst>
                                </p:cTn>
                              </p:par>
                              <p:par>
                                <p:cTn id="33" presetID="64" presetClass="path" presetSubtype="0" accel="50000" decel="50000" fill="hold" grpId="0" nodeType="withEffect">
                                  <p:stCondLst>
                                    <p:cond delay="0"/>
                                  </p:stCondLst>
                                  <p:childTnLst>
                                    <p:animMotion origin="layout" path="M -4.16667E-6 4.07407E-6 L -0.00013 -0.32963 " pathEditMode="relative" rAng="0" ptsTypes="AA">
                                      <p:cBhvr>
                                        <p:cTn id="34" dur="2000" fill="hold"/>
                                        <p:tgtEl>
                                          <p:spTgt spid="16"/>
                                        </p:tgtEl>
                                        <p:attrNameLst>
                                          <p:attrName>ppt_x</p:attrName>
                                          <p:attrName>ppt_y</p:attrName>
                                        </p:attrNameLst>
                                      </p:cBhvr>
                                      <p:rCtr x="-13" y="-16481"/>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animBg="1"/>
      <p:bldP spid="15" grpId="0"/>
      <p:bldP spid="15" grpId="1"/>
      <p:bldP spid="16" grpId="0"/>
      <p:bldP spid="16" grpId="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B97F45-DD46-1662-935B-AB6E2EF6071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79" y="3493"/>
            <a:ext cx="12211721" cy="6854508"/>
          </a:xfrm>
          <a:prstGeom prst="rect">
            <a:avLst/>
          </a:prstGeom>
        </p:spPr>
      </p:pic>
      <p:sp>
        <p:nvSpPr>
          <p:cNvPr id="6" name="Rectangle 5">
            <a:extLst>
              <a:ext uri="{FF2B5EF4-FFF2-40B4-BE49-F238E27FC236}">
                <a16:creationId xmlns:a16="http://schemas.microsoft.com/office/drawing/2014/main" id="{27C8FC96-25AB-95E3-398F-E583B85D70CE}"/>
              </a:ext>
              <a:ext uri="{C183D7F6-B498-43B3-948B-1728B52AA6E4}">
                <adec:decorative xmlns:adec="http://schemas.microsoft.com/office/drawing/2017/decorative" val="1"/>
              </a:ext>
            </a:extLst>
          </p:cNvPr>
          <p:cNvSpPr/>
          <p:nvPr/>
        </p:nvSpPr>
        <p:spPr>
          <a:xfrm>
            <a:off x="1" y="-4988"/>
            <a:ext cx="6686550" cy="6854507"/>
          </a:xfrm>
          <a:prstGeom prst="rect">
            <a:avLst/>
          </a:prstGeom>
          <a:solidFill>
            <a:srgbClr val="E6E6E6">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2FBBA-EA47-60B5-B34F-D2FCDFF91074}"/>
              </a:ext>
            </a:extLst>
          </p:cNvPr>
          <p:cNvSpPr>
            <a:spLocks noGrp="1"/>
          </p:cNvSpPr>
          <p:nvPr>
            <p:ph type="title"/>
          </p:nvPr>
        </p:nvSpPr>
        <p:spPr/>
        <p:txBody>
          <a:bodyPr/>
          <a:lstStyle/>
          <a:p>
            <a:r>
              <a:rPr lang="en-US"/>
              <a:t>Spousal benefits</a:t>
            </a:r>
          </a:p>
        </p:txBody>
      </p:sp>
      <p:sp>
        <p:nvSpPr>
          <p:cNvPr id="3" name="Subtitle 2">
            <a:extLst>
              <a:ext uri="{FF2B5EF4-FFF2-40B4-BE49-F238E27FC236}">
                <a16:creationId xmlns:a16="http://schemas.microsoft.com/office/drawing/2014/main" id="{F2B78F7A-440F-5737-7C5A-C9BEA957DEFC}"/>
              </a:ext>
            </a:extLst>
          </p:cNvPr>
          <p:cNvSpPr>
            <a:spLocks noGrp="1"/>
          </p:cNvSpPr>
          <p:nvPr>
            <p:ph type="subTitle" idx="1"/>
          </p:nvPr>
        </p:nvSpPr>
        <p:spPr/>
        <p:txBody>
          <a:bodyPr/>
          <a:lstStyle/>
          <a:p>
            <a:r>
              <a:rPr lang="en-US"/>
              <a:t>Plan for your surviving spouse</a:t>
            </a:r>
          </a:p>
        </p:txBody>
      </p:sp>
      <p:sp>
        <p:nvSpPr>
          <p:cNvPr id="7" name="Content Placeholder 8">
            <a:extLst>
              <a:ext uri="{FF2B5EF4-FFF2-40B4-BE49-F238E27FC236}">
                <a16:creationId xmlns:a16="http://schemas.microsoft.com/office/drawing/2014/main" id="{247964B8-04F3-EC77-0E37-3D0F363A7AB9}"/>
              </a:ext>
            </a:extLst>
          </p:cNvPr>
          <p:cNvSpPr txBox="1">
            <a:spLocks/>
          </p:cNvSpPr>
          <p:nvPr/>
        </p:nvSpPr>
        <p:spPr>
          <a:xfrm>
            <a:off x="457200" y="1670279"/>
            <a:ext cx="5809292" cy="438912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pPr lvl="2">
              <a:spcAft>
                <a:spcPts val="1200"/>
              </a:spcAft>
            </a:pPr>
            <a:r>
              <a:rPr lang="en-US"/>
              <a:t>Historically, higher-earning spouses have taken Social Security early, exposing the surviving spouse to longevity risk</a:t>
            </a:r>
          </a:p>
          <a:p>
            <a:pPr lvl="2"/>
            <a:r>
              <a:rPr lang="en-US"/>
              <a:t>Think in terms of joint life expectancy</a:t>
            </a:r>
          </a:p>
          <a:p>
            <a:pPr lvl="3">
              <a:spcAft>
                <a:spcPts val="1200"/>
              </a:spcAft>
            </a:pPr>
            <a:r>
              <a:rPr lang="en-US"/>
              <a:t>If possible, maximize highest earner’s benefit to provide higher lifetime benefit for surviving spouse</a:t>
            </a:r>
          </a:p>
          <a:p>
            <a:pPr lvl="2"/>
            <a:r>
              <a:rPr lang="en-US"/>
              <a:t>Does it make sense for the lower-earning spouse to claim early and the higher-earner to delay past FRA?</a:t>
            </a:r>
          </a:p>
          <a:p>
            <a:pPr lvl="3"/>
            <a:r>
              <a:rPr lang="en-US"/>
              <a:t>Allows for current cash flow while maximizing the survivor benefit</a:t>
            </a:r>
          </a:p>
        </p:txBody>
      </p:sp>
    </p:spTree>
    <p:extLst>
      <p:ext uri="{BB962C8B-B14F-4D97-AF65-F5344CB8AC3E}">
        <p14:creationId xmlns:p14="http://schemas.microsoft.com/office/powerpoint/2010/main" val="267119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AEE0-29C7-5957-3A29-0C37C8BE25DC}"/>
              </a:ext>
            </a:extLst>
          </p:cNvPr>
          <p:cNvSpPr>
            <a:spLocks noGrp="1"/>
          </p:cNvSpPr>
          <p:nvPr>
            <p:ph type="title"/>
          </p:nvPr>
        </p:nvSpPr>
        <p:spPr/>
        <p:txBody>
          <a:bodyPr/>
          <a:lstStyle/>
          <a:p>
            <a:r>
              <a:rPr lang="en-US"/>
              <a:t>Spousal benefits</a:t>
            </a:r>
          </a:p>
        </p:txBody>
      </p:sp>
      <p:sp>
        <p:nvSpPr>
          <p:cNvPr id="3" name="Subtitle 2">
            <a:extLst>
              <a:ext uri="{FF2B5EF4-FFF2-40B4-BE49-F238E27FC236}">
                <a16:creationId xmlns:a16="http://schemas.microsoft.com/office/drawing/2014/main" id="{B9B0FCBA-6813-7DBE-FF1B-393876D45C30}"/>
              </a:ext>
            </a:extLst>
          </p:cNvPr>
          <p:cNvSpPr>
            <a:spLocks noGrp="1"/>
          </p:cNvSpPr>
          <p:nvPr>
            <p:ph type="subTitle" idx="1"/>
          </p:nvPr>
        </p:nvSpPr>
        <p:spPr/>
        <p:txBody>
          <a:bodyPr/>
          <a:lstStyle/>
          <a:p>
            <a:r>
              <a:rPr lang="en-US"/>
              <a:t>Coordinating spousal and retirement benefits</a:t>
            </a:r>
          </a:p>
        </p:txBody>
      </p:sp>
      <p:graphicFrame>
        <p:nvGraphicFramePr>
          <p:cNvPr id="5" name="Content Placeholder 5" descr="A flow diagram with three connected boxes and curved arrows indicating sequence. The boxes describe steps for Social Security spousal benefits:&#10;&#10;When you apply: “Start off with lowest earner’s retirement benefit.”&#10;When spouse applies: “When spouse applies, you are eligible for excess spousal benefit.”&#10;Total amount after spouse applies: “Total combined benefit amount = retirement benefit + excess spousal benefit.">
            <a:extLst>
              <a:ext uri="{FF2B5EF4-FFF2-40B4-BE49-F238E27FC236}">
                <a16:creationId xmlns:a16="http://schemas.microsoft.com/office/drawing/2014/main" id="{A61EE52F-D12E-AB78-E85B-75BCD3CD54F3}"/>
              </a:ext>
            </a:extLst>
          </p:cNvPr>
          <p:cNvGraphicFramePr>
            <a:graphicFrameLocks/>
          </p:cNvGraphicFramePr>
          <p:nvPr>
            <p:extLst>
              <p:ext uri="{D42A27DB-BD31-4B8C-83A1-F6EECF244321}">
                <p14:modId xmlns:p14="http://schemas.microsoft.com/office/powerpoint/2010/main" val="542391280"/>
              </p:ext>
            </p:extLst>
          </p:nvPr>
        </p:nvGraphicFramePr>
        <p:xfrm>
          <a:off x="832911" y="1211796"/>
          <a:ext cx="10526178" cy="367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E8C468E-EB1D-4BED-CBC4-468B53039503}"/>
              </a:ext>
            </a:extLst>
          </p:cNvPr>
          <p:cNvSpPr txBox="1"/>
          <p:nvPr/>
        </p:nvSpPr>
        <p:spPr>
          <a:xfrm>
            <a:off x="0" y="5467030"/>
            <a:ext cx="12192000" cy="338554"/>
          </a:xfrm>
          <a:prstGeom prst="rect">
            <a:avLst/>
          </a:prstGeom>
          <a:solidFill>
            <a:srgbClr val="002EB8"/>
          </a:solidFill>
          <a:ln>
            <a:solidFill>
              <a:schemeClr val="bg1"/>
            </a:solidFill>
          </a:ln>
        </p:spPr>
        <p:txBody>
          <a:bodyPr wrap="square" rtlCol="0" anchor="ctr">
            <a:spAutoFit/>
          </a:bodyPr>
          <a:lstStyle/>
          <a:p>
            <a:pPr algn="ctr"/>
            <a:r>
              <a:rPr lang="en-US" sz="1600" b="1">
                <a:solidFill>
                  <a:schemeClr val="bg1"/>
                </a:solidFill>
              </a:rPr>
              <a:t>Excess spousal benefit = Maximum spousal benefit at FRA – Your retirement benefit amount</a:t>
            </a:r>
          </a:p>
        </p:txBody>
      </p:sp>
      <p:sp>
        <p:nvSpPr>
          <p:cNvPr id="4" name="Text Placeholder 3">
            <a:extLst>
              <a:ext uri="{FF2B5EF4-FFF2-40B4-BE49-F238E27FC236}">
                <a16:creationId xmlns:a16="http://schemas.microsoft.com/office/drawing/2014/main" id="{2E631D98-BA32-89D6-1655-0554135000AA}"/>
              </a:ext>
            </a:extLst>
          </p:cNvPr>
          <p:cNvSpPr>
            <a:spLocks noGrp="1"/>
          </p:cNvSpPr>
          <p:nvPr>
            <p:ph type="body" sz="quarter" idx="40"/>
          </p:nvPr>
        </p:nvSpPr>
        <p:spPr/>
        <p:txBody>
          <a:bodyPr/>
          <a:lstStyle/>
          <a:p>
            <a:r>
              <a:rPr lang="en-US"/>
              <a:t>Source: Social Security Administration.</a:t>
            </a:r>
          </a:p>
        </p:txBody>
      </p:sp>
    </p:spTree>
    <p:extLst>
      <p:ext uri="{BB962C8B-B14F-4D97-AF65-F5344CB8AC3E}">
        <p14:creationId xmlns:p14="http://schemas.microsoft.com/office/powerpoint/2010/main" val="203426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8A44-D1CB-22E9-DF66-A6E5AEC27E4E}"/>
              </a:ext>
            </a:extLst>
          </p:cNvPr>
          <p:cNvSpPr>
            <a:spLocks noGrp="1"/>
          </p:cNvSpPr>
          <p:nvPr>
            <p:ph type="title"/>
          </p:nvPr>
        </p:nvSpPr>
        <p:spPr/>
        <p:txBody>
          <a:bodyPr/>
          <a:lstStyle/>
          <a:p>
            <a:r>
              <a:rPr lang="en-US"/>
              <a:t>Survivor benefits</a:t>
            </a:r>
          </a:p>
        </p:txBody>
      </p:sp>
      <p:sp>
        <p:nvSpPr>
          <p:cNvPr id="3" name="Subtitle 2">
            <a:extLst>
              <a:ext uri="{FF2B5EF4-FFF2-40B4-BE49-F238E27FC236}">
                <a16:creationId xmlns:a16="http://schemas.microsoft.com/office/drawing/2014/main" id="{5879EA05-854C-C19D-023E-06492622A09B}"/>
              </a:ext>
            </a:extLst>
          </p:cNvPr>
          <p:cNvSpPr>
            <a:spLocks noGrp="1"/>
          </p:cNvSpPr>
          <p:nvPr>
            <p:ph type="subTitle" idx="1"/>
          </p:nvPr>
        </p:nvSpPr>
        <p:spPr/>
        <p:txBody>
          <a:bodyPr/>
          <a:lstStyle/>
          <a:p>
            <a:r>
              <a:rPr lang="en-US"/>
              <a:t>Requirements to receive survivor benefits</a:t>
            </a:r>
          </a:p>
        </p:txBody>
      </p:sp>
      <p:sp>
        <p:nvSpPr>
          <p:cNvPr id="6" name="TextBox 5">
            <a:extLst>
              <a:ext uri="{FF2B5EF4-FFF2-40B4-BE49-F238E27FC236}">
                <a16:creationId xmlns:a16="http://schemas.microsoft.com/office/drawing/2014/main" id="{50F10BE8-D2BF-7E7E-56F3-3D640BB31BF2}"/>
              </a:ext>
            </a:extLst>
          </p:cNvPr>
          <p:cNvSpPr txBox="1"/>
          <p:nvPr/>
        </p:nvSpPr>
        <p:spPr>
          <a:xfrm>
            <a:off x="457319" y="1483496"/>
            <a:ext cx="5398266" cy="400110"/>
          </a:xfrm>
          <a:prstGeom prst="rect">
            <a:avLst/>
          </a:prstGeom>
          <a:noFill/>
        </p:spPr>
        <p:txBody>
          <a:bodyPr wrap="square" rtlCol="0">
            <a:spAutoFit/>
          </a:bodyPr>
          <a:lstStyle/>
          <a:p>
            <a:r>
              <a:rPr lang="en-US" sz="2000" b="1"/>
              <a:t>Requirements</a:t>
            </a:r>
          </a:p>
        </p:txBody>
      </p:sp>
      <p:sp>
        <p:nvSpPr>
          <p:cNvPr id="7" name="TextBox 6">
            <a:extLst>
              <a:ext uri="{FF2B5EF4-FFF2-40B4-BE49-F238E27FC236}">
                <a16:creationId xmlns:a16="http://schemas.microsoft.com/office/drawing/2014/main" id="{7820D9F2-A4BE-B660-A32E-D19D2E55DEB9}"/>
              </a:ext>
            </a:extLst>
          </p:cNvPr>
          <p:cNvSpPr txBox="1"/>
          <p:nvPr/>
        </p:nvSpPr>
        <p:spPr>
          <a:xfrm>
            <a:off x="457319" y="1888468"/>
            <a:ext cx="5398265" cy="830997"/>
          </a:xfrm>
          <a:prstGeom prst="rect">
            <a:avLst/>
          </a:prstGeom>
          <a:noFill/>
        </p:spPr>
        <p:txBody>
          <a:bodyPr wrap="square" rtlCol="0">
            <a:spAutoFit/>
          </a:bodyPr>
          <a:lstStyle/>
          <a:p>
            <a:pPr marL="285750" indent="-285750">
              <a:buFont typeface="Arial" panose="020B0604020202020204" pitchFamily="34" charset="0"/>
              <a:buChar char="•"/>
            </a:pPr>
            <a:r>
              <a:rPr lang="en-US" sz="1600"/>
              <a:t>Must be at least 60 or have a child in care or disability</a:t>
            </a:r>
          </a:p>
          <a:p>
            <a:pPr marL="285750" indent="-285750">
              <a:buFont typeface="Arial" panose="020B0604020202020204" pitchFamily="34" charset="0"/>
              <a:buChar char="•"/>
            </a:pPr>
            <a:r>
              <a:rPr lang="en-US" sz="1600"/>
              <a:t>Must be married to your spouse for at least 9 months before death</a:t>
            </a:r>
            <a:r>
              <a:rPr lang="en-US" sz="1600" baseline="30000">
                <a:solidFill>
                  <a:srgbClr val="000000"/>
                </a:solidFill>
                <a:ea typeface="Arial" charset="0"/>
                <a:cs typeface="Arial" charset="0"/>
              </a:rPr>
              <a:t>†</a:t>
            </a:r>
          </a:p>
        </p:txBody>
      </p:sp>
      <p:cxnSp>
        <p:nvCxnSpPr>
          <p:cNvPr id="8" name="Straight Connector 7">
            <a:extLst>
              <a:ext uri="{FF2B5EF4-FFF2-40B4-BE49-F238E27FC236}">
                <a16:creationId xmlns:a16="http://schemas.microsoft.com/office/drawing/2014/main" id="{A91FB291-6A53-51A7-7BFB-0EBBB8C57F87}"/>
              </a:ext>
              <a:ext uri="{C183D7F6-B498-43B3-948B-1728B52AA6E4}">
                <adec:decorative xmlns:adec="http://schemas.microsoft.com/office/drawing/2017/decorative" val="1"/>
              </a:ext>
            </a:extLst>
          </p:cNvPr>
          <p:cNvCxnSpPr>
            <a:cxnSpLocks/>
          </p:cNvCxnSpPr>
          <p:nvPr/>
        </p:nvCxnSpPr>
        <p:spPr>
          <a:xfrm>
            <a:off x="457322" y="1870646"/>
            <a:ext cx="5398265" cy="0"/>
          </a:xfrm>
          <a:prstGeom prst="line">
            <a:avLst/>
          </a:prstGeom>
          <a:ln w="28575">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F4E487-45E7-4179-3079-06E3735ABBEB}"/>
              </a:ext>
              <a:ext uri="{C183D7F6-B498-43B3-948B-1728B52AA6E4}">
                <adec:decorative xmlns:adec="http://schemas.microsoft.com/office/drawing/2017/decorative" val="1"/>
              </a:ext>
            </a:extLst>
          </p:cNvPr>
          <p:cNvCxnSpPr>
            <a:cxnSpLocks/>
          </p:cNvCxnSpPr>
          <p:nvPr/>
        </p:nvCxnSpPr>
        <p:spPr>
          <a:xfrm flipV="1">
            <a:off x="457321" y="3092448"/>
            <a:ext cx="5398265" cy="0"/>
          </a:xfrm>
          <a:prstGeom prst="line">
            <a:avLst/>
          </a:prstGeom>
          <a:ln w="28575">
            <a:solidFill>
              <a:srgbClr val="002EB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4234F1-830E-9D98-2DCE-964DAF498AFD}"/>
              </a:ext>
            </a:extLst>
          </p:cNvPr>
          <p:cNvSpPr txBox="1"/>
          <p:nvPr/>
        </p:nvSpPr>
        <p:spPr>
          <a:xfrm>
            <a:off x="457318" y="2709940"/>
            <a:ext cx="4162659" cy="400110"/>
          </a:xfrm>
          <a:prstGeom prst="rect">
            <a:avLst/>
          </a:prstGeom>
          <a:noFill/>
        </p:spPr>
        <p:txBody>
          <a:bodyPr wrap="square" rtlCol="0">
            <a:spAutoFit/>
          </a:bodyPr>
          <a:lstStyle/>
          <a:p>
            <a:r>
              <a:rPr lang="en-US" sz="2000" b="1"/>
              <a:t>Benefit amounts</a:t>
            </a:r>
          </a:p>
        </p:txBody>
      </p:sp>
      <p:sp>
        <p:nvSpPr>
          <p:cNvPr id="11" name="TextBox 10">
            <a:extLst>
              <a:ext uri="{FF2B5EF4-FFF2-40B4-BE49-F238E27FC236}">
                <a16:creationId xmlns:a16="http://schemas.microsoft.com/office/drawing/2014/main" id="{4F0172C1-99F6-68BE-F739-50F33FFA37FF}"/>
              </a:ext>
            </a:extLst>
          </p:cNvPr>
          <p:cNvSpPr txBox="1"/>
          <p:nvPr/>
        </p:nvSpPr>
        <p:spPr>
          <a:xfrm>
            <a:off x="457318" y="3100420"/>
            <a:ext cx="5398265" cy="2554545"/>
          </a:xfrm>
          <a:prstGeom prst="rect">
            <a:avLst/>
          </a:prstGeom>
          <a:noFill/>
        </p:spPr>
        <p:txBody>
          <a:bodyPr wrap="square" rtlCol="0">
            <a:spAutoFit/>
          </a:bodyPr>
          <a:lstStyle/>
          <a:p>
            <a:pPr marL="285750" indent="-285750">
              <a:buFont typeface="Arial" panose="020B0604020202020204" pitchFamily="34" charset="0"/>
              <a:buChar char="•"/>
            </a:pPr>
            <a:r>
              <a:rPr lang="en-US" sz="1600" b="1"/>
              <a:t>Deceased died before claiming and attaining FRA:</a:t>
            </a:r>
          </a:p>
          <a:p>
            <a:pPr marL="742950" lvl="1" indent="-285750">
              <a:buFont typeface="Arial" panose="020B0604020202020204" pitchFamily="34" charset="0"/>
              <a:buChar char="•"/>
            </a:pPr>
            <a:r>
              <a:rPr lang="en-US" sz="1600"/>
              <a:t>100% of your spouse’s maximum benefit at FRA</a:t>
            </a:r>
          </a:p>
          <a:p>
            <a:pPr marL="285750" indent="-285750">
              <a:buFont typeface="Arial" panose="020B0604020202020204" pitchFamily="34" charset="0"/>
              <a:buChar char="•"/>
            </a:pPr>
            <a:r>
              <a:rPr lang="en-US" sz="1600" b="1"/>
              <a:t>Deceased claimed at or after FRA:</a:t>
            </a:r>
          </a:p>
          <a:p>
            <a:pPr marL="742950" lvl="1" indent="-285750">
              <a:buFont typeface="Arial" panose="020B0604020202020204" pitchFamily="34" charset="0"/>
              <a:buChar char="•"/>
            </a:pPr>
            <a:r>
              <a:rPr lang="en-US" sz="1600"/>
              <a:t>100% of spouse’s maximum benefit at FRA plus any credits</a:t>
            </a:r>
          </a:p>
          <a:p>
            <a:pPr marL="285750" indent="-285750">
              <a:buFont typeface="Arial" panose="020B0604020202020204" pitchFamily="34" charset="0"/>
              <a:buChar char="•"/>
            </a:pPr>
            <a:r>
              <a:rPr lang="en-US" sz="1600" b="1"/>
              <a:t>Deceased claimed before FRA</a:t>
            </a:r>
            <a:r>
              <a:rPr lang="en-US" sz="1600"/>
              <a:t>:</a:t>
            </a:r>
          </a:p>
          <a:p>
            <a:pPr marL="742950" lvl="1" indent="-285750">
              <a:buFont typeface="Arial" panose="020B0604020202020204" pitchFamily="34" charset="0"/>
              <a:buChar char="•"/>
            </a:pPr>
            <a:r>
              <a:rPr lang="en-US" sz="1600"/>
              <a:t>Widow(er)s limit applied</a:t>
            </a:r>
          </a:p>
          <a:p>
            <a:pPr marL="1200150" lvl="2" indent="-285750">
              <a:buFont typeface="Arial" panose="020B0604020202020204" pitchFamily="34" charset="0"/>
              <a:buChar char="•"/>
            </a:pPr>
            <a:r>
              <a:rPr lang="en-US" sz="1600"/>
              <a:t>WLP = the greater of {100% of benefit decedent was receiving </a:t>
            </a:r>
            <a:r>
              <a:rPr lang="en-US" sz="1600" b="1"/>
              <a:t>OR</a:t>
            </a:r>
            <a:r>
              <a:rPr lang="en-US" sz="1600"/>
              <a:t> 82.5% of the decedent’s PIA} </a:t>
            </a:r>
          </a:p>
        </p:txBody>
      </p:sp>
      <p:sp>
        <p:nvSpPr>
          <p:cNvPr id="12" name="Rectangle 11">
            <a:extLst>
              <a:ext uri="{FF2B5EF4-FFF2-40B4-BE49-F238E27FC236}">
                <a16:creationId xmlns:a16="http://schemas.microsoft.com/office/drawing/2014/main" id="{6566AEDE-F661-AB89-8FA7-F12417790589}"/>
              </a:ext>
              <a:ext uri="{C183D7F6-B498-43B3-948B-1728B52AA6E4}">
                <adec:decorative xmlns:adec="http://schemas.microsoft.com/office/drawing/2017/decorative" val="1"/>
              </a:ext>
            </a:extLst>
          </p:cNvPr>
          <p:cNvSpPr/>
          <p:nvPr/>
        </p:nvSpPr>
        <p:spPr>
          <a:xfrm>
            <a:off x="7116896" y="0"/>
            <a:ext cx="5075104" cy="6858000"/>
          </a:xfrm>
          <a:prstGeom prst="rect">
            <a:avLst/>
          </a:prstGeom>
          <a:solidFill>
            <a:srgbClr val="FF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4" name="Group 23" descr="Diagram showing two ways a widow(er) can maximize retirement benefits.&#10;&#10;Option on the left shows taking a reduced survivors benefits then switching to claiming retirement benefit at FRA.&#10;&#10;Option on the right shows claiming a reduced retirement benefit then switching to claim the survivors benefit at FRA.">
            <a:extLst>
              <a:ext uri="{FF2B5EF4-FFF2-40B4-BE49-F238E27FC236}">
                <a16:creationId xmlns:a16="http://schemas.microsoft.com/office/drawing/2014/main" id="{050C3654-145B-F66C-777F-F45FA0BD4737}"/>
              </a:ext>
            </a:extLst>
          </p:cNvPr>
          <p:cNvGrpSpPr/>
          <p:nvPr/>
        </p:nvGrpSpPr>
        <p:grpSpPr>
          <a:xfrm>
            <a:off x="7116896" y="0"/>
            <a:ext cx="5075104" cy="6857999"/>
            <a:chOff x="7116896" y="0"/>
            <a:chExt cx="5075104" cy="6857999"/>
          </a:xfrm>
        </p:grpSpPr>
        <p:sp>
          <p:nvSpPr>
            <p:cNvPr id="13" name="Rectangle 12">
              <a:extLst>
                <a:ext uri="{FF2B5EF4-FFF2-40B4-BE49-F238E27FC236}">
                  <a16:creationId xmlns:a16="http://schemas.microsoft.com/office/drawing/2014/main" id="{9DD37BDF-8ABA-70FE-C724-B6C6FF709BF4}"/>
                </a:ext>
                <a:ext uri="{C183D7F6-B498-43B3-948B-1728B52AA6E4}">
                  <adec:decorative xmlns:adec="http://schemas.microsoft.com/office/drawing/2017/decorative" val="1"/>
                </a:ext>
              </a:extLst>
            </p:cNvPr>
            <p:cNvSpPr/>
            <p:nvPr/>
          </p:nvSpPr>
          <p:spPr>
            <a:xfrm>
              <a:off x="7116896" y="0"/>
              <a:ext cx="5075104" cy="6857999"/>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grpSp>
          <p:nvGrpSpPr>
            <p:cNvPr id="14" name="Group 13">
              <a:extLst>
                <a:ext uri="{FF2B5EF4-FFF2-40B4-BE49-F238E27FC236}">
                  <a16:creationId xmlns:a16="http://schemas.microsoft.com/office/drawing/2014/main" id="{D411E74E-3570-262F-40A4-B77D2B15971A}"/>
                </a:ext>
                <a:ext uri="{C183D7F6-B498-43B3-948B-1728B52AA6E4}">
                  <adec:decorative xmlns:adec="http://schemas.microsoft.com/office/drawing/2017/decorative" val="1"/>
                </a:ext>
              </a:extLst>
            </p:cNvPr>
            <p:cNvGrpSpPr/>
            <p:nvPr/>
          </p:nvGrpSpPr>
          <p:grpSpPr>
            <a:xfrm>
              <a:off x="7764622" y="771927"/>
              <a:ext cx="3779651" cy="5314145"/>
              <a:chOff x="8434385" y="1707049"/>
              <a:chExt cx="3398841" cy="3400927"/>
            </a:xfrm>
          </p:grpSpPr>
          <p:cxnSp>
            <p:nvCxnSpPr>
              <p:cNvPr id="15" name="Straight Connector 14">
                <a:extLst>
                  <a:ext uri="{FF2B5EF4-FFF2-40B4-BE49-F238E27FC236}">
                    <a16:creationId xmlns:a16="http://schemas.microsoft.com/office/drawing/2014/main" id="{8478C325-36DD-00BC-1986-AACA2D901CBE}"/>
                  </a:ext>
                  <a:ext uri="{C183D7F6-B498-43B3-948B-1728B52AA6E4}">
                    <adec:decorative xmlns:adec="http://schemas.microsoft.com/office/drawing/2017/decorative" val="1"/>
                  </a:ext>
                </a:extLst>
              </p:cNvPr>
              <p:cNvCxnSpPr>
                <a:cxnSpLocks/>
              </p:cNvCxnSpPr>
              <p:nvPr/>
            </p:nvCxnSpPr>
            <p:spPr>
              <a:xfrm flipH="1">
                <a:off x="8873707" y="1707049"/>
                <a:ext cx="2520198"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84437B5-8A33-E5D0-93B1-A4F4FB98BEEF}"/>
                  </a:ext>
                </a:extLst>
              </p:cNvPr>
              <p:cNvSpPr txBox="1"/>
              <p:nvPr/>
            </p:nvSpPr>
            <p:spPr>
              <a:xfrm>
                <a:off x="8434385" y="1888919"/>
                <a:ext cx="3398841" cy="453030"/>
              </a:xfrm>
              <a:prstGeom prst="rect">
                <a:avLst/>
              </a:prstGeom>
              <a:noFill/>
            </p:spPr>
            <p:txBody>
              <a:bodyPr wrap="square" rtlCol="0" anchor="ctr">
                <a:spAutoFit/>
              </a:bodyPr>
              <a:lstStyle/>
              <a:p>
                <a:pPr marL="0" indent="0" algn="ctr">
                  <a:buNone/>
                </a:pPr>
                <a:r>
                  <a:rPr lang="en-US" sz="2000" b="1">
                    <a:solidFill>
                      <a:schemeClr val="bg1"/>
                    </a:solidFill>
                    <a:latin typeface="+mj-lt"/>
                  </a:rPr>
                  <a:t>Widow(er) options to maximize benefits:</a:t>
                </a:r>
              </a:p>
            </p:txBody>
          </p:sp>
          <p:cxnSp>
            <p:nvCxnSpPr>
              <p:cNvPr id="17" name="Straight Connector 16">
                <a:extLst>
                  <a:ext uri="{FF2B5EF4-FFF2-40B4-BE49-F238E27FC236}">
                    <a16:creationId xmlns:a16="http://schemas.microsoft.com/office/drawing/2014/main" id="{5A41B056-6FC8-6146-B3B6-CBB2D867C761}"/>
                  </a:ext>
                  <a:ext uri="{C183D7F6-B498-43B3-948B-1728B52AA6E4}">
                    <adec:decorative xmlns:adec="http://schemas.microsoft.com/office/drawing/2017/decorative" val="1"/>
                  </a:ext>
                </a:extLst>
              </p:cNvPr>
              <p:cNvCxnSpPr>
                <a:cxnSpLocks/>
              </p:cNvCxnSpPr>
              <p:nvPr/>
            </p:nvCxnSpPr>
            <p:spPr>
              <a:xfrm flipH="1">
                <a:off x="8873707" y="5107976"/>
                <a:ext cx="2520198"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grpSp>
        <p:sp>
          <p:nvSpPr>
            <p:cNvPr id="18" name="Rectangle 17">
              <a:extLst>
                <a:ext uri="{FF2B5EF4-FFF2-40B4-BE49-F238E27FC236}">
                  <a16:creationId xmlns:a16="http://schemas.microsoft.com/office/drawing/2014/main" id="{65988B50-5F07-AFA3-05F1-C0BC4215EA3E}"/>
                </a:ext>
              </a:extLst>
            </p:cNvPr>
            <p:cNvSpPr/>
            <p:nvPr/>
          </p:nvSpPr>
          <p:spPr>
            <a:xfrm>
              <a:off x="7930758" y="2050107"/>
              <a:ext cx="1323980" cy="129569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Reduced survivors benefit</a:t>
              </a:r>
            </a:p>
          </p:txBody>
        </p:sp>
        <p:sp>
          <p:nvSpPr>
            <p:cNvPr id="19" name="Arrow: Down 18">
              <a:extLst>
                <a:ext uri="{FF2B5EF4-FFF2-40B4-BE49-F238E27FC236}">
                  <a16:creationId xmlns:a16="http://schemas.microsoft.com/office/drawing/2014/main" id="{B511CE6A-131E-9C7B-D35A-ECF2114602D1}"/>
                </a:ext>
              </a:extLst>
            </p:cNvPr>
            <p:cNvSpPr/>
            <p:nvPr/>
          </p:nvSpPr>
          <p:spPr>
            <a:xfrm>
              <a:off x="8406319" y="3526326"/>
              <a:ext cx="372857" cy="788339"/>
            </a:xfrm>
            <a:prstGeom prst="down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A31910-BC81-5C16-7B6B-1F67C8C653E7}"/>
                </a:ext>
              </a:extLst>
            </p:cNvPr>
            <p:cNvSpPr/>
            <p:nvPr/>
          </p:nvSpPr>
          <p:spPr>
            <a:xfrm>
              <a:off x="7930758" y="4427119"/>
              <a:ext cx="1323980" cy="129569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Switch to retirement benefit at FRA</a:t>
              </a:r>
            </a:p>
          </p:txBody>
        </p:sp>
        <p:sp>
          <p:nvSpPr>
            <p:cNvPr id="21" name="Rectangle 20">
              <a:extLst>
                <a:ext uri="{FF2B5EF4-FFF2-40B4-BE49-F238E27FC236}">
                  <a16:creationId xmlns:a16="http://schemas.microsoft.com/office/drawing/2014/main" id="{97C24026-8ED2-07CB-5746-9D0DA1006B65}"/>
                </a:ext>
              </a:extLst>
            </p:cNvPr>
            <p:cNvSpPr/>
            <p:nvPr/>
          </p:nvSpPr>
          <p:spPr>
            <a:xfrm>
              <a:off x="10088201" y="2054161"/>
              <a:ext cx="1323980" cy="129569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Reduced retirement benefit</a:t>
              </a:r>
            </a:p>
          </p:txBody>
        </p:sp>
        <p:sp>
          <p:nvSpPr>
            <p:cNvPr id="22" name="Arrow: Down 21">
              <a:extLst>
                <a:ext uri="{FF2B5EF4-FFF2-40B4-BE49-F238E27FC236}">
                  <a16:creationId xmlns:a16="http://schemas.microsoft.com/office/drawing/2014/main" id="{9CC4DEC0-AE7D-E469-A494-D91AECA43B3C}"/>
                </a:ext>
              </a:extLst>
            </p:cNvPr>
            <p:cNvSpPr/>
            <p:nvPr/>
          </p:nvSpPr>
          <p:spPr>
            <a:xfrm>
              <a:off x="10563762" y="3494319"/>
              <a:ext cx="372857" cy="788339"/>
            </a:xfrm>
            <a:prstGeom prst="down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40B2242-22C4-420C-D10B-F6CF37CCFDE3}"/>
                </a:ext>
              </a:extLst>
            </p:cNvPr>
            <p:cNvSpPr/>
            <p:nvPr/>
          </p:nvSpPr>
          <p:spPr>
            <a:xfrm>
              <a:off x="10088201" y="4427119"/>
              <a:ext cx="1323980" cy="12957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Switch to survivors benefit at FRA</a:t>
              </a:r>
            </a:p>
          </p:txBody>
        </p:sp>
      </p:grpSp>
      <p:sp>
        <p:nvSpPr>
          <p:cNvPr id="5" name="Text Placeholder 1">
            <a:extLst>
              <a:ext uri="{FF2B5EF4-FFF2-40B4-BE49-F238E27FC236}">
                <a16:creationId xmlns:a16="http://schemas.microsoft.com/office/drawing/2014/main" id="{1315537D-5670-907A-3490-27F263690DE0}"/>
              </a:ext>
            </a:extLst>
          </p:cNvPr>
          <p:cNvSpPr>
            <a:spLocks noGrp="1"/>
          </p:cNvSpPr>
          <p:nvPr>
            <p:ph type="body" sz="quarter" idx="40"/>
          </p:nvPr>
        </p:nvSpPr>
        <p:spPr/>
        <p:txBody>
          <a:bodyPr/>
          <a:lstStyle/>
          <a:p>
            <a:r>
              <a:rPr lang="en-US"/>
              <a:t>Source: Social Security Administration.</a:t>
            </a:r>
          </a:p>
          <a:p>
            <a:r>
              <a:rPr lang="en-US" sz="1000" baseline="30000">
                <a:solidFill>
                  <a:srgbClr val="000000"/>
                </a:solidFill>
                <a:ea typeface="Arial" charset="0"/>
                <a:cs typeface="Arial" charset="0"/>
              </a:rPr>
              <a:t>† </a:t>
            </a:r>
            <a:r>
              <a:rPr lang="en-US" b="0" i="0">
                <a:solidFill>
                  <a:srgbClr val="171716"/>
                </a:solidFill>
                <a:effectLst/>
              </a:rPr>
              <a:t>You might be eligible regardless of age and how long you were married. </a:t>
            </a:r>
          </a:p>
          <a:p>
            <a:r>
              <a:rPr lang="en-US" b="0" i="0">
                <a:solidFill>
                  <a:srgbClr val="171716"/>
                </a:solidFill>
                <a:effectLst/>
              </a:rPr>
              <a:t>One common example is if you’re caring for a child of the person who died.</a:t>
            </a:r>
            <a:endParaRPr lang="en-US"/>
          </a:p>
        </p:txBody>
      </p:sp>
    </p:spTree>
    <p:extLst>
      <p:ext uri="{BB962C8B-B14F-4D97-AF65-F5344CB8AC3E}">
        <p14:creationId xmlns:p14="http://schemas.microsoft.com/office/powerpoint/2010/main" val="77252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E079-06B2-890B-FD0E-293B2FEC5354}"/>
              </a:ext>
            </a:extLst>
          </p:cNvPr>
          <p:cNvSpPr>
            <a:spLocks noGrp="1"/>
          </p:cNvSpPr>
          <p:nvPr>
            <p:ph type="title"/>
          </p:nvPr>
        </p:nvSpPr>
        <p:spPr/>
        <p:txBody>
          <a:bodyPr/>
          <a:lstStyle/>
          <a:p>
            <a:r>
              <a:rPr lang="en-US"/>
              <a:t>Survivor benefit</a:t>
            </a:r>
          </a:p>
        </p:txBody>
      </p:sp>
      <p:sp>
        <p:nvSpPr>
          <p:cNvPr id="3" name="Subtitle 2">
            <a:extLst>
              <a:ext uri="{FF2B5EF4-FFF2-40B4-BE49-F238E27FC236}">
                <a16:creationId xmlns:a16="http://schemas.microsoft.com/office/drawing/2014/main" id="{67727953-55F9-4861-9748-A42BECC9A24C}"/>
              </a:ext>
            </a:extLst>
          </p:cNvPr>
          <p:cNvSpPr>
            <a:spLocks noGrp="1"/>
          </p:cNvSpPr>
          <p:nvPr>
            <p:ph type="subTitle" idx="1"/>
          </p:nvPr>
        </p:nvSpPr>
        <p:spPr/>
        <p:txBody>
          <a:bodyPr/>
          <a:lstStyle/>
          <a:p>
            <a:r>
              <a:rPr lang="en-US"/>
              <a:t>More details on survivor benefits</a:t>
            </a:r>
          </a:p>
        </p:txBody>
      </p:sp>
      <p:graphicFrame>
        <p:nvGraphicFramePr>
          <p:cNvPr id="5" name="Chart Placeholder 19" descr="A table showing survivor benefit percentages based on relationship to the deceased and full retirement age (FRA):&#10;&#10;Your widow(er), who has reached FRA: 100% of expected full retirement benefit.&#10;Your widow(er), who is at least 60 years old but hasn’t yet reached FRA: 71.5% to 99%.&#10;Your widow(er), who is caring for your child under 16 or disabled: 75%.&#10;Your qualifying child: 75%.">
            <a:extLst>
              <a:ext uri="{FF2B5EF4-FFF2-40B4-BE49-F238E27FC236}">
                <a16:creationId xmlns:a16="http://schemas.microsoft.com/office/drawing/2014/main" id="{694599E7-C762-4D40-C732-F82AE093428F}"/>
              </a:ext>
            </a:extLst>
          </p:cNvPr>
          <p:cNvGraphicFramePr>
            <a:graphicFrameLocks/>
          </p:cNvGraphicFramePr>
          <p:nvPr>
            <p:extLst>
              <p:ext uri="{D42A27DB-BD31-4B8C-83A1-F6EECF244321}">
                <p14:modId xmlns:p14="http://schemas.microsoft.com/office/powerpoint/2010/main" val="3963608557"/>
              </p:ext>
            </p:extLst>
          </p:nvPr>
        </p:nvGraphicFramePr>
        <p:xfrm>
          <a:off x="472440" y="1412632"/>
          <a:ext cx="11247120" cy="4049862"/>
        </p:xfrm>
        <a:graphic>
          <a:graphicData uri="http://schemas.openxmlformats.org/drawingml/2006/table">
            <a:tbl>
              <a:tblPr firstRow="1" bandRow="1">
                <a:tableStyleId>{0E3FDE45-AF77-4B5C-9715-49D594BDF05E}</a:tableStyleId>
              </a:tblPr>
              <a:tblGrid>
                <a:gridCol w="6216488">
                  <a:extLst>
                    <a:ext uri="{9D8B030D-6E8A-4147-A177-3AD203B41FA5}">
                      <a16:colId xmlns:a16="http://schemas.microsoft.com/office/drawing/2014/main" val="20001"/>
                    </a:ext>
                  </a:extLst>
                </a:gridCol>
                <a:gridCol w="5030632">
                  <a:extLst>
                    <a:ext uri="{9D8B030D-6E8A-4147-A177-3AD203B41FA5}">
                      <a16:colId xmlns:a16="http://schemas.microsoft.com/office/drawing/2014/main" val="20002"/>
                    </a:ext>
                  </a:extLst>
                </a:gridCol>
              </a:tblGrid>
              <a:tr h="92775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2200" b="1">
                        <a:solidFill>
                          <a:schemeClr val="tx1"/>
                        </a:solidFill>
                      </a:endParaRPr>
                    </a:p>
                    <a:p>
                      <a:pPr algn="l"/>
                      <a:r>
                        <a:rPr lang="en-US" sz="2200" b="1">
                          <a:solidFill>
                            <a:schemeClr val="tx1"/>
                          </a:solidFill>
                        </a:rPr>
                        <a:t>Relationship to you</a:t>
                      </a:r>
                    </a:p>
                    <a:p>
                      <a:pPr algn="l"/>
                      <a:endParaRPr lang="en-US" sz="1800" b="1">
                        <a:solidFill>
                          <a:schemeClr val="tx1"/>
                        </a:solidFill>
                        <a:latin typeface="Arial" pitchFamily="34" charset="0"/>
                        <a:cs typeface="Arial" pitchFamily="34" charset="0"/>
                      </a:endParaRPr>
                    </a:p>
                  </a:txBody>
                  <a:tcPr marL="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200" b="1">
                          <a:solidFill>
                            <a:schemeClr val="tx1"/>
                          </a:solidFill>
                        </a:rPr>
                        <a:t>Survivor benefit</a:t>
                      </a:r>
                      <a:br>
                        <a:rPr lang="en-US" sz="2200" b="1">
                          <a:solidFill>
                            <a:schemeClr val="tx1"/>
                          </a:solidFill>
                        </a:rPr>
                      </a:br>
                      <a:r>
                        <a:rPr lang="en-US" sz="1800" b="1">
                          <a:solidFill>
                            <a:schemeClr val="tx1"/>
                          </a:solidFill>
                        </a:rPr>
                        <a:t>(% of expected full retirement benefit)</a:t>
                      </a:r>
                      <a:endParaRPr lang="en-US" sz="2200" b="1">
                        <a:solidFill>
                          <a:schemeClr val="tx1"/>
                        </a:solidFill>
                        <a:latin typeface="Arial" pitchFamily="34" charset="0"/>
                        <a:cs typeface="Arial" pitchFamily="34" charset="0"/>
                      </a:endParaRPr>
                    </a:p>
                  </a:txBody>
                  <a:tcPr marL="0" marR="4572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29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200" b="0"/>
                        <a:t>Your widow(er), who has reached FRA</a:t>
                      </a:r>
                      <a:endParaRPr lang="en-US" sz="2200" b="0">
                        <a:latin typeface="Arial" pitchFamily="34" charset="0"/>
                        <a:cs typeface="Arial" pitchFamily="34" charset="0"/>
                      </a:endParaRPr>
                    </a:p>
                  </a:txBody>
                  <a:tcPr marL="0" marT="0" marB="0" anchor="ctr">
                    <a:lnL>
                      <a:noFill/>
                    </a:lnL>
                    <a:lnR>
                      <a:noFill/>
                    </a:lnR>
                    <a:lnT w="12700" cmpd="sng">
                      <a:noFill/>
                    </a:lnT>
                    <a:lnB>
                      <a:noFill/>
                    </a:lnB>
                    <a:lnTlToBr w="12700" cmpd="sng">
                      <a:noFill/>
                      <a:prstDash val="solid"/>
                    </a:lnTlToBr>
                    <a:lnBlToTr w="12700" cmpd="sng">
                      <a:noFill/>
                      <a:prstDash val="solid"/>
                    </a:lnBlToTr>
                    <a:solidFill>
                      <a:srgbClr val="002EB8">
                        <a:alpha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200" b="0"/>
                        <a:t>100%</a:t>
                      </a:r>
                      <a:endParaRPr lang="en-US" sz="2200" b="0">
                        <a:latin typeface="Arial" pitchFamily="34" charset="0"/>
                        <a:cs typeface="Arial" pitchFamily="34" charset="0"/>
                      </a:endParaRPr>
                    </a:p>
                  </a:txBody>
                  <a:tcPr marL="0" marR="45720" marT="0" marB="0" anchor="ctr">
                    <a:lnL>
                      <a:noFill/>
                    </a:lnL>
                    <a:lnR>
                      <a:noFill/>
                    </a:lnR>
                    <a:lnT w="12700" cmpd="sng">
                      <a:noFill/>
                    </a:lnT>
                    <a:lnB>
                      <a:noFill/>
                    </a:lnB>
                    <a:lnTlToBr w="12700" cmpd="sng">
                      <a:noFill/>
                      <a:prstDash val="solid"/>
                    </a:lnTlToBr>
                    <a:lnBlToTr w="12700" cmpd="sng">
                      <a:noFill/>
                      <a:prstDash val="solid"/>
                    </a:lnBlToTr>
                    <a:solidFill>
                      <a:srgbClr val="002EB8">
                        <a:alpha val="20000"/>
                      </a:srgbClr>
                    </a:solidFill>
                  </a:tcPr>
                </a:tc>
                <a:extLst>
                  <a:ext uri="{0D108BD9-81ED-4DB2-BD59-A6C34878D82A}">
                    <a16:rowId xmlns:a16="http://schemas.microsoft.com/office/drawing/2014/main" val="10001"/>
                  </a:ext>
                </a:extLst>
              </a:tr>
              <a:tr h="9295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2200"/>
                        <a:t>Your widow(er), who is at least 60 years old, but hasn’t yet reached FRA</a:t>
                      </a:r>
                      <a:endParaRPr lang="en-US" sz="2200">
                        <a:latin typeface="Arial" pitchFamily="34" charset="0"/>
                        <a:cs typeface="Arial" pitchFamily="34" charset="0"/>
                      </a:endParaRP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200"/>
                        <a:t>71.5% - 99%</a:t>
                      </a:r>
                      <a:endParaRPr lang="en-US" sz="2200">
                        <a:latin typeface="Arial" pitchFamily="34" charset="0"/>
                        <a:cs typeface="Arial" pitchFamily="34" charset="0"/>
                      </a:endParaRPr>
                    </a:p>
                  </a:txBody>
                  <a:tcPr marL="0" marR="4572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295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2200"/>
                        <a:t>Your widow(er), who is caring for your child under 16 or disabled</a:t>
                      </a:r>
                      <a:endParaRPr lang="en-US" sz="2200">
                        <a:latin typeface="Arial" pitchFamily="34" charset="0"/>
                        <a:cs typeface="Arial" pitchFamily="34" charset="0"/>
                      </a:endParaRPr>
                    </a:p>
                  </a:txBody>
                  <a:tcPr marL="0" marT="0" marB="0" anchor="ctr">
                    <a:lnL>
                      <a:noFill/>
                    </a:lnL>
                    <a:lnR>
                      <a:noFill/>
                    </a:lnR>
                    <a:lnT>
                      <a:noFill/>
                    </a:lnT>
                    <a:lnB>
                      <a:noFill/>
                    </a:lnB>
                    <a:lnTlToBr w="12700" cmpd="sng">
                      <a:noFill/>
                      <a:prstDash val="solid"/>
                    </a:lnTlToBr>
                    <a:lnBlToTr w="12700" cmpd="sng">
                      <a:noFill/>
                      <a:prstDash val="solid"/>
                    </a:lnBlToTr>
                    <a:solidFill>
                      <a:srgbClr val="002EB8">
                        <a:alpha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t>75%</a:t>
                      </a:r>
                      <a:endParaRPr lang="en-US" sz="2200">
                        <a:latin typeface="Arial" pitchFamily="34" charset="0"/>
                        <a:cs typeface="Arial" pitchFamily="34" charset="0"/>
                      </a:endParaRPr>
                    </a:p>
                  </a:txBody>
                  <a:tcPr marL="0" marR="45720" marT="0" marB="0" anchor="ctr">
                    <a:lnL>
                      <a:noFill/>
                    </a:lnL>
                    <a:lnR>
                      <a:noFill/>
                    </a:lnR>
                    <a:lnT>
                      <a:noFill/>
                    </a:lnT>
                    <a:lnB>
                      <a:noFill/>
                    </a:lnB>
                    <a:lnTlToBr w="12700" cmpd="sng">
                      <a:noFill/>
                      <a:prstDash val="solid"/>
                    </a:lnTlToBr>
                    <a:lnBlToTr w="12700" cmpd="sng">
                      <a:noFill/>
                      <a:prstDash val="solid"/>
                    </a:lnBlToTr>
                    <a:solidFill>
                      <a:srgbClr val="002EB8">
                        <a:alpha val="20000"/>
                      </a:srgbClr>
                    </a:solidFill>
                  </a:tcPr>
                </a:tc>
                <a:extLst>
                  <a:ext uri="{0D108BD9-81ED-4DB2-BD59-A6C34878D82A}">
                    <a16:rowId xmlns:a16="http://schemas.microsoft.com/office/drawing/2014/main" val="10003"/>
                  </a:ext>
                </a:extLst>
              </a:tr>
              <a:tr h="6229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2200"/>
                        <a:t>Your qualifying child*</a:t>
                      </a:r>
                      <a:endParaRPr lang="en-US" sz="2200">
                        <a:latin typeface="Arial" pitchFamily="34" charset="0"/>
                        <a:cs typeface="Arial" pitchFamily="34" charset="0"/>
                      </a:endParaRPr>
                    </a:p>
                  </a:txBody>
                  <a:tcPr marL="0" marT="0" marB="0" anchor="ctr">
                    <a:lnL>
                      <a:noFill/>
                    </a:lnL>
                    <a:lnR>
                      <a:noFill/>
                    </a:lnR>
                    <a:lnT>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t>75%</a:t>
                      </a:r>
                      <a:endParaRPr lang="en-US" sz="2200">
                        <a:latin typeface="Arial" pitchFamily="34" charset="0"/>
                        <a:cs typeface="Arial" pitchFamily="34" charset="0"/>
                      </a:endParaRPr>
                    </a:p>
                  </a:txBody>
                  <a:tcPr marL="0" marR="45720"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 Placeholder 1">
            <a:extLst>
              <a:ext uri="{FF2B5EF4-FFF2-40B4-BE49-F238E27FC236}">
                <a16:creationId xmlns:a16="http://schemas.microsoft.com/office/drawing/2014/main" id="{3A5E0F24-CADA-46EF-F052-4EE4DCE5D7A3}"/>
              </a:ext>
            </a:extLst>
          </p:cNvPr>
          <p:cNvSpPr>
            <a:spLocks noGrp="1"/>
          </p:cNvSpPr>
          <p:nvPr>
            <p:ph type="body" sz="quarter" idx="40"/>
          </p:nvPr>
        </p:nvSpPr>
        <p:spPr/>
        <p:txBody>
          <a:bodyPr/>
          <a:lstStyle/>
          <a:p>
            <a:r>
              <a:rPr lang="en-US"/>
              <a:t>*Qualifying child is one younger than age 18 or between age 18 and 19, but in elementary or secondary school as full-time students.  Generally, a family maximum is calculated from a formula that is between 150% and 188% of the worker’s basic Social Security benefit or primary insurance amount.</a:t>
            </a:r>
          </a:p>
        </p:txBody>
      </p:sp>
    </p:spTree>
    <p:extLst>
      <p:ext uri="{BB962C8B-B14F-4D97-AF65-F5344CB8AC3E}">
        <p14:creationId xmlns:p14="http://schemas.microsoft.com/office/powerpoint/2010/main" val="344152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BB0294-89E8-BB8F-3DBB-776F92603642}"/>
              </a:ext>
              <a:ext uri="{C183D7F6-B498-43B3-948B-1728B52AA6E4}">
                <adec:decorative xmlns:adec="http://schemas.microsoft.com/office/drawing/2017/decorative" val="1"/>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65DF6F-D819-15EF-E031-C762FA398B98}"/>
              </a:ext>
            </a:extLst>
          </p:cNvPr>
          <p:cNvSpPr>
            <a:spLocks noGrp="1"/>
          </p:cNvSpPr>
          <p:nvPr>
            <p:ph type="title"/>
          </p:nvPr>
        </p:nvSpPr>
        <p:spPr/>
        <p:txBody>
          <a:bodyPr/>
          <a:lstStyle/>
          <a:p>
            <a:r>
              <a:rPr lang="en-US"/>
              <a:t>Divorcee benefits</a:t>
            </a:r>
          </a:p>
        </p:txBody>
      </p:sp>
      <p:sp>
        <p:nvSpPr>
          <p:cNvPr id="3" name="Subtitle 2">
            <a:extLst>
              <a:ext uri="{FF2B5EF4-FFF2-40B4-BE49-F238E27FC236}">
                <a16:creationId xmlns:a16="http://schemas.microsoft.com/office/drawing/2014/main" id="{12862760-BFB3-B23A-B77E-068DD7387071}"/>
              </a:ext>
            </a:extLst>
          </p:cNvPr>
          <p:cNvSpPr>
            <a:spLocks noGrp="1"/>
          </p:cNvSpPr>
          <p:nvPr>
            <p:ph type="subTitle" idx="1"/>
          </p:nvPr>
        </p:nvSpPr>
        <p:spPr/>
        <p:txBody>
          <a:bodyPr/>
          <a:lstStyle/>
          <a:p>
            <a:r>
              <a:rPr lang="en-US"/>
              <a:t>Remarriage</a:t>
            </a:r>
          </a:p>
        </p:txBody>
      </p:sp>
      <p:sp>
        <p:nvSpPr>
          <p:cNvPr id="7" name="Rectangle 6">
            <a:extLst>
              <a:ext uri="{FF2B5EF4-FFF2-40B4-BE49-F238E27FC236}">
                <a16:creationId xmlns:a16="http://schemas.microsoft.com/office/drawing/2014/main" id="{1037A5FF-C578-8C4E-FE4C-5BB739224C6F}"/>
              </a:ext>
              <a:ext uri="{C183D7F6-B498-43B3-948B-1728B52AA6E4}">
                <adec:decorative xmlns:adec="http://schemas.microsoft.com/office/drawing/2017/decorative" val="1"/>
              </a:ext>
            </a:extLst>
          </p:cNvPr>
          <p:cNvSpPr/>
          <p:nvPr/>
        </p:nvSpPr>
        <p:spPr>
          <a:xfrm>
            <a:off x="0" y="1596051"/>
            <a:ext cx="12192000" cy="363541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8" name="TextBox 7">
            <a:extLst>
              <a:ext uri="{FF2B5EF4-FFF2-40B4-BE49-F238E27FC236}">
                <a16:creationId xmlns:a16="http://schemas.microsoft.com/office/drawing/2014/main" id="{3DA47C7C-BD0E-7AD5-A695-B7892ED48C26}"/>
              </a:ext>
            </a:extLst>
          </p:cNvPr>
          <p:cNvSpPr txBox="1"/>
          <p:nvPr/>
        </p:nvSpPr>
        <p:spPr>
          <a:xfrm>
            <a:off x="423863" y="1962150"/>
            <a:ext cx="5248275" cy="3041858"/>
          </a:xfrm>
          <a:prstGeom prst="rect">
            <a:avLst/>
          </a:prstGeom>
          <a:noFill/>
        </p:spPr>
        <p:txBody>
          <a:bodyPr wrap="square" rtlCol="0">
            <a:spAutoFit/>
          </a:bodyPr>
          <a:lstStyle/>
          <a:p>
            <a:pPr>
              <a:buClr>
                <a:srgbClr val="008077"/>
              </a:buClr>
            </a:pPr>
            <a:r>
              <a:rPr lang="en-US" b="1">
                <a:solidFill>
                  <a:srgbClr val="008077"/>
                </a:solidFill>
              </a:rPr>
              <a:t>Marriage ended from divorce</a:t>
            </a:r>
          </a:p>
          <a:p>
            <a:pPr marL="285750" indent="-285750">
              <a:buClr>
                <a:srgbClr val="008077"/>
              </a:buClr>
              <a:buFont typeface="Arial" panose="020B0604020202020204" pitchFamily="34" charset="0"/>
              <a:buChar char="•"/>
            </a:pPr>
            <a:endParaRPr lang="en-US" b="1">
              <a:solidFill>
                <a:schemeClr val="accent3"/>
              </a:solidFill>
            </a:endParaRPr>
          </a:p>
          <a:p>
            <a:pPr marL="285750" indent="-285750" algn="l">
              <a:spcAft>
                <a:spcPts val="1000"/>
              </a:spcAft>
              <a:buClr>
                <a:srgbClr val="008077"/>
              </a:buClr>
              <a:buFont typeface="Arial" panose="020B0604020202020204" pitchFamily="34" charset="0"/>
              <a:buChar char="•"/>
            </a:pPr>
            <a:r>
              <a:rPr lang="en-US" sz="1600">
                <a:latin typeface="+mj-lt"/>
              </a:rPr>
              <a:t>Must be 62 or older</a:t>
            </a:r>
          </a:p>
          <a:p>
            <a:pPr marL="285750" indent="-285750">
              <a:spcAft>
                <a:spcPts val="1000"/>
              </a:spcAft>
              <a:buClr>
                <a:srgbClr val="008077"/>
              </a:buClr>
              <a:buFont typeface="Arial" panose="020B0604020202020204" pitchFamily="34" charset="0"/>
              <a:buChar char="•"/>
            </a:pPr>
            <a:r>
              <a:rPr lang="en-US" sz="1600">
                <a:latin typeface="+mj-lt"/>
              </a:rPr>
              <a:t>Must have been married 10 or more years</a:t>
            </a:r>
          </a:p>
          <a:p>
            <a:pPr marL="285750" indent="-285750">
              <a:spcAft>
                <a:spcPts val="1000"/>
              </a:spcAft>
              <a:buClr>
                <a:srgbClr val="008077"/>
              </a:buClr>
              <a:buFont typeface="Arial" panose="020B0604020202020204" pitchFamily="34" charset="0"/>
              <a:buChar char="•"/>
            </a:pPr>
            <a:r>
              <a:rPr lang="en-US" sz="1600">
                <a:latin typeface="+mj-lt"/>
              </a:rPr>
              <a:t>Marital status: unmarried</a:t>
            </a:r>
          </a:p>
          <a:p>
            <a:pPr marL="285750" indent="-285750" algn="l">
              <a:spcAft>
                <a:spcPts val="1000"/>
              </a:spcAft>
              <a:buClr>
                <a:srgbClr val="008077"/>
              </a:buClr>
              <a:buFont typeface="Arial" panose="020B0604020202020204" pitchFamily="34" charset="0"/>
              <a:buChar char="•"/>
            </a:pPr>
            <a:r>
              <a:rPr lang="en-US" sz="1600">
                <a:latin typeface="+mj-lt"/>
              </a:rPr>
              <a:t>50% of ex-spouses FRA benefit</a:t>
            </a:r>
          </a:p>
          <a:p>
            <a:pPr marL="285750" indent="-285750" algn="l">
              <a:spcAft>
                <a:spcPts val="1000"/>
              </a:spcAft>
              <a:buClr>
                <a:srgbClr val="008077"/>
              </a:buClr>
              <a:buFont typeface="Arial" panose="020B0604020202020204" pitchFamily="34" charset="0"/>
              <a:buChar char="•"/>
            </a:pPr>
            <a:r>
              <a:rPr lang="en-US" sz="1600">
                <a:latin typeface="+mj-lt"/>
              </a:rPr>
              <a:t>Former spouse must be age 62 or disabled to file for divorcee benefits*</a:t>
            </a:r>
          </a:p>
          <a:p>
            <a:pPr marL="285750" indent="-285750">
              <a:buClr>
                <a:srgbClr val="008077"/>
              </a:buClr>
              <a:buFont typeface="Arial" panose="020B0604020202020204" pitchFamily="34" charset="0"/>
              <a:buChar char="•"/>
            </a:pPr>
            <a:endParaRPr lang="en-US" b="1">
              <a:solidFill>
                <a:schemeClr val="accent3"/>
              </a:solidFill>
            </a:endParaRPr>
          </a:p>
        </p:txBody>
      </p:sp>
      <p:sp>
        <p:nvSpPr>
          <p:cNvPr id="9" name="TextBox 8">
            <a:extLst>
              <a:ext uri="{FF2B5EF4-FFF2-40B4-BE49-F238E27FC236}">
                <a16:creationId xmlns:a16="http://schemas.microsoft.com/office/drawing/2014/main" id="{C173C2A4-F580-EB65-AF05-826D0D830331}"/>
              </a:ext>
            </a:extLst>
          </p:cNvPr>
          <p:cNvSpPr txBox="1"/>
          <p:nvPr/>
        </p:nvSpPr>
        <p:spPr>
          <a:xfrm>
            <a:off x="6519862" y="1962150"/>
            <a:ext cx="5248275" cy="3288080"/>
          </a:xfrm>
          <a:prstGeom prst="rect">
            <a:avLst/>
          </a:prstGeom>
          <a:noFill/>
        </p:spPr>
        <p:txBody>
          <a:bodyPr wrap="square" rtlCol="0">
            <a:spAutoFit/>
          </a:bodyPr>
          <a:lstStyle/>
          <a:p>
            <a:pPr>
              <a:buClr>
                <a:srgbClr val="008077"/>
              </a:buClr>
            </a:pPr>
            <a:r>
              <a:rPr lang="en-US" b="1">
                <a:solidFill>
                  <a:srgbClr val="008077"/>
                </a:solidFill>
              </a:rPr>
              <a:t>Death of ex-spouse</a:t>
            </a:r>
          </a:p>
          <a:p>
            <a:pPr marL="285750" indent="-285750">
              <a:buClr>
                <a:srgbClr val="008077"/>
              </a:buClr>
              <a:buFont typeface="Arial" panose="020B0604020202020204" pitchFamily="34" charset="0"/>
              <a:buChar char="•"/>
            </a:pPr>
            <a:endParaRPr lang="en-US" b="1">
              <a:solidFill>
                <a:schemeClr val="accent3"/>
              </a:solidFill>
            </a:endParaRPr>
          </a:p>
          <a:p>
            <a:pPr marL="285750" indent="-285750" defTabSz="403433" rtl="0" eaLnBrk="1" latinLnBrk="0" hangingPunct="1">
              <a:spcAft>
                <a:spcPts val="1000"/>
              </a:spcAft>
              <a:buClr>
                <a:srgbClr val="008077"/>
              </a:buClr>
              <a:buFont typeface="Arial" panose="020B0604020202020204" pitchFamily="34" charset="0"/>
              <a:buChar char="•"/>
            </a:pPr>
            <a:r>
              <a:rPr lang="en-US" sz="1600" kern="1200">
                <a:latin typeface="+mj-lt"/>
                <a:ea typeface="+mn-ea"/>
                <a:cs typeface="+mn-cs"/>
              </a:rPr>
              <a:t>Must be 60 or older** </a:t>
            </a:r>
          </a:p>
          <a:p>
            <a:pPr marL="285750" indent="-285750" defTabSz="403433" rtl="0" eaLnBrk="1" latinLnBrk="0" hangingPunct="1">
              <a:spcAft>
                <a:spcPts val="1000"/>
              </a:spcAft>
              <a:buClr>
                <a:srgbClr val="008077"/>
              </a:buClr>
              <a:buFont typeface="Arial" panose="020B0604020202020204" pitchFamily="34" charset="0"/>
              <a:buChar char="•"/>
            </a:pPr>
            <a:r>
              <a:rPr lang="en-US" sz="1600">
                <a:latin typeface="+mj-lt"/>
              </a:rPr>
              <a:t>Must have been married 10 or more years</a:t>
            </a:r>
          </a:p>
          <a:p>
            <a:pPr marL="285750" indent="-285750" defTabSz="403433">
              <a:spcAft>
                <a:spcPts val="1000"/>
              </a:spcAft>
              <a:buClr>
                <a:srgbClr val="008077"/>
              </a:buClr>
              <a:buFont typeface="Arial" panose="020B0604020202020204" pitchFamily="34" charset="0"/>
              <a:buChar char="•"/>
            </a:pPr>
            <a:r>
              <a:rPr lang="en-US" sz="1600">
                <a:latin typeface="+mj-lt"/>
              </a:rPr>
              <a:t>Marital status: unmarried *or remarried after age 60</a:t>
            </a:r>
          </a:p>
          <a:p>
            <a:pPr marL="285750" indent="-285750" defTabSz="403433" rtl="0" eaLnBrk="1" latinLnBrk="0" hangingPunct="1">
              <a:spcAft>
                <a:spcPts val="1000"/>
              </a:spcAft>
              <a:buClr>
                <a:srgbClr val="008077"/>
              </a:buClr>
              <a:buFont typeface="Arial" panose="020B0604020202020204" pitchFamily="34" charset="0"/>
              <a:buChar char="•"/>
            </a:pPr>
            <a:r>
              <a:rPr lang="en-US" sz="1600" kern="1200">
                <a:latin typeface="+mj-lt"/>
                <a:ea typeface="+mn-ea"/>
                <a:cs typeface="+mn-cs"/>
              </a:rPr>
              <a:t>Receive 71.5%-100% of deceased ex-spouse’s benefit</a:t>
            </a:r>
          </a:p>
          <a:p>
            <a:pPr marL="285750" indent="-285750" defTabSz="403433" rtl="0" eaLnBrk="1" latinLnBrk="0" hangingPunct="1">
              <a:spcAft>
                <a:spcPts val="1000"/>
              </a:spcAft>
              <a:buClr>
                <a:srgbClr val="008077"/>
              </a:buClr>
              <a:buFont typeface="Arial" panose="020B0604020202020204" pitchFamily="34" charset="0"/>
              <a:buChar char="•"/>
            </a:pPr>
            <a:r>
              <a:rPr lang="en-US" sz="1600">
                <a:latin typeface="+mj-lt"/>
              </a:rPr>
              <a:t>Former spouse must have eligible for retirement or disability benefits</a:t>
            </a:r>
            <a:endParaRPr lang="en-US" sz="1600" kern="1200">
              <a:latin typeface="+mj-lt"/>
              <a:ea typeface="+mn-ea"/>
              <a:cs typeface="+mn-cs"/>
            </a:endParaRPr>
          </a:p>
          <a:p>
            <a:pPr marL="285750" indent="-285750">
              <a:buClr>
                <a:srgbClr val="008077"/>
              </a:buClr>
              <a:buFont typeface="Arial" panose="020B0604020202020204" pitchFamily="34" charset="0"/>
              <a:buChar char="•"/>
            </a:pPr>
            <a:endParaRPr lang="en-US" b="1">
              <a:solidFill>
                <a:schemeClr val="accent3"/>
              </a:solidFill>
            </a:endParaRPr>
          </a:p>
        </p:txBody>
      </p:sp>
      <p:cxnSp>
        <p:nvCxnSpPr>
          <p:cNvPr id="10" name="Straight Connector 9">
            <a:extLst>
              <a:ext uri="{FF2B5EF4-FFF2-40B4-BE49-F238E27FC236}">
                <a16:creationId xmlns:a16="http://schemas.microsoft.com/office/drawing/2014/main" id="{E646D83F-651E-1972-E17E-B5AC3CF37DD8}"/>
              </a:ext>
              <a:ext uri="{C183D7F6-B498-43B3-948B-1728B52AA6E4}">
                <adec:decorative xmlns:adec="http://schemas.microsoft.com/office/drawing/2017/decorative" val="1"/>
              </a:ext>
            </a:extLst>
          </p:cNvPr>
          <p:cNvCxnSpPr/>
          <p:nvPr/>
        </p:nvCxnSpPr>
        <p:spPr>
          <a:xfrm>
            <a:off x="6096000" y="1962150"/>
            <a:ext cx="0" cy="293370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D73C1FE4-244D-613B-46D1-D63A8316C9F9}"/>
              </a:ext>
            </a:extLst>
          </p:cNvPr>
          <p:cNvSpPr>
            <a:spLocks noGrp="1"/>
          </p:cNvSpPr>
          <p:nvPr>
            <p:ph type="body" sz="quarter" idx="40"/>
          </p:nvPr>
        </p:nvSpPr>
        <p:spPr/>
        <p:txBody>
          <a:bodyPr/>
          <a:lstStyle/>
          <a:p>
            <a:r>
              <a:rPr lang="en-US"/>
              <a:t>Source: Social Security Administration.</a:t>
            </a:r>
          </a:p>
          <a:p>
            <a:r>
              <a:rPr lang="en-US" sz="1000"/>
              <a:t>*Former spouse does not need to apply for spousal benefits can be received</a:t>
            </a:r>
          </a:p>
          <a:p>
            <a:r>
              <a:rPr lang="en-US" sz="1000"/>
              <a:t>**</a:t>
            </a:r>
            <a:r>
              <a:rPr lang="en-US" sz="1000" kern="1200">
                <a:cs typeface="+mn-cs"/>
              </a:rPr>
              <a:t>50 or older if you are disabled</a:t>
            </a:r>
          </a:p>
        </p:txBody>
      </p:sp>
    </p:spTree>
    <p:custDataLst>
      <p:tags r:id="rId1"/>
    </p:custDataLst>
    <p:extLst>
      <p:ext uri="{BB962C8B-B14F-4D97-AF65-F5344CB8AC3E}">
        <p14:creationId xmlns:p14="http://schemas.microsoft.com/office/powerpoint/2010/main" val="1088054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A0726-C821-4098-8E82-71DD11F8272F}"/>
              </a:ext>
              <a:ext uri="{C183D7F6-B498-43B3-948B-1728B52AA6E4}">
                <adec:decorative xmlns:adec="http://schemas.microsoft.com/office/drawing/2017/decorative" val="1"/>
              </a:ext>
            </a:extLst>
          </p:cNvPr>
          <p:cNvPicPr>
            <a:picLocks noChangeAspect="1"/>
          </p:cNvPicPr>
          <p:nvPr/>
        </p:nvPicPr>
        <p:blipFill>
          <a:blip r:embed="rId4" cstate="screen">
            <a:alphaModFix amt="85000"/>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0" y="0"/>
            <a:ext cx="12192000" cy="2777352"/>
          </a:xfrm>
          <a:prstGeom prst="rect">
            <a:avLst/>
          </a:prstGeom>
        </p:spPr>
      </p:pic>
      <p:sp>
        <p:nvSpPr>
          <p:cNvPr id="6" name="TextBox 5">
            <a:extLst>
              <a:ext uri="{FF2B5EF4-FFF2-40B4-BE49-F238E27FC236}">
                <a16:creationId xmlns:a16="http://schemas.microsoft.com/office/drawing/2014/main" id="{343D856B-D657-8046-85DB-87D67A48C2AD}"/>
              </a:ext>
            </a:extLst>
          </p:cNvPr>
          <p:cNvSpPr txBox="1"/>
          <p:nvPr/>
        </p:nvSpPr>
        <p:spPr>
          <a:xfrm>
            <a:off x="457319" y="1051168"/>
            <a:ext cx="9497126" cy="5230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99" b="1">
                <a:solidFill>
                  <a:srgbClr val="000000"/>
                </a:solidFill>
                <a:latin typeface="Arial" panose="020B0604020202020204" pitchFamily="34" charset="0"/>
                <a:cs typeface="Arial" panose="020B0604020202020204" pitchFamily="34" charset="0"/>
              </a:rPr>
              <a:t>SOCIAL SECURITY CHECKLIST</a:t>
            </a:r>
            <a:endParaRPr kumimoji="0" lang="en-US" sz="2799"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5C73072B-1DD5-F916-F34D-8996DABCAE7F}"/>
              </a:ext>
            </a:extLst>
          </p:cNvPr>
          <p:cNvSpPr/>
          <p:nvPr/>
        </p:nvSpPr>
        <p:spPr>
          <a:xfrm>
            <a:off x="1442405" y="3274450"/>
            <a:ext cx="457200" cy="457200"/>
          </a:xfrm>
          <a:prstGeom prst="ellipse">
            <a:avLst/>
          </a:prstGeom>
          <a:solidFill>
            <a:srgbClr val="002EB8"/>
          </a:solidFill>
          <a:ln>
            <a:solidFill>
              <a:srgbClr val="ADC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8" name="TextBox 7">
            <a:extLst>
              <a:ext uri="{FF2B5EF4-FFF2-40B4-BE49-F238E27FC236}">
                <a16:creationId xmlns:a16="http://schemas.microsoft.com/office/drawing/2014/main" id="{E42B594C-0919-7564-11FE-1B9979C72FBD}"/>
              </a:ext>
            </a:extLst>
          </p:cNvPr>
          <p:cNvSpPr txBox="1"/>
          <p:nvPr/>
        </p:nvSpPr>
        <p:spPr>
          <a:xfrm>
            <a:off x="2004677" y="3265875"/>
            <a:ext cx="3016952" cy="461665"/>
          </a:xfrm>
          <a:prstGeom prst="rect">
            <a:avLst/>
          </a:prstGeom>
          <a:noFill/>
        </p:spPr>
        <p:txBody>
          <a:bodyPr wrap="square" rtlCol="0" anchor="ctr">
            <a:spAutoFit/>
          </a:bodyPr>
          <a:lstStyle/>
          <a:p>
            <a:r>
              <a:rPr lang="en-US" sz="2400" b="1"/>
              <a:t>It may pay to delay</a:t>
            </a:r>
          </a:p>
        </p:txBody>
      </p:sp>
      <p:sp>
        <p:nvSpPr>
          <p:cNvPr id="9" name="Oval 8">
            <a:extLst>
              <a:ext uri="{FF2B5EF4-FFF2-40B4-BE49-F238E27FC236}">
                <a16:creationId xmlns:a16="http://schemas.microsoft.com/office/drawing/2014/main" id="{BFB9C33F-3E02-6826-3F42-9D50F1506B59}"/>
              </a:ext>
            </a:extLst>
          </p:cNvPr>
          <p:cNvSpPr/>
          <p:nvPr/>
        </p:nvSpPr>
        <p:spPr>
          <a:xfrm>
            <a:off x="1442405" y="4467528"/>
            <a:ext cx="457200" cy="457200"/>
          </a:xfrm>
          <a:prstGeom prst="ellipse">
            <a:avLst/>
          </a:prstGeom>
          <a:solidFill>
            <a:srgbClr val="002EB8"/>
          </a:solidFill>
          <a:ln>
            <a:solidFill>
              <a:srgbClr val="ADC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10" name="TextBox 9">
            <a:extLst>
              <a:ext uri="{FF2B5EF4-FFF2-40B4-BE49-F238E27FC236}">
                <a16:creationId xmlns:a16="http://schemas.microsoft.com/office/drawing/2014/main" id="{ABAE66AA-7BBA-D457-F0A7-CF41314472E1}"/>
              </a:ext>
            </a:extLst>
          </p:cNvPr>
          <p:cNvSpPr txBox="1"/>
          <p:nvPr/>
        </p:nvSpPr>
        <p:spPr>
          <a:xfrm>
            <a:off x="2003632" y="4280629"/>
            <a:ext cx="2857827" cy="830997"/>
          </a:xfrm>
          <a:prstGeom prst="rect">
            <a:avLst/>
          </a:prstGeom>
          <a:noFill/>
        </p:spPr>
        <p:txBody>
          <a:bodyPr wrap="square" rtlCol="0" anchor="ctr">
            <a:spAutoFit/>
          </a:bodyPr>
          <a:lstStyle/>
          <a:p>
            <a:r>
              <a:rPr lang="en-US" sz="2400" b="1"/>
              <a:t>Plan for your </a:t>
            </a:r>
          </a:p>
          <a:p>
            <a:r>
              <a:rPr lang="en-US" sz="2400" b="1"/>
              <a:t>surviving spouse</a:t>
            </a:r>
          </a:p>
        </p:txBody>
      </p:sp>
      <p:sp>
        <p:nvSpPr>
          <p:cNvPr id="11" name="Oval 10">
            <a:extLst>
              <a:ext uri="{FF2B5EF4-FFF2-40B4-BE49-F238E27FC236}">
                <a16:creationId xmlns:a16="http://schemas.microsoft.com/office/drawing/2014/main" id="{257B48D0-1E39-2A86-4AD5-E2F01C78C342}"/>
              </a:ext>
            </a:extLst>
          </p:cNvPr>
          <p:cNvSpPr/>
          <p:nvPr/>
        </p:nvSpPr>
        <p:spPr>
          <a:xfrm>
            <a:off x="1442405" y="5660606"/>
            <a:ext cx="457200" cy="457200"/>
          </a:xfrm>
          <a:prstGeom prst="ellipse">
            <a:avLst/>
          </a:prstGeom>
          <a:solidFill>
            <a:srgbClr val="002EB8"/>
          </a:solidFill>
          <a:ln>
            <a:solidFill>
              <a:srgbClr val="ADC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12" name="TextBox 11">
            <a:extLst>
              <a:ext uri="{FF2B5EF4-FFF2-40B4-BE49-F238E27FC236}">
                <a16:creationId xmlns:a16="http://schemas.microsoft.com/office/drawing/2014/main" id="{A05964D1-7013-515B-C4A4-37927051B697}"/>
              </a:ext>
            </a:extLst>
          </p:cNvPr>
          <p:cNvSpPr txBox="1"/>
          <p:nvPr/>
        </p:nvSpPr>
        <p:spPr>
          <a:xfrm>
            <a:off x="2003632" y="5473707"/>
            <a:ext cx="3938923" cy="830997"/>
          </a:xfrm>
          <a:prstGeom prst="rect">
            <a:avLst/>
          </a:prstGeom>
          <a:noFill/>
        </p:spPr>
        <p:txBody>
          <a:bodyPr wrap="square" rtlCol="0" anchor="ctr">
            <a:spAutoFit/>
          </a:bodyPr>
          <a:lstStyle/>
          <a:p>
            <a:r>
              <a:rPr lang="en-US" sz="2400" b="1"/>
              <a:t>Special rules for  divorced and widowed</a:t>
            </a:r>
          </a:p>
        </p:txBody>
      </p:sp>
      <p:sp>
        <p:nvSpPr>
          <p:cNvPr id="13" name="Oval 12">
            <a:extLst>
              <a:ext uri="{FF2B5EF4-FFF2-40B4-BE49-F238E27FC236}">
                <a16:creationId xmlns:a16="http://schemas.microsoft.com/office/drawing/2014/main" id="{C22C96C5-0E2E-BA6B-EC1D-DB31DD90CF32}"/>
              </a:ext>
            </a:extLst>
          </p:cNvPr>
          <p:cNvSpPr/>
          <p:nvPr/>
        </p:nvSpPr>
        <p:spPr>
          <a:xfrm>
            <a:off x="6419640" y="3274444"/>
            <a:ext cx="457200" cy="457200"/>
          </a:xfrm>
          <a:prstGeom prst="ellipse">
            <a:avLst/>
          </a:prstGeom>
          <a:solidFill>
            <a:srgbClr val="002EB8"/>
          </a:solidFill>
          <a:ln>
            <a:solidFill>
              <a:srgbClr val="ADC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14" name="TextBox 13">
            <a:extLst>
              <a:ext uri="{FF2B5EF4-FFF2-40B4-BE49-F238E27FC236}">
                <a16:creationId xmlns:a16="http://schemas.microsoft.com/office/drawing/2014/main" id="{E1F3C13A-8272-3730-EE7C-788FB6E866E6}"/>
              </a:ext>
            </a:extLst>
          </p:cNvPr>
          <p:cNvSpPr txBox="1"/>
          <p:nvPr/>
        </p:nvSpPr>
        <p:spPr>
          <a:xfrm>
            <a:off x="6995165" y="3081208"/>
            <a:ext cx="3284908" cy="830997"/>
          </a:xfrm>
          <a:prstGeom prst="rect">
            <a:avLst/>
          </a:prstGeom>
          <a:noFill/>
        </p:spPr>
        <p:txBody>
          <a:bodyPr wrap="square" rtlCol="0" anchor="ctr">
            <a:spAutoFit/>
          </a:bodyPr>
          <a:lstStyle/>
          <a:p>
            <a:r>
              <a:rPr lang="en-US" sz="2400" b="1"/>
              <a:t>Be aware of potential taxes on benefits</a:t>
            </a:r>
          </a:p>
        </p:txBody>
      </p:sp>
      <p:sp>
        <p:nvSpPr>
          <p:cNvPr id="15" name="Oval 14">
            <a:extLst>
              <a:ext uri="{FF2B5EF4-FFF2-40B4-BE49-F238E27FC236}">
                <a16:creationId xmlns:a16="http://schemas.microsoft.com/office/drawing/2014/main" id="{D345F032-9483-CF5D-EA0A-817FAC126A3E}"/>
              </a:ext>
            </a:extLst>
          </p:cNvPr>
          <p:cNvSpPr/>
          <p:nvPr/>
        </p:nvSpPr>
        <p:spPr>
          <a:xfrm>
            <a:off x="6433938" y="4467528"/>
            <a:ext cx="457200" cy="457200"/>
          </a:xfrm>
          <a:prstGeom prst="ellipse">
            <a:avLst/>
          </a:prstGeom>
          <a:solidFill>
            <a:srgbClr val="002EB8"/>
          </a:solidFill>
          <a:ln>
            <a:solidFill>
              <a:srgbClr val="ADC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16" name="TextBox 15">
            <a:extLst>
              <a:ext uri="{FF2B5EF4-FFF2-40B4-BE49-F238E27FC236}">
                <a16:creationId xmlns:a16="http://schemas.microsoft.com/office/drawing/2014/main" id="{60BDB366-D6B5-53FB-F270-1F96890A54A9}"/>
              </a:ext>
            </a:extLst>
          </p:cNvPr>
          <p:cNvSpPr txBox="1"/>
          <p:nvPr/>
        </p:nvSpPr>
        <p:spPr>
          <a:xfrm>
            <a:off x="6995165" y="4280629"/>
            <a:ext cx="3938923" cy="830997"/>
          </a:xfrm>
          <a:prstGeom prst="rect">
            <a:avLst/>
          </a:prstGeom>
          <a:noFill/>
        </p:spPr>
        <p:txBody>
          <a:bodyPr wrap="square" rtlCol="0" anchor="ctr">
            <a:spAutoFit/>
          </a:bodyPr>
          <a:lstStyle/>
          <a:p>
            <a:r>
              <a:rPr lang="en-US" sz="2400" b="1"/>
              <a:t>There are opportunities to change your mind</a:t>
            </a:r>
          </a:p>
        </p:txBody>
      </p:sp>
    </p:spTree>
    <p:custDataLst>
      <p:tags r:id="rId1"/>
    </p:custDataLst>
    <p:extLst>
      <p:ext uri="{BB962C8B-B14F-4D97-AF65-F5344CB8AC3E}">
        <p14:creationId xmlns:p14="http://schemas.microsoft.com/office/powerpoint/2010/main" val="195296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4F32F744-5BE6-E263-847B-5587E3615DEA}"/>
              </a:ext>
            </a:extLst>
          </p:cNvPr>
          <p:cNvSpPr>
            <a:spLocks noGrp="1"/>
          </p:cNvSpPr>
          <p:nvPr>
            <p:ph type="title"/>
          </p:nvPr>
        </p:nvSpPr>
        <p:spPr/>
        <p:txBody>
          <a:bodyPr/>
          <a:lstStyle/>
          <a:p>
            <a:r>
              <a:rPr lang="en-US"/>
              <a:t>Social Security can help address these key risks in retirement…</a:t>
            </a:r>
          </a:p>
        </p:txBody>
      </p:sp>
      <p:sp>
        <p:nvSpPr>
          <p:cNvPr id="14" name="TextBox 13">
            <a:extLst>
              <a:ext uri="{FF2B5EF4-FFF2-40B4-BE49-F238E27FC236}">
                <a16:creationId xmlns:a16="http://schemas.microsoft.com/office/drawing/2014/main" id="{6ACFDDCE-B553-FCCA-5CDE-F80B076998A2}"/>
              </a:ext>
            </a:extLst>
          </p:cNvPr>
          <p:cNvSpPr txBox="1"/>
          <p:nvPr/>
        </p:nvSpPr>
        <p:spPr>
          <a:xfrm>
            <a:off x="1312228" y="1783315"/>
            <a:ext cx="3093720" cy="1985159"/>
          </a:xfrm>
          <a:prstGeom prst="rect">
            <a:avLst/>
          </a:prstGeom>
          <a:solidFill>
            <a:schemeClr val="accent1"/>
          </a:solidFill>
        </p:spPr>
        <p:txBody>
          <a:bodyPr wrap="square" lIns="182880" tIns="182880" rIns="182880" rtlCol="0">
            <a:spAutoFit/>
          </a:bodyPr>
          <a:lstStyle/>
          <a:p>
            <a:r>
              <a:rPr lang="en-US" sz="2400" b="1">
                <a:solidFill>
                  <a:schemeClr val="bg1"/>
                </a:solidFill>
              </a:rPr>
              <a:t>Longevity</a:t>
            </a:r>
          </a:p>
          <a:p>
            <a:endParaRPr lang="en-US">
              <a:solidFill>
                <a:schemeClr val="bg1"/>
              </a:solidFill>
            </a:endParaRPr>
          </a:p>
          <a:p>
            <a:r>
              <a:rPr lang="en-US">
                <a:solidFill>
                  <a:schemeClr val="bg1"/>
                </a:solidFill>
              </a:rPr>
              <a:t>Lifetime income for worker and spouse</a:t>
            </a:r>
          </a:p>
          <a:p>
            <a:endParaRPr lang="en-US">
              <a:solidFill>
                <a:schemeClr val="bg1"/>
              </a:solidFill>
            </a:endParaRPr>
          </a:p>
          <a:p>
            <a:endParaRPr lang="en-US">
              <a:solidFill>
                <a:schemeClr val="bg1"/>
              </a:solidFill>
            </a:endParaRPr>
          </a:p>
        </p:txBody>
      </p:sp>
      <p:sp>
        <p:nvSpPr>
          <p:cNvPr id="15" name="TextBox 14">
            <a:extLst>
              <a:ext uri="{FF2B5EF4-FFF2-40B4-BE49-F238E27FC236}">
                <a16:creationId xmlns:a16="http://schemas.microsoft.com/office/drawing/2014/main" id="{C57EB7EC-B96A-CFC4-7CD9-AB90D84E0E80}"/>
              </a:ext>
            </a:extLst>
          </p:cNvPr>
          <p:cNvSpPr txBox="1"/>
          <p:nvPr/>
        </p:nvSpPr>
        <p:spPr>
          <a:xfrm>
            <a:off x="4544413" y="1783314"/>
            <a:ext cx="3093720" cy="1985159"/>
          </a:xfrm>
          <a:prstGeom prst="rect">
            <a:avLst/>
          </a:prstGeom>
          <a:solidFill>
            <a:srgbClr val="00A096"/>
          </a:solidFill>
        </p:spPr>
        <p:txBody>
          <a:bodyPr wrap="square" lIns="182880" tIns="182880" rIns="182880" rtlCol="0">
            <a:spAutoFit/>
          </a:bodyPr>
          <a:lstStyle/>
          <a:p>
            <a:r>
              <a:rPr lang="en-US" sz="2400" b="1">
                <a:solidFill>
                  <a:schemeClr val="bg1"/>
                </a:solidFill>
              </a:rPr>
              <a:t>Inflation</a:t>
            </a:r>
          </a:p>
          <a:p>
            <a:endParaRPr lang="en-US">
              <a:solidFill>
                <a:schemeClr val="bg1"/>
              </a:solidFill>
            </a:endParaRPr>
          </a:p>
          <a:p>
            <a:r>
              <a:rPr lang="en-US">
                <a:solidFill>
                  <a:schemeClr val="bg1"/>
                </a:solidFill>
              </a:rPr>
              <a:t>Regular cost-of-living adjustments</a:t>
            </a:r>
          </a:p>
          <a:p>
            <a:endParaRPr lang="en-US">
              <a:solidFill>
                <a:schemeClr val="bg1"/>
              </a:solidFill>
            </a:endParaRPr>
          </a:p>
          <a:p>
            <a:endParaRPr lang="en-US">
              <a:solidFill>
                <a:schemeClr val="bg1"/>
              </a:solidFill>
            </a:endParaRPr>
          </a:p>
        </p:txBody>
      </p:sp>
      <p:sp>
        <p:nvSpPr>
          <p:cNvPr id="16" name="TextBox 15">
            <a:extLst>
              <a:ext uri="{FF2B5EF4-FFF2-40B4-BE49-F238E27FC236}">
                <a16:creationId xmlns:a16="http://schemas.microsoft.com/office/drawing/2014/main" id="{B4CED9D0-6705-61EF-DB96-D206C8DC019F}"/>
              </a:ext>
            </a:extLst>
          </p:cNvPr>
          <p:cNvSpPr txBox="1"/>
          <p:nvPr/>
        </p:nvSpPr>
        <p:spPr>
          <a:xfrm>
            <a:off x="7776597" y="1783314"/>
            <a:ext cx="3093720" cy="1985159"/>
          </a:xfrm>
          <a:prstGeom prst="rect">
            <a:avLst/>
          </a:prstGeom>
          <a:solidFill>
            <a:srgbClr val="6730E3"/>
          </a:solidFill>
        </p:spPr>
        <p:txBody>
          <a:bodyPr wrap="square" lIns="182880" tIns="182880" rIns="182880" rtlCol="0">
            <a:spAutoFit/>
          </a:bodyPr>
          <a:lstStyle/>
          <a:p>
            <a:r>
              <a:rPr lang="en-US" sz="2400" b="1">
                <a:solidFill>
                  <a:schemeClr val="bg1"/>
                </a:solidFill>
              </a:rPr>
              <a:t>Markets</a:t>
            </a:r>
          </a:p>
          <a:p>
            <a:endParaRPr lang="en-US">
              <a:solidFill>
                <a:schemeClr val="bg1"/>
              </a:solidFill>
            </a:endParaRPr>
          </a:p>
          <a:p>
            <a:r>
              <a:rPr lang="en-US">
                <a:solidFill>
                  <a:schemeClr val="bg1"/>
                </a:solidFill>
              </a:rPr>
              <a:t>Benefits not affected </a:t>
            </a:r>
          </a:p>
          <a:p>
            <a:r>
              <a:rPr lang="en-US">
                <a:solidFill>
                  <a:schemeClr val="bg1"/>
                </a:solidFill>
              </a:rPr>
              <a:t>by markets </a:t>
            </a:r>
          </a:p>
          <a:p>
            <a:endParaRPr lang="en-US">
              <a:solidFill>
                <a:schemeClr val="bg1"/>
              </a:solidFill>
            </a:endParaRPr>
          </a:p>
          <a:p>
            <a:endParaRPr lang="en-US">
              <a:solidFill>
                <a:schemeClr val="bg1"/>
              </a:solidFill>
            </a:endParaRPr>
          </a:p>
        </p:txBody>
      </p:sp>
      <p:sp>
        <p:nvSpPr>
          <p:cNvPr id="17" name="TextBox 16">
            <a:extLst>
              <a:ext uri="{FF2B5EF4-FFF2-40B4-BE49-F238E27FC236}">
                <a16:creationId xmlns:a16="http://schemas.microsoft.com/office/drawing/2014/main" id="{D7ECA9CB-B915-1F09-0ABB-2FEBF76F957F}"/>
              </a:ext>
            </a:extLst>
          </p:cNvPr>
          <p:cNvSpPr txBox="1"/>
          <p:nvPr/>
        </p:nvSpPr>
        <p:spPr>
          <a:xfrm>
            <a:off x="1312228" y="3892605"/>
            <a:ext cx="3093720" cy="1985159"/>
          </a:xfrm>
          <a:prstGeom prst="rect">
            <a:avLst/>
          </a:prstGeom>
          <a:solidFill>
            <a:srgbClr val="8C8C8C"/>
          </a:solidFill>
        </p:spPr>
        <p:txBody>
          <a:bodyPr wrap="square" lIns="182880" tIns="182880" rIns="182880" rtlCol="0">
            <a:spAutoFit/>
          </a:bodyPr>
          <a:lstStyle/>
          <a:p>
            <a:r>
              <a:rPr lang="en-US" sz="2400" b="1">
                <a:solidFill>
                  <a:schemeClr val="bg1"/>
                </a:solidFill>
              </a:rPr>
              <a:t>Taxes</a:t>
            </a:r>
          </a:p>
          <a:p>
            <a:endParaRPr lang="en-US">
              <a:solidFill>
                <a:schemeClr val="bg1"/>
              </a:solidFill>
            </a:endParaRPr>
          </a:p>
          <a:p>
            <a:r>
              <a:rPr lang="en-US">
                <a:solidFill>
                  <a:schemeClr val="bg1"/>
                </a:solidFill>
              </a:rPr>
              <a:t>Preferential tax treatment vs. other income </a:t>
            </a:r>
            <a:br>
              <a:rPr lang="en-US">
                <a:solidFill>
                  <a:schemeClr val="bg1"/>
                </a:solidFill>
              </a:rPr>
            </a:br>
            <a:r>
              <a:rPr lang="en-US">
                <a:solidFill>
                  <a:schemeClr val="bg1"/>
                </a:solidFill>
              </a:rPr>
              <a:t>sources such as </a:t>
            </a:r>
            <a:br>
              <a:rPr lang="en-US">
                <a:solidFill>
                  <a:schemeClr val="bg1"/>
                </a:solidFill>
              </a:rPr>
            </a:br>
            <a:r>
              <a:rPr lang="en-US">
                <a:solidFill>
                  <a:schemeClr val="bg1"/>
                </a:solidFill>
              </a:rPr>
              <a:t>IRA income</a:t>
            </a:r>
          </a:p>
        </p:txBody>
      </p:sp>
      <p:sp>
        <p:nvSpPr>
          <p:cNvPr id="18" name="TextBox 17">
            <a:extLst>
              <a:ext uri="{FF2B5EF4-FFF2-40B4-BE49-F238E27FC236}">
                <a16:creationId xmlns:a16="http://schemas.microsoft.com/office/drawing/2014/main" id="{044D3231-8E08-BAE8-37AC-871C5E648179}"/>
              </a:ext>
            </a:extLst>
          </p:cNvPr>
          <p:cNvSpPr txBox="1"/>
          <p:nvPr/>
        </p:nvSpPr>
        <p:spPr>
          <a:xfrm>
            <a:off x="4544413" y="3892604"/>
            <a:ext cx="3093720" cy="1985159"/>
          </a:xfrm>
          <a:prstGeom prst="rect">
            <a:avLst/>
          </a:prstGeom>
          <a:solidFill>
            <a:srgbClr val="C042EA"/>
          </a:solidFill>
        </p:spPr>
        <p:txBody>
          <a:bodyPr wrap="square" lIns="182880" tIns="182880" rIns="182880" rtlCol="0">
            <a:spAutoFit/>
          </a:bodyPr>
          <a:lstStyle/>
          <a:p>
            <a:r>
              <a:rPr lang="en-US" sz="2400" b="1">
                <a:solidFill>
                  <a:schemeClr val="bg1"/>
                </a:solidFill>
              </a:rPr>
              <a:t>Income</a:t>
            </a:r>
          </a:p>
          <a:p>
            <a:endParaRPr lang="en-US">
              <a:solidFill>
                <a:schemeClr val="bg1"/>
              </a:solidFill>
            </a:endParaRPr>
          </a:p>
          <a:p>
            <a:r>
              <a:rPr lang="en-US">
                <a:solidFill>
                  <a:schemeClr val="bg1"/>
                </a:solidFill>
              </a:rPr>
              <a:t>Guaranteed income stream</a:t>
            </a:r>
          </a:p>
          <a:p>
            <a:endParaRPr lang="en-US">
              <a:solidFill>
                <a:schemeClr val="bg1"/>
              </a:solidFill>
            </a:endParaRPr>
          </a:p>
          <a:p>
            <a:endParaRPr lang="en-US">
              <a:solidFill>
                <a:schemeClr val="bg1"/>
              </a:solidFill>
            </a:endParaRPr>
          </a:p>
        </p:txBody>
      </p:sp>
      <p:pic>
        <p:nvPicPr>
          <p:cNvPr id="19" name="Picture 18">
            <a:extLst>
              <a:ext uri="{FF2B5EF4-FFF2-40B4-BE49-F238E27FC236}">
                <a16:creationId xmlns:a16="http://schemas.microsoft.com/office/drawing/2014/main" id="{BAB470AF-244C-001F-A96B-C612DD3C852E}"/>
              </a:ext>
              <a:ext uri="{C183D7F6-B498-43B3-948B-1728B52AA6E4}">
                <adec:decorative xmlns:adec="http://schemas.microsoft.com/office/drawing/2017/decorative" val="1"/>
              </a:ext>
            </a:extLst>
          </p:cNvPr>
          <p:cNvPicPr>
            <a:picLocks noChangeAspect="1"/>
          </p:cNvPicPr>
          <p:nvPr/>
        </p:nvPicPr>
        <p:blipFill>
          <a:blip r:embed="rId4">
            <a:biLevel thresh="25000"/>
          </a:blip>
          <a:stretch>
            <a:fillRect/>
          </a:stretch>
        </p:blipFill>
        <p:spPr>
          <a:xfrm>
            <a:off x="6776822" y="5077772"/>
            <a:ext cx="731520" cy="731520"/>
          </a:xfrm>
          <a:prstGeom prst="rect">
            <a:avLst/>
          </a:prstGeom>
        </p:spPr>
      </p:pic>
      <p:pic>
        <p:nvPicPr>
          <p:cNvPr id="20" name="Picture 19">
            <a:extLst>
              <a:ext uri="{FF2B5EF4-FFF2-40B4-BE49-F238E27FC236}">
                <a16:creationId xmlns:a16="http://schemas.microsoft.com/office/drawing/2014/main" id="{641757D6-4065-2EA9-B15B-17F8B1D26352}"/>
              </a:ext>
              <a:ext uri="{C183D7F6-B498-43B3-948B-1728B52AA6E4}">
                <adec:decorative xmlns:adec="http://schemas.microsoft.com/office/drawing/2017/decorative" val="1"/>
              </a:ext>
            </a:extLst>
          </p:cNvPr>
          <p:cNvPicPr>
            <a:picLocks noChangeAspect="1"/>
          </p:cNvPicPr>
          <p:nvPr/>
        </p:nvPicPr>
        <p:blipFill>
          <a:blip r:embed="rId5">
            <a:biLevel thresh="25000"/>
          </a:blip>
          <a:stretch>
            <a:fillRect/>
          </a:stretch>
        </p:blipFill>
        <p:spPr>
          <a:xfrm>
            <a:off x="6866176" y="3000066"/>
            <a:ext cx="640080" cy="640080"/>
          </a:xfrm>
          <a:prstGeom prst="rect">
            <a:avLst/>
          </a:prstGeom>
        </p:spPr>
      </p:pic>
      <p:pic>
        <p:nvPicPr>
          <p:cNvPr id="21" name="Picture 20">
            <a:extLst>
              <a:ext uri="{FF2B5EF4-FFF2-40B4-BE49-F238E27FC236}">
                <a16:creationId xmlns:a16="http://schemas.microsoft.com/office/drawing/2014/main" id="{4DEFD452-17BB-9984-6377-A44E2EF3C7E7}"/>
              </a:ext>
              <a:ext uri="{C183D7F6-B498-43B3-948B-1728B52AA6E4}">
                <adec:decorative xmlns:adec="http://schemas.microsoft.com/office/drawing/2017/decorative" val="1"/>
              </a:ext>
            </a:extLst>
          </p:cNvPr>
          <p:cNvPicPr>
            <a:picLocks noChangeAspect="1"/>
          </p:cNvPicPr>
          <p:nvPr/>
        </p:nvPicPr>
        <p:blipFill>
          <a:blip r:embed="rId6">
            <a:biLevel thresh="25000"/>
          </a:blip>
          <a:stretch>
            <a:fillRect/>
          </a:stretch>
        </p:blipFill>
        <p:spPr>
          <a:xfrm>
            <a:off x="3622447" y="3009775"/>
            <a:ext cx="640080" cy="640080"/>
          </a:xfrm>
          <a:prstGeom prst="rect">
            <a:avLst/>
          </a:prstGeom>
        </p:spPr>
      </p:pic>
      <p:pic>
        <p:nvPicPr>
          <p:cNvPr id="22" name="Picture 21">
            <a:extLst>
              <a:ext uri="{FF2B5EF4-FFF2-40B4-BE49-F238E27FC236}">
                <a16:creationId xmlns:a16="http://schemas.microsoft.com/office/drawing/2014/main" id="{93C64D12-F07D-B2FC-3B21-C81524E0C963}"/>
              </a:ext>
              <a:ext uri="{C183D7F6-B498-43B3-948B-1728B52AA6E4}">
                <adec:decorative xmlns:adec="http://schemas.microsoft.com/office/drawing/2017/decorative" val="1"/>
              </a:ext>
            </a:extLst>
          </p:cNvPr>
          <p:cNvPicPr>
            <a:picLocks noChangeAspect="1"/>
          </p:cNvPicPr>
          <p:nvPr/>
        </p:nvPicPr>
        <p:blipFill>
          <a:blip r:embed="rId7">
            <a:biLevel thresh="25000"/>
          </a:blip>
          <a:stretch>
            <a:fillRect/>
          </a:stretch>
        </p:blipFill>
        <p:spPr>
          <a:xfrm>
            <a:off x="10109905" y="2998727"/>
            <a:ext cx="640080" cy="640080"/>
          </a:xfrm>
          <a:prstGeom prst="rect">
            <a:avLst/>
          </a:prstGeom>
        </p:spPr>
      </p:pic>
      <p:pic>
        <p:nvPicPr>
          <p:cNvPr id="23" name="Picture 22">
            <a:extLst>
              <a:ext uri="{FF2B5EF4-FFF2-40B4-BE49-F238E27FC236}">
                <a16:creationId xmlns:a16="http://schemas.microsoft.com/office/drawing/2014/main" id="{94AC0ECF-4121-2843-2E35-708E4B41628F}"/>
              </a:ext>
              <a:ext uri="{C183D7F6-B498-43B3-948B-1728B52AA6E4}">
                <adec:decorative xmlns:adec="http://schemas.microsoft.com/office/drawing/2017/decorative" val="1"/>
              </a:ext>
            </a:extLst>
          </p:cNvPr>
          <p:cNvPicPr>
            <a:picLocks noChangeAspect="1"/>
          </p:cNvPicPr>
          <p:nvPr/>
        </p:nvPicPr>
        <p:blipFill>
          <a:blip r:embed="rId8">
            <a:biLevel thresh="25000"/>
          </a:blip>
          <a:stretch>
            <a:fillRect/>
          </a:stretch>
        </p:blipFill>
        <p:spPr>
          <a:xfrm>
            <a:off x="3654209" y="5137829"/>
            <a:ext cx="640080" cy="640080"/>
          </a:xfrm>
          <a:prstGeom prst="rect">
            <a:avLst/>
          </a:prstGeom>
        </p:spPr>
      </p:pic>
    </p:spTree>
    <p:custDataLst>
      <p:tags r:id="rId1"/>
    </p:custDataLst>
    <p:extLst>
      <p:ext uri="{BB962C8B-B14F-4D97-AF65-F5344CB8AC3E}">
        <p14:creationId xmlns:p14="http://schemas.microsoft.com/office/powerpoint/2010/main" val="595358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701C4B-7980-8E2E-8E25-DDF89674728B}"/>
              </a:ext>
            </a:extLst>
          </p:cNvPr>
          <p:cNvSpPr txBox="1"/>
          <p:nvPr/>
        </p:nvSpPr>
        <p:spPr>
          <a:xfrm>
            <a:off x="457202" y="164802"/>
            <a:ext cx="5943599" cy="369332"/>
          </a:xfrm>
          <a:prstGeom prst="rect">
            <a:avLst/>
          </a:prstGeom>
          <a:noFill/>
        </p:spPr>
        <p:txBody>
          <a:bodyPr wrap="square" lIns="91440" tIns="45720" rIns="91440" bIns="45720" rtlCol="0" anchor="t">
            <a:spAutoFit/>
          </a:bodyPr>
          <a:lstStyle/>
          <a:p>
            <a:pPr>
              <a:defRPr/>
            </a:pPr>
            <a:r>
              <a:rPr lang="en-US" b="1">
                <a:solidFill>
                  <a:srgbClr val="3769FF"/>
                </a:solidFill>
                <a:latin typeface="Arial"/>
                <a:cs typeface="Arial"/>
              </a:rPr>
              <a:t>Important Legal Information</a:t>
            </a:r>
            <a:endParaRPr lang="en-US" b="1">
              <a:solidFill>
                <a:srgbClr val="3769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B9A0C00-55D5-402A-B592-94EE47B0CA57}"/>
              </a:ext>
            </a:extLst>
          </p:cNvPr>
          <p:cNvSpPr txBox="1"/>
          <p:nvPr/>
        </p:nvSpPr>
        <p:spPr>
          <a:xfrm>
            <a:off x="497027" y="1714850"/>
            <a:ext cx="11201400" cy="3731791"/>
          </a:xfrm>
          <a:prstGeom prst="rect">
            <a:avLst/>
          </a:prstGeom>
          <a:noFill/>
        </p:spPr>
        <p:txBody>
          <a:bodyPr wrap="square" lIns="91440" tIns="45720" rIns="91440" bIns="45720" rtlCol="0" anchor="t">
            <a:spAutoFit/>
          </a:bodyPr>
          <a:lstStyle/>
          <a:p>
            <a:r>
              <a:rPr lang="en-CA" sz="1100">
                <a:solidFill>
                  <a:srgbClr val="000000"/>
                </a:solidFill>
                <a:latin typeface="+mj-lt"/>
                <a:ea typeface="Times New Roman" panose="02020603050405020304" pitchFamily="18" charset="0"/>
              </a:rPr>
              <a:t>This material is intended to be of general interest only and should not be construed as individual investment advice or a recommendation or solicitation to buy, sell or hold any security or to adopt any investment strategy. It does not constitute legal or tax advice. This material may not be reproduced, distributed or published without prior written permission from Franklin Templeton.</a:t>
            </a:r>
            <a:endParaRPr lang="en-CA" sz="1100">
              <a:latin typeface="+mj-lt"/>
              <a:ea typeface="Times New Roman" panose="02020603050405020304" pitchFamily="18" charset="0"/>
            </a:endParaRPr>
          </a:p>
          <a:p>
            <a:pPr>
              <a:spcBef>
                <a:spcPts val="1125"/>
              </a:spcBef>
            </a:pPr>
            <a:r>
              <a:rPr lang="en-CA" sz="1100">
                <a:solidFill>
                  <a:srgbClr val="000000"/>
                </a:solidFill>
                <a:latin typeface="+mj-lt"/>
                <a:ea typeface="Times New Roman" panose="02020603050405020304" pitchFamily="18" charset="0"/>
              </a:rPr>
              <a:t>The views expressed are those of the investment manager and the comments, opinions and analyses are rendered as at publication date and may change without notice. The underlying assumptions and these views are subject to change based on market and other conditions and may differ from other portfolio managers or of the firm as a whole. The information provided in this material is not intended as a complete analysis of every material fact regarding any country, region or market. There is no assurance that any prediction, projection or forecast on the economy, stock market, bond market or the economic trends of the markets will be realized. The value of investments and the income from them can go down as well as up and you may not get back the full amount that you invested. </a:t>
            </a:r>
            <a:r>
              <a:rPr lang="en-CA" sz="1100" b="1">
                <a:solidFill>
                  <a:srgbClr val="000000"/>
                </a:solidFill>
                <a:latin typeface="+mj-lt"/>
                <a:ea typeface="Times New Roman" panose="02020603050405020304" pitchFamily="18" charset="0"/>
              </a:rPr>
              <a:t>Past performance is not necessarily indicative nor a guarantee of future performance. All investments involve risks, including possible loss of principal.</a:t>
            </a:r>
            <a:endParaRPr lang="en-CA" sz="1100" b="1">
              <a:latin typeface="+mj-lt"/>
              <a:ea typeface="Times New Roman" panose="02020603050405020304" pitchFamily="18" charset="0"/>
            </a:endParaRPr>
          </a:p>
          <a:p>
            <a:pPr>
              <a:spcBef>
                <a:spcPts val="1125"/>
              </a:spcBef>
            </a:pPr>
            <a:r>
              <a:rPr lang="en-CA" sz="1100">
                <a:solidFill>
                  <a:srgbClr val="000000"/>
                </a:solidFill>
                <a:latin typeface="+mj-lt"/>
                <a:ea typeface="Times New Roman" panose="02020603050405020304" pitchFamily="18" charset="0"/>
              </a:rPr>
              <a:t>Any research and analysis contained in this material has been procured by Franklin Templeton for its own purposes and may be acted upon in that connection and, as such, is provided to you incidentally. Data from third party sources may have been used in the preparation of this material and Franklin Templeton ("FT") has not independently verified, validated or audited such data. Although information has been obtained from sources that Franklin Templeton believes to be reliable, no guarantee can be given as to its accuracy and such information may be incomplete or condensed and may be subject to change at any time without notice. The mention of any individual securities should neither constitute nor be construed as a recommendation to purchase, hold or sell any securities, and the information provided regarding such individual securities (if any) is not a sufficient basis upon which to make an investment decision. FT accepts no liability whatsoever for any loss arising from use of this information and reliance upon the comments, opinions and analyses in the material is at the sole discretion of the user.</a:t>
            </a:r>
            <a:endParaRPr lang="en-CA" sz="1100">
              <a:latin typeface="+mj-lt"/>
              <a:ea typeface="Times New Roman" panose="02020603050405020304" pitchFamily="18" charset="0"/>
            </a:endParaRPr>
          </a:p>
          <a:p>
            <a:pPr>
              <a:spcBef>
                <a:spcPts val="1125"/>
              </a:spcBef>
            </a:pPr>
            <a:r>
              <a:rPr lang="en-CA" sz="1100">
                <a:solidFill>
                  <a:srgbClr val="000000"/>
                </a:solidFill>
                <a:latin typeface="+mj-lt"/>
                <a:ea typeface="Times New Roman" panose="02020603050405020304" pitchFamily="18" charset="0"/>
              </a:rPr>
              <a:t>Products, services and information may not be available in all jurisdictions and are offered outside the U.S. by other FT affiliates and/or their distributors as local laws and regulation permits. Please consult your own financial professional or Franklin Templeton institutional contact for further information on availability of products and services in your jurisdiction.</a:t>
            </a:r>
            <a:endParaRPr lang="en-US" sz="1100">
              <a:latin typeface="+mj-lt"/>
              <a:cs typeface="Arial"/>
            </a:endParaRPr>
          </a:p>
        </p:txBody>
      </p:sp>
      <p:sp>
        <p:nvSpPr>
          <p:cNvPr id="4" name="Text Placeholder 3">
            <a:extLst>
              <a:ext uri="{FF2B5EF4-FFF2-40B4-BE49-F238E27FC236}">
                <a16:creationId xmlns:a16="http://schemas.microsoft.com/office/drawing/2014/main" id="{4FADAF21-A401-4708-A48C-225A11CBBDE3}"/>
              </a:ext>
            </a:extLst>
          </p:cNvPr>
          <p:cNvSpPr>
            <a:spLocks noGrp="1"/>
          </p:cNvSpPr>
          <p:nvPr>
            <p:ph type="body" sz="quarter" idx="11"/>
          </p:nvPr>
        </p:nvSpPr>
        <p:spPr/>
        <p:txBody>
          <a:bodyPr/>
          <a:lstStyle/>
          <a:p>
            <a:r>
              <a:rPr lang="en-US"/>
              <a:t>NSS-PPT 1/26</a:t>
            </a:r>
          </a:p>
        </p:txBody>
      </p:sp>
    </p:spTree>
    <p:custDataLst>
      <p:tags r:id="rId1"/>
    </p:custDataLst>
    <p:extLst>
      <p:ext uri="{BB962C8B-B14F-4D97-AF65-F5344CB8AC3E}">
        <p14:creationId xmlns:p14="http://schemas.microsoft.com/office/powerpoint/2010/main" val="3108471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7E1E06-79C1-01CC-E8FC-47C371B7DD31}"/>
              </a:ext>
            </a:extLst>
          </p:cNvPr>
          <p:cNvSpPr>
            <a:spLocks noGrp="1"/>
          </p:cNvSpPr>
          <p:nvPr>
            <p:ph type="title"/>
          </p:nvPr>
        </p:nvSpPr>
        <p:spPr/>
        <p:txBody>
          <a:bodyPr/>
          <a:lstStyle/>
          <a:p>
            <a:r>
              <a:rPr lang="en-US"/>
              <a:t>Appendix: Medicare</a:t>
            </a:r>
          </a:p>
        </p:txBody>
      </p:sp>
    </p:spTree>
    <p:custDataLst>
      <p:tags r:id="rId1"/>
    </p:custDataLst>
    <p:extLst>
      <p:ext uri="{BB962C8B-B14F-4D97-AF65-F5344CB8AC3E}">
        <p14:creationId xmlns:p14="http://schemas.microsoft.com/office/powerpoint/2010/main" val="1771403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3F2338-EEF9-61E6-3887-DFA616F4205C}"/>
              </a:ext>
            </a:extLst>
          </p:cNvPr>
          <p:cNvSpPr>
            <a:spLocks noGrp="1"/>
          </p:cNvSpPr>
          <p:nvPr>
            <p:ph type="title"/>
          </p:nvPr>
        </p:nvSpPr>
        <p:spPr>
          <a:xfrm>
            <a:off x="721463" y="2471301"/>
            <a:ext cx="5365397" cy="1288865"/>
          </a:xfrm>
        </p:spPr>
        <p:txBody>
          <a:bodyPr/>
          <a:lstStyle/>
          <a:p>
            <a:r>
              <a:rPr lang="en-US"/>
              <a:t>Navigating Medicare</a:t>
            </a:r>
          </a:p>
        </p:txBody>
      </p:sp>
    </p:spTree>
    <p:custDataLst>
      <p:tags r:id="rId1"/>
    </p:custDataLst>
    <p:extLst>
      <p:ext uri="{BB962C8B-B14F-4D97-AF65-F5344CB8AC3E}">
        <p14:creationId xmlns:p14="http://schemas.microsoft.com/office/powerpoint/2010/main" val="3069906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A87BED-19E3-B702-A28E-71688F8FFF3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4" y="1"/>
            <a:ext cx="12188825" cy="6858001"/>
          </a:xfrm>
          <a:prstGeom prst="rect">
            <a:avLst/>
          </a:prstGeom>
        </p:spPr>
      </p:pic>
      <p:sp>
        <p:nvSpPr>
          <p:cNvPr id="10" name="Rectangle 9">
            <a:extLst>
              <a:ext uri="{FF2B5EF4-FFF2-40B4-BE49-F238E27FC236}">
                <a16:creationId xmlns:a16="http://schemas.microsoft.com/office/drawing/2014/main" id="{4AD27FBF-8F99-9FFE-6B53-0CC8C2098416}"/>
              </a:ext>
              <a:ext uri="{C183D7F6-B498-43B3-948B-1728B52AA6E4}">
                <adec:decorative xmlns:adec="http://schemas.microsoft.com/office/drawing/2017/decorative" val="1"/>
              </a:ext>
            </a:extLst>
          </p:cNvPr>
          <p:cNvSpPr/>
          <p:nvPr/>
        </p:nvSpPr>
        <p:spPr>
          <a:xfrm>
            <a:off x="1588" y="0"/>
            <a:ext cx="6094412"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 name="Title 4">
            <a:extLst>
              <a:ext uri="{FF2B5EF4-FFF2-40B4-BE49-F238E27FC236}">
                <a16:creationId xmlns:a16="http://schemas.microsoft.com/office/drawing/2014/main" id="{7E39A9E0-53E6-9825-438F-DF44BDAF1669}"/>
              </a:ext>
            </a:extLst>
          </p:cNvPr>
          <p:cNvSpPr>
            <a:spLocks noGrp="1"/>
          </p:cNvSpPr>
          <p:nvPr>
            <p:ph type="title"/>
          </p:nvPr>
        </p:nvSpPr>
        <p:spPr/>
        <p:txBody>
          <a:bodyPr/>
          <a:lstStyle/>
          <a:p>
            <a:r>
              <a:rPr lang="en-US"/>
              <a:t>Quick facts</a:t>
            </a:r>
          </a:p>
        </p:txBody>
      </p:sp>
      <p:sp>
        <p:nvSpPr>
          <p:cNvPr id="11" name="Content Placeholder 4">
            <a:extLst>
              <a:ext uri="{FF2B5EF4-FFF2-40B4-BE49-F238E27FC236}">
                <a16:creationId xmlns:a16="http://schemas.microsoft.com/office/drawing/2014/main" id="{20B62958-0D1A-41DF-10EC-AC39156C546A}"/>
              </a:ext>
            </a:extLst>
          </p:cNvPr>
          <p:cNvSpPr txBox="1">
            <a:spLocks/>
          </p:cNvSpPr>
          <p:nvPr/>
        </p:nvSpPr>
        <p:spPr>
          <a:xfrm>
            <a:off x="458790" y="1280160"/>
            <a:ext cx="5288279" cy="438912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pPr marL="342900" indent="-342900">
              <a:buClr>
                <a:schemeClr val="accent1"/>
              </a:buClr>
              <a:buSzPct val="110000"/>
              <a:buFont typeface="Arial" panose="020B0604020202020204" pitchFamily="34" charset="0"/>
              <a:buChar char="•"/>
            </a:pPr>
            <a:r>
              <a:rPr lang="en-US" b="0">
                <a:solidFill>
                  <a:schemeClr val="tx1"/>
                </a:solidFill>
              </a:rPr>
              <a:t>Most important health care resource for those 65 and older</a:t>
            </a:r>
          </a:p>
          <a:p>
            <a:pPr marL="342900" indent="-342900">
              <a:buClr>
                <a:schemeClr val="accent1"/>
              </a:buClr>
              <a:buSzPct val="110000"/>
              <a:buFont typeface="Arial" panose="020B0604020202020204" pitchFamily="34" charset="0"/>
              <a:buChar char="•"/>
            </a:pPr>
            <a:r>
              <a:rPr lang="en-US" b="0">
                <a:solidFill>
                  <a:schemeClr val="tx1"/>
                </a:solidFill>
              </a:rPr>
              <a:t>Almost 70 million Americans enrolled today</a:t>
            </a:r>
          </a:p>
          <a:p>
            <a:pPr marL="342900" indent="-342900">
              <a:buClr>
                <a:schemeClr val="accent1"/>
              </a:buClr>
              <a:buSzPct val="110000"/>
              <a:buFont typeface="Arial" panose="020B0604020202020204" pitchFamily="34" charset="0"/>
              <a:buChar char="•"/>
            </a:pPr>
            <a:r>
              <a:rPr lang="en-US" b="0">
                <a:solidFill>
                  <a:schemeClr val="tx1"/>
                </a:solidFill>
              </a:rPr>
              <a:t>At a cost of roughly $1T annually, it’s the second most costly federal government program (after Social Security)</a:t>
            </a:r>
          </a:p>
          <a:p>
            <a:pPr marL="342900" indent="-342900">
              <a:buClr>
                <a:schemeClr val="accent1"/>
              </a:buClr>
              <a:buSzPct val="110000"/>
              <a:buFont typeface="Arial" panose="020B0604020202020204" pitchFamily="34" charset="0"/>
              <a:buChar char="•"/>
            </a:pPr>
            <a:r>
              <a:rPr lang="en-US" b="0">
                <a:solidFill>
                  <a:schemeClr val="tx1"/>
                </a:solidFill>
              </a:rPr>
              <a:t>Eligibility</a:t>
            </a:r>
          </a:p>
          <a:p>
            <a:pPr marL="571443" lvl="2" indent="-342900">
              <a:buClr>
                <a:schemeClr val="accent1"/>
              </a:buClr>
              <a:buFont typeface="Courier New" panose="02070309020205020404" pitchFamily="49" charset="0"/>
              <a:buChar char="o"/>
            </a:pPr>
            <a:r>
              <a:rPr lang="en-US" sz="1600"/>
              <a:t>Age 65 or older</a:t>
            </a:r>
          </a:p>
          <a:p>
            <a:pPr marL="571443" lvl="2" indent="-342900">
              <a:buClr>
                <a:schemeClr val="accent1"/>
              </a:buClr>
              <a:buFont typeface="Courier New" panose="02070309020205020404" pitchFamily="49" charset="0"/>
              <a:buChar char="o"/>
            </a:pPr>
            <a:r>
              <a:rPr lang="en-US" sz="1600"/>
              <a:t>US citizen or legal resident who has resided in the US for minimum of 5 years</a:t>
            </a:r>
          </a:p>
          <a:p>
            <a:pPr marL="571443" lvl="2" indent="-342900">
              <a:buClr>
                <a:schemeClr val="accent1"/>
              </a:buClr>
              <a:buFont typeface="Courier New" panose="02070309020205020404" pitchFamily="49" charset="0"/>
              <a:buChar char="o"/>
            </a:pPr>
            <a:r>
              <a:rPr lang="en-US" sz="1600"/>
              <a:t>Worked at least 10 years in Medicare-covered employment</a:t>
            </a:r>
          </a:p>
          <a:p>
            <a:pPr marL="571443" lvl="2" indent="-342900">
              <a:buClr>
                <a:schemeClr val="accent1"/>
              </a:buClr>
              <a:buFont typeface="Courier New" panose="02070309020205020404" pitchFamily="49" charset="0"/>
              <a:buChar char="o"/>
            </a:pPr>
            <a:r>
              <a:rPr lang="en-US" sz="1600"/>
              <a:t>Have End-Stage Renal Disease or ALS</a:t>
            </a:r>
          </a:p>
          <a:p>
            <a:endParaRPr lang="en-US"/>
          </a:p>
        </p:txBody>
      </p:sp>
      <p:sp>
        <p:nvSpPr>
          <p:cNvPr id="8" name="Text Placeholder 2">
            <a:extLst>
              <a:ext uri="{FF2B5EF4-FFF2-40B4-BE49-F238E27FC236}">
                <a16:creationId xmlns:a16="http://schemas.microsoft.com/office/drawing/2014/main" id="{079E2C9F-E3CC-3A7C-987C-B1805A848601}"/>
              </a:ext>
            </a:extLst>
          </p:cNvPr>
          <p:cNvSpPr>
            <a:spLocks noGrp="1"/>
          </p:cNvSpPr>
          <p:nvPr>
            <p:ph type="body" sz="quarter" idx="40"/>
          </p:nvPr>
        </p:nvSpPr>
        <p:spPr/>
        <p:txBody>
          <a:bodyPr/>
          <a:lstStyle/>
          <a:p>
            <a:r>
              <a:rPr lang="en-US"/>
              <a:t>Source: Fast Facts &amp; Figures About Social Security</a:t>
            </a:r>
            <a:r>
              <a:rPr lang="en-US">
                <a:solidFill>
                  <a:srgbClr val="000000"/>
                </a:solidFill>
              </a:rPr>
              <a:t>,</a:t>
            </a:r>
            <a:r>
              <a:rPr lang="en-US">
                <a:solidFill>
                  <a:srgbClr val="FF0000"/>
                </a:solidFill>
              </a:rPr>
              <a:t> </a:t>
            </a:r>
            <a:r>
              <a:rPr lang="en-US">
                <a:solidFill>
                  <a:srgbClr val="000000"/>
                </a:solidFill>
              </a:rPr>
              <a:t>2025</a:t>
            </a:r>
          </a:p>
        </p:txBody>
      </p:sp>
    </p:spTree>
    <p:custDataLst>
      <p:tags r:id="rId1"/>
    </p:custDataLst>
    <p:extLst>
      <p:ext uri="{BB962C8B-B14F-4D97-AF65-F5344CB8AC3E}">
        <p14:creationId xmlns:p14="http://schemas.microsoft.com/office/powerpoint/2010/main" val="1570883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859DF-51E0-3153-73B2-E00659A3B9F9}"/>
            </a:ext>
          </a:extLst>
        </p:cNvPr>
        <p:cNvGrpSpPr/>
        <p:nvPr/>
      </p:nvGrpSpPr>
      <p:grpSpPr>
        <a:xfrm>
          <a:off x="0" y="0"/>
          <a:ext cx="0" cy="0"/>
          <a:chOff x="0" y="0"/>
          <a:chExt cx="0" cy="0"/>
        </a:xfrm>
      </p:grpSpPr>
      <p:grpSp>
        <p:nvGrpSpPr>
          <p:cNvPr id="19" name="Group 18" descr="Part A (hospital)&#10;Generally, no premium&#10;Nursing care, hospital stays, &#10;home health, hospice, &#10;limited nursing home care (pay for all costs after 100 days)&#10;80/20 coverage on first 60 days of hospital stay&#10;Annual deductible &#10;of $1,736 (hospital inpatient)">
            <a:extLst>
              <a:ext uri="{FF2B5EF4-FFF2-40B4-BE49-F238E27FC236}">
                <a16:creationId xmlns:a16="http://schemas.microsoft.com/office/drawing/2014/main" id="{3577D14A-392A-7CBA-855C-112A15DB77C6}"/>
              </a:ext>
            </a:extLst>
          </p:cNvPr>
          <p:cNvGrpSpPr/>
          <p:nvPr/>
        </p:nvGrpSpPr>
        <p:grpSpPr>
          <a:xfrm>
            <a:off x="457200" y="1735282"/>
            <a:ext cx="3366348" cy="3661666"/>
            <a:chOff x="457200" y="1735282"/>
            <a:chExt cx="3366348" cy="3661666"/>
          </a:xfrm>
        </p:grpSpPr>
        <p:sp>
          <p:nvSpPr>
            <p:cNvPr id="12" name="Right Triangle 11">
              <a:extLst>
                <a:ext uri="{FF2B5EF4-FFF2-40B4-BE49-F238E27FC236}">
                  <a16:creationId xmlns:a16="http://schemas.microsoft.com/office/drawing/2014/main" id="{A1AC81CA-C6B3-336E-31BC-23C885EC7154}"/>
                </a:ext>
                <a:ext uri="{C183D7F6-B498-43B3-948B-1728B52AA6E4}">
                  <adec:decorative xmlns:adec="http://schemas.microsoft.com/office/drawing/2017/decorative" val="1"/>
                </a:ext>
              </a:extLst>
            </p:cNvPr>
            <p:cNvSpPr/>
            <p:nvPr/>
          </p:nvSpPr>
          <p:spPr bwMode="auto">
            <a:xfrm flipH="1" flipV="1">
              <a:off x="457200" y="2343107"/>
              <a:ext cx="222353" cy="202139"/>
            </a:xfrm>
            <a:prstGeom prst="rtTriangle">
              <a:avLst/>
            </a:prstGeom>
            <a:solidFill>
              <a:srgbClr val="002EB8"/>
            </a:solidFill>
            <a:ln>
              <a:noFill/>
            </a:ln>
            <a:effectLst/>
          </p:spPr>
          <p:txBody>
            <a:bodyPr rtlCol="0" anchor="ctr"/>
            <a:lstStyle/>
            <a:p>
              <a:pPr algn="ctr" defTabSz="806867" fontAlgn="base">
                <a:spcBef>
                  <a:spcPct val="0"/>
                </a:spcBef>
                <a:spcAft>
                  <a:spcPct val="25000"/>
                </a:spcAft>
                <a:buClr>
                  <a:srgbClr val="FFFF99"/>
                </a:buClr>
                <a:tabLst>
                  <a:tab pos="3429183" algn="dec"/>
                  <a:tab pos="4440568" algn="dec"/>
                  <a:tab pos="5443548" algn="dec"/>
                  <a:tab pos="6454932" algn="dec"/>
                </a:tabLst>
              </a:pPr>
              <a:endParaRPr lang="en-US" sz="3000">
                <a:solidFill>
                  <a:srgbClr val="000000"/>
                </a:solidFill>
                <a:latin typeface="Source Sans Pro Semibold" panose="020B0603030403020204" pitchFamily="34" charset="0"/>
                <a:ea typeface="ＭＳ Ｐゴシック" charset="-128"/>
              </a:endParaRPr>
            </a:p>
          </p:txBody>
        </p:sp>
        <p:grpSp>
          <p:nvGrpSpPr>
            <p:cNvPr id="18" name="Group 17">
              <a:extLst>
                <a:ext uri="{FF2B5EF4-FFF2-40B4-BE49-F238E27FC236}">
                  <a16:creationId xmlns:a16="http://schemas.microsoft.com/office/drawing/2014/main" id="{DD70865D-971F-0C0E-9DA7-7CE7566509FB}"/>
                </a:ext>
              </a:extLst>
            </p:cNvPr>
            <p:cNvGrpSpPr/>
            <p:nvPr/>
          </p:nvGrpSpPr>
          <p:grpSpPr>
            <a:xfrm>
              <a:off x="457201" y="1735282"/>
              <a:ext cx="3366347" cy="3661666"/>
              <a:chOff x="457201" y="1735282"/>
              <a:chExt cx="3366347" cy="3661666"/>
            </a:xfrm>
          </p:grpSpPr>
          <p:sp>
            <p:nvSpPr>
              <p:cNvPr id="6" name="Rectangle 5">
                <a:extLst>
                  <a:ext uri="{FF2B5EF4-FFF2-40B4-BE49-F238E27FC236}">
                    <a16:creationId xmlns:a16="http://schemas.microsoft.com/office/drawing/2014/main" id="{F7C6F8CE-44B3-7044-36E4-014BEED05D34}"/>
                  </a:ext>
                </a:extLst>
              </p:cNvPr>
              <p:cNvSpPr/>
              <p:nvPr/>
            </p:nvSpPr>
            <p:spPr bwMode="auto">
              <a:xfrm>
                <a:off x="681699" y="2127880"/>
                <a:ext cx="3141849" cy="3269068"/>
              </a:xfrm>
              <a:prstGeom prst="rect">
                <a:avLst/>
              </a:prstGeom>
              <a:solidFill>
                <a:srgbClr val="E6E6E6"/>
              </a:solidFill>
              <a:ln>
                <a:noFill/>
              </a:ln>
              <a:effectLst/>
            </p:spPr>
            <p:txBody>
              <a:bodyPr lIns="161365" tIns="403412" rIns="80682" bIns="201706" rtlCol="0" anchor="t" anchorCtr="0">
                <a:noAutofit/>
              </a:bodyPr>
              <a:lstStyle/>
              <a:p>
                <a:pPr marL="285750" indent="-285750"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Inpatient hospital stays </a:t>
                </a:r>
              </a:p>
              <a:p>
                <a:pPr marL="285750" indent="-285750"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Home health care (medically necessary part-time care)</a:t>
                </a:r>
              </a:p>
              <a:p>
                <a:pPr marL="285750" indent="-285750"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Hospice care</a:t>
                </a:r>
              </a:p>
              <a:p>
                <a:pPr marL="285750" indent="-285750"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Skilled nursing facility care</a:t>
                </a:r>
              </a:p>
              <a:p>
                <a:pPr marL="742950" lvl="1" indent="-285750" defTabSz="806867" fontAlgn="base">
                  <a:spcAft>
                    <a:spcPts val="353"/>
                  </a:spcAft>
                  <a:buFont typeface="Arial" panose="020B0604020202020204" pitchFamily="34" charset="0"/>
                  <a:buChar char="•"/>
                </a:pPr>
                <a:r>
                  <a:rPr lang="en-US" sz="1400">
                    <a:solidFill>
                      <a:srgbClr val="000000"/>
                    </a:solidFill>
                    <a:latin typeface="+mj-lt"/>
                  </a:rPr>
                  <a:t>After a qualifying hospital stay of 3 or more days</a:t>
                </a:r>
              </a:p>
              <a:p>
                <a:pPr marL="742950" lvl="1" indent="-285750" defTabSz="806867" fontAlgn="base">
                  <a:spcAft>
                    <a:spcPts val="353"/>
                  </a:spcAft>
                  <a:buFont typeface="Arial" panose="020B0604020202020204" pitchFamily="34" charset="0"/>
                  <a:buChar char="•"/>
                </a:pPr>
                <a:r>
                  <a:rPr lang="en-US" sz="1400">
                    <a:solidFill>
                      <a:srgbClr val="000000"/>
                    </a:solidFill>
                    <a:latin typeface="+mj-lt"/>
                  </a:rPr>
                  <a:t>Covers first 100 days </a:t>
                </a:r>
              </a:p>
              <a:p>
                <a:pPr marL="1200150" lvl="2" indent="-285750" defTabSz="806867" fontAlgn="base">
                  <a:spcAft>
                    <a:spcPts val="353"/>
                  </a:spcAft>
                  <a:buFont typeface="Arial" panose="020B0604020202020204" pitchFamily="34" charset="0"/>
                  <a:buChar char="•"/>
                </a:pPr>
                <a:r>
                  <a:rPr lang="en-US" sz="1400">
                    <a:solidFill>
                      <a:srgbClr val="000000"/>
                    </a:solidFill>
                    <a:latin typeface="+mj-lt"/>
                  </a:rPr>
                  <a:t>First 20 days - $0, </a:t>
                </a:r>
              </a:p>
              <a:p>
                <a:pPr marL="1200150" lvl="2" indent="-285750" defTabSz="806867" fontAlgn="base">
                  <a:spcAft>
                    <a:spcPts val="353"/>
                  </a:spcAft>
                  <a:buFont typeface="Arial" panose="020B0604020202020204" pitchFamily="34" charset="0"/>
                  <a:buChar char="•"/>
                </a:pPr>
                <a:r>
                  <a:rPr lang="en-US" sz="1400">
                    <a:solidFill>
                      <a:srgbClr val="000000"/>
                    </a:solidFill>
                    <a:latin typeface="+mj-lt"/>
                  </a:rPr>
                  <a:t>Days 21-100 – daily coinsurance applies</a:t>
                </a:r>
                <a:endParaRPr lang="en-US" sz="1400"/>
              </a:p>
              <a:p>
                <a:pPr defTabSz="806867" fontAlgn="base">
                  <a:spcAft>
                    <a:spcPts val="353"/>
                  </a:spcAft>
                </a:pPr>
                <a:endParaRPr lang="en-US" sz="1412">
                  <a:solidFill>
                    <a:srgbClr val="000000"/>
                  </a:solidFill>
                  <a:latin typeface="+mj-lt"/>
                  <a:ea typeface="Gotham C2 Text" charset="0"/>
                  <a:cs typeface="Gotham C2 Text" charset="0"/>
                </a:endParaRPr>
              </a:p>
            </p:txBody>
          </p:sp>
          <p:sp>
            <p:nvSpPr>
              <p:cNvPr id="7" name="Rectangle 6">
                <a:extLst>
                  <a:ext uri="{FF2B5EF4-FFF2-40B4-BE49-F238E27FC236}">
                    <a16:creationId xmlns:a16="http://schemas.microsoft.com/office/drawing/2014/main" id="{37B794F0-18B2-1F63-0C55-7BD9E0B1213D}"/>
                  </a:ext>
                </a:extLst>
              </p:cNvPr>
              <p:cNvSpPr/>
              <p:nvPr/>
            </p:nvSpPr>
            <p:spPr bwMode="auto">
              <a:xfrm>
                <a:off x="457201" y="1735282"/>
                <a:ext cx="3144025" cy="611280"/>
              </a:xfrm>
              <a:prstGeom prst="rect">
                <a:avLst/>
              </a:prstGeom>
              <a:solidFill>
                <a:srgbClr val="002EB8"/>
              </a:solidFill>
              <a:ln>
                <a:noFill/>
              </a:ln>
              <a:effectLst/>
            </p:spPr>
            <p:txBody>
              <a:bodyPr wrap="square" lIns="201706" tIns="24205" rIns="0" bIns="24205" rtlCol="0" anchor="ctr">
                <a:noAutofit/>
              </a:bodyPr>
              <a:lstStyle/>
              <a:p>
                <a:pPr marL="44826" indent="-7004" defTabSz="806867" fontAlgn="base">
                  <a:spcBef>
                    <a:spcPct val="0"/>
                  </a:spcBef>
                  <a:spcAft>
                    <a:spcPct val="25000"/>
                  </a:spcAft>
                  <a:buClr>
                    <a:srgbClr val="FFFF99"/>
                  </a:buClr>
                  <a:tabLst>
                    <a:tab pos="3429183" algn="dec"/>
                    <a:tab pos="4440568" algn="dec"/>
                    <a:tab pos="5443548" algn="dec"/>
                    <a:tab pos="6454932" algn="dec"/>
                  </a:tabLst>
                </a:pPr>
                <a:r>
                  <a:rPr lang="en-US" sz="1588" b="1" spc="88">
                    <a:solidFill>
                      <a:srgbClr val="FFFFFF"/>
                    </a:solidFill>
                    <a:latin typeface="+mj-lt"/>
                    <a:ea typeface="ＭＳ Ｐゴシック" charset="-128"/>
                  </a:rPr>
                  <a:t>PART A </a:t>
                </a:r>
                <a:r>
                  <a:rPr lang="en-US" sz="1588" b="1" spc="26">
                    <a:solidFill>
                      <a:srgbClr val="FFFFFF"/>
                    </a:solidFill>
                    <a:latin typeface="+mj-lt"/>
                    <a:ea typeface="ＭＳ Ｐゴシック" charset="-128"/>
                  </a:rPr>
                  <a:t>(Hospital)</a:t>
                </a:r>
                <a:endParaRPr lang="en-US" sz="1235" b="1" spc="26">
                  <a:solidFill>
                    <a:srgbClr val="FFFFFF"/>
                  </a:solidFill>
                  <a:latin typeface="+mj-lt"/>
                  <a:ea typeface="ＭＳ Ｐゴシック" charset="-128"/>
                </a:endParaRPr>
              </a:p>
            </p:txBody>
          </p:sp>
          <p:pic>
            <p:nvPicPr>
              <p:cNvPr id="17" name="Picture 16">
                <a:extLst>
                  <a:ext uri="{FF2B5EF4-FFF2-40B4-BE49-F238E27FC236}">
                    <a16:creationId xmlns:a16="http://schemas.microsoft.com/office/drawing/2014/main" id="{54B59DEA-D099-5BFC-4B23-EE198092867B}"/>
                  </a:ext>
                  <a:ext uri="{C183D7F6-B498-43B3-948B-1728B52AA6E4}">
                    <adec:decorative xmlns:adec="http://schemas.microsoft.com/office/drawing/2017/decorative" val="1"/>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3081145" y="1909307"/>
                <a:ext cx="258634" cy="258634"/>
              </a:xfrm>
              <a:prstGeom prst="rect">
                <a:avLst/>
              </a:prstGeom>
            </p:spPr>
          </p:pic>
        </p:grpSp>
      </p:grpSp>
      <p:grpSp>
        <p:nvGrpSpPr>
          <p:cNvPr id="20" name="Group 19" descr="Part B (Doctor)&#10;Doctor visits, outpatient procedures, tests, therapy, &#10;x-rays, etc.&#10;Base premium of $202.90 per month with a deductible of $283/year&#10;80/20 coverage—no coinsurance for most preventative services">
            <a:extLst>
              <a:ext uri="{FF2B5EF4-FFF2-40B4-BE49-F238E27FC236}">
                <a16:creationId xmlns:a16="http://schemas.microsoft.com/office/drawing/2014/main" id="{E55ED57A-C753-345B-21A6-11A5F14ADEF4}"/>
              </a:ext>
            </a:extLst>
          </p:cNvPr>
          <p:cNvGrpSpPr/>
          <p:nvPr/>
        </p:nvGrpSpPr>
        <p:grpSpPr>
          <a:xfrm>
            <a:off x="4302499" y="1766388"/>
            <a:ext cx="3366348" cy="3630559"/>
            <a:chOff x="4302499" y="1766389"/>
            <a:chExt cx="3366348" cy="3378488"/>
          </a:xfrm>
        </p:grpSpPr>
        <p:sp>
          <p:nvSpPr>
            <p:cNvPr id="8" name="Rectangle 7">
              <a:extLst>
                <a:ext uri="{FF2B5EF4-FFF2-40B4-BE49-F238E27FC236}">
                  <a16:creationId xmlns:a16="http://schemas.microsoft.com/office/drawing/2014/main" id="{86815D68-1389-CEDD-350D-DB786849E546}"/>
                </a:ext>
              </a:extLst>
            </p:cNvPr>
            <p:cNvSpPr/>
            <p:nvPr/>
          </p:nvSpPr>
          <p:spPr bwMode="auto">
            <a:xfrm>
              <a:off x="4526998" y="2127881"/>
              <a:ext cx="3141849" cy="3016996"/>
            </a:xfrm>
            <a:prstGeom prst="rect">
              <a:avLst/>
            </a:prstGeom>
            <a:solidFill>
              <a:srgbClr val="E6E6E6"/>
            </a:solidFill>
            <a:ln>
              <a:noFill/>
            </a:ln>
            <a:effectLst/>
          </p:spPr>
          <p:txBody>
            <a:bodyPr lIns="161365" tIns="403412" rIns="80682" bIns="201706" rtlCol="0" anchor="t" anchorCtr="0">
              <a:noAutofit/>
            </a:bodyPr>
            <a:lstStyle/>
            <a:p>
              <a:pPr marL="252146" indent="-252146"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Doctor services </a:t>
              </a:r>
            </a:p>
            <a:p>
              <a:pPr marL="252146" indent="-252146"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Diagnostic tests</a:t>
              </a:r>
            </a:p>
            <a:p>
              <a:pPr marL="252146" indent="-252146"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Outpatient care</a:t>
              </a:r>
            </a:p>
            <a:p>
              <a:pPr marL="252146" indent="-252146"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Ambulance services</a:t>
              </a:r>
            </a:p>
            <a:p>
              <a:pPr marL="252146" indent="-252146"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Home health services</a:t>
              </a:r>
            </a:p>
            <a:p>
              <a:pPr marL="252146" indent="-252146"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Durable medical equipment</a:t>
              </a:r>
            </a:p>
            <a:p>
              <a:pPr marL="252146" indent="-252146"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Mental health services</a:t>
              </a:r>
            </a:p>
            <a:p>
              <a:pPr marL="252146" indent="-252146"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Preventative services</a:t>
              </a:r>
            </a:p>
          </p:txBody>
        </p:sp>
        <p:sp>
          <p:nvSpPr>
            <p:cNvPr id="9" name="Rectangle 8">
              <a:extLst>
                <a:ext uri="{FF2B5EF4-FFF2-40B4-BE49-F238E27FC236}">
                  <a16:creationId xmlns:a16="http://schemas.microsoft.com/office/drawing/2014/main" id="{1A97C869-4B49-899C-8417-4BE03A409190}"/>
                </a:ext>
              </a:extLst>
            </p:cNvPr>
            <p:cNvSpPr/>
            <p:nvPr/>
          </p:nvSpPr>
          <p:spPr bwMode="auto">
            <a:xfrm>
              <a:off x="4302500" y="1766389"/>
              <a:ext cx="3144025" cy="580174"/>
            </a:xfrm>
            <a:prstGeom prst="rect">
              <a:avLst/>
            </a:prstGeom>
            <a:solidFill>
              <a:srgbClr val="1446E1"/>
            </a:solidFill>
            <a:ln>
              <a:noFill/>
            </a:ln>
            <a:effectLst/>
          </p:spPr>
          <p:txBody>
            <a:bodyPr wrap="square" lIns="201706" tIns="24205" rIns="0" bIns="24205" rtlCol="0" anchor="ctr">
              <a:noAutofit/>
            </a:bodyPr>
            <a:lstStyle/>
            <a:p>
              <a:pPr marL="44826" indent="-7004" defTabSz="806867" fontAlgn="base">
                <a:spcBef>
                  <a:spcPct val="0"/>
                </a:spcBef>
                <a:spcAft>
                  <a:spcPct val="25000"/>
                </a:spcAft>
                <a:buClr>
                  <a:srgbClr val="FFFF99"/>
                </a:buClr>
                <a:tabLst>
                  <a:tab pos="3429183" algn="dec"/>
                  <a:tab pos="4440568" algn="dec"/>
                  <a:tab pos="5443548" algn="dec"/>
                  <a:tab pos="6454932" algn="dec"/>
                </a:tabLst>
              </a:pPr>
              <a:r>
                <a:rPr lang="en-US" sz="1588" b="1" spc="88">
                  <a:solidFill>
                    <a:srgbClr val="FFFFFF"/>
                  </a:solidFill>
                  <a:latin typeface="+mj-lt"/>
                  <a:ea typeface="ＭＳ Ｐゴシック" charset="-128"/>
                </a:rPr>
                <a:t>PART B </a:t>
              </a:r>
              <a:r>
                <a:rPr lang="en-US" sz="1588" b="1" spc="26">
                  <a:solidFill>
                    <a:srgbClr val="FFFFFF"/>
                  </a:solidFill>
                  <a:latin typeface="+mj-lt"/>
                  <a:ea typeface="ＭＳ Ｐゴシック" charset="-128"/>
                </a:rPr>
                <a:t>(Medical)</a:t>
              </a:r>
              <a:endParaRPr lang="en-US" sz="1235" b="1" spc="26">
                <a:solidFill>
                  <a:srgbClr val="FFFFFF"/>
                </a:solidFill>
                <a:latin typeface="+mj-lt"/>
                <a:ea typeface="ＭＳ Ｐゴシック" charset="-128"/>
              </a:endParaRPr>
            </a:p>
          </p:txBody>
        </p:sp>
        <p:sp>
          <p:nvSpPr>
            <p:cNvPr id="13" name="Right Triangle 12">
              <a:extLst>
                <a:ext uri="{FF2B5EF4-FFF2-40B4-BE49-F238E27FC236}">
                  <a16:creationId xmlns:a16="http://schemas.microsoft.com/office/drawing/2014/main" id="{52C536E0-8E6C-7DD8-6E50-26F2D673293C}"/>
                </a:ext>
                <a:ext uri="{C183D7F6-B498-43B3-948B-1728B52AA6E4}">
                  <adec:decorative xmlns:adec="http://schemas.microsoft.com/office/drawing/2017/decorative" val="1"/>
                </a:ext>
              </a:extLst>
            </p:cNvPr>
            <p:cNvSpPr/>
            <p:nvPr/>
          </p:nvSpPr>
          <p:spPr bwMode="auto">
            <a:xfrm flipH="1" flipV="1">
              <a:off x="4302499" y="2343107"/>
              <a:ext cx="222353" cy="202139"/>
            </a:xfrm>
            <a:prstGeom prst="rtTriangle">
              <a:avLst/>
            </a:prstGeom>
            <a:solidFill>
              <a:srgbClr val="1446E1"/>
            </a:solidFill>
            <a:ln>
              <a:noFill/>
            </a:ln>
            <a:effectLst/>
          </p:spPr>
          <p:txBody>
            <a:bodyPr rtlCol="0" anchor="ctr"/>
            <a:lstStyle/>
            <a:p>
              <a:pPr algn="ctr" defTabSz="806867" fontAlgn="base">
                <a:spcBef>
                  <a:spcPct val="0"/>
                </a:spcBef>
                <a:spcAft>
                  <a:spcPct val="25000"/>
                </a:spcAft>
                <a:buClr>
                  <a:srgbClr val="FFFF99"/>
                </a:buClr>
                <a:tabLst>
                  <a:tab pos="3429183" algn="dec"/>
                  <a:tab pos="4440568" algn="dec"/>
                  <a:tab pos="5443548" algn="dec"/>
                  <a:tab pos="6454932" algn="dec"/>
                </a:tabLst>
              </a:pPr>
              <a:endParaRPr lang="en-US" sz="3000">
                <a:solidFill>
                  <a:srgbClr val="000000"/>
                </a:solidFill>
                <a:latin typeface="Source Sans Pro Semibold" panose="020B0603030403020204" pitchFamily="34" charset="0"/>
                <a:ea typeface="ＭＳ Ｐゴシック" charset="-128"/>
              </a:endParaRPr>
            </a:p>
          </p:txBody>
        </p:sp>
        <p:pic>
          <p:nvPicPr>
            <p:cNvPr id="15" name="Picture 14">
              <a:extLst>
                <a:ext uri="{FF2B5EF4-FFF2-40B4-BE49-F238E27FC236}">
                  <a16:creationId xmlns:a16="http://schemas.microsoft.com/office/drawing/2014/main" id="{B0BB8D1F-4765-F488-C294-D024C800FD1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4919" y="1912089"/>
              <a:ext cx="310211" cy="310211"/>
            </a:xfrm>
            <a:prstGeom prst="rect">
              <a:avLst/>
            </a:prstGeom>
          </p:spPr>
        </p:pic>
      </p:grpSp>
      <p:grpSp>
        <p:nvGrpSpPr>
          <p:cNvPr id="21" name="Group 20" descr="Part D (Drug)&#10;Optional prescription drug coverage&#10;Offered by private insurance companies that are approved   by Medicare&#10;Plans vary but include a monthly premium and sometimes a deductible, as well as copayments&#10;Penalty may apply if late enrollment">
            <a:extLst>
              <a:ext uri="{FF2B5EF4-FFF2-40B4-BE49-F238E27FC236}">
                <a16:creationId xmlns:a16="http://schemas.microsoft.com/office/drawing/2014/main" id="{32134457-B7C1-E437-9A38-6A6BD28B5473}"/>
              </a:ext>
            </a:extLst>
          </p:cNvPr>
          <p:cNvGrpSpPr/>
          <p:nvPr/>
        </p:nvGrpSpPr>
        <p:grpSpPr>
          <a:xfrm>
            <a:off x="8147796" y="1766389"/>
            <a:ext cx="3364172" cy="3630558"/>
            <a:chOff x="8147796" y="1766389"/>
            <a:chExt cx="3364172" cy="3603588"/>
          </a:xfrm>
        </p:grpSpPr>
        <p:sp>
          <p:nvSpPr>
            <p:cNvPr id="10" name="Rectangle 9">
              <a:extLst>
                <a:ext uri="{FF2B5EF4-FFF2-40B4-BE49-F238E27FC236}">
                  <a16:creationId xmlns:a16="http://schemas.microsoft.com/office/drawing/2014/main" id="{9D568CCC-B8C2-CB00-85AB-1D645357B928}"/>
                </a:ext>
              </a:extLst>
            </p:cNvPr>
            <p:cNvSpPr/>
            <p:nvPr/>
          </p:nvSpPr>
          <p:spPr bwMode="auto">
            <a:xfrm>
              <a:off x="8370119" y="2127881"/>
              <a:ext cx="3141849" cy="3242096"/>
            </a:xfrm>
            <a:prstGeom prst="rect">
              <a:avLst/>
            </a:prstGeom>
            <a:solidFill>
              <a:srgbClr val="E6E6E6"/>
            </a:solidFill>
            <a:ln>
              <a:noFill/>
            </a:ln>
            <a:effectLst/>
          </p:spPr>
          <p:txBody>
            <a:bodyPr lIns="161365" tIns="403412" rIns="80682" bIns="201706" rtlCol="0" anchor="t" anchorCtr="0">
              <a:noAutofit/>
            </a:bodyPr>
            <a:lstStyle/>
            <a:p>
              <a:pPr marL="252095" indent="-252095" defTabSz="806867" fontAlgn="base">
                <a:spcAft>
                  <a:spcPts val="353"/>
                </a:spcAft>
                <a:buFont typeface="Arial" panose="020B0604020202020204" pitchFamily="34" charset="0"/>
                <a:buChar char="•"/>
              </a:pPr>
              <a:r>
                <a:rPr lang="en-US" sz="1412">
                  <a:solidFill>
                    <a:srgbClr val="000000"/>
                  </a:solidFill>
                  <a:latin typeface="+mj-lt"/>
                  <a:ea typeface="Gotham C2 Text" charset="0"/>
                  <a:cs typeface="Gotham C2 Text" charset="0"/>
                </a:rPr>
                <a:t>Optional prescription drug coverage</a:t>
              </a:r>
              <a:endParaRPr lang="en-US"/>
            </a:p>
            <a:p>
              <a:pPr marL="252095" indent="-252095" defTabSz="806867" fontAlgn="base">
                <a:spcAft>
                  <a:spcPts val="353"/>
                </a:spcAft>
                <a:buFont typeface="Arial" panose="020B0604020202020204" pitchFamily="34" charset="0"/>
                <a:buChar char="•"/>
              </a:pPr>
              <a:r>
                <a:rPr lang="en-US" sz="1400">
                  <a:solidFill>
                    <a:srgbClr val="000000"/>
                  </a:solidFill>
                  <a:latin typeface="+mj-lt"/>
                  <a:ea typeface="Gotham C2 Text" charset="0"/>
                  <a:cs typeface="Gotham C2 Text" charset="0"/>
                </a:rPr>
                <a:t>Offered by private insurance companies that are approved by Medicare</a:t>
              </a:r>
            </a:p>
            <a:p>
              <a:pPr marL="252095" indent="-252095" defTabSz="806867" fontAlgn="base">
                <a:spcAft>
                  <a:spcPts val="353"/>
                </a:spcAft>
                <a:buFont typeface="Arial" panose="020B0604020202020204" pitchFamily="34" charset="0"/>
                <a:buChar char="•"/>
              </a:pPr>
              <a:r>
                <a:rPr lang="en-US" sz="1410">
                  <a:solidFill>
                    <a:srgbClr val="0C0C0C"/>
                  </a:solidFill>
                </a:rPr>
                <a:t>Must be enrolled in Part A and/or Part B</a:t>
              </a:r>
              <a:endParaRPr lang="en-US" sz="1410">
                <a:solidFill>
                  <a:srgbClr val="0C0C0C"/>
                </a:solidFill>
                <a:cs typeface="Arial"/>
              </a:endParaRPr>
            </a:p>
            <a:p>
              <a:pPr marL="252095" indent="-252095" defTabSz="806867" fontAlgn="base">
                <a:spcAft>
                  <a:spcPts val="353"/>
                </a:spcAft>
                <a:buFont typeface="Arial" panose="020B0604020202020204" pitchFamily="34" charset="0"/>
                <a:buChar char="•"/>
              </a:pPr>
              <a:r>
                <a:rPr lang="en-US" sz="1410">
                  <a:solidFill>
                    <a:srgbClr val="0C0C0C"/>
                  </a:solidFill>
                </a:rPr>
                <a:t>Offered as standalone Medicare Prescription Drug Plan (Part D) or Medicare Advantage Prescription Drug Plan (Part C)</a:t>
              </a:r>
              <a:endParaRPr lang="en-US" sz="1410">
                <a:solidFill>
                  <a:srgbClr val="0C0C0C"/>
                </a:solidFill>
                <a:cs typeface="Arial"/>
              </a:endParaRPr>
            </a:p>
            <a:p>
              <a:pPr marL="252095" indent="-252095" defTabSz="806867" fontAlgn="base">
                <a:spcAft>
                  <a:spcPts val="353"/>
                </a:spcAft>
                <a:buFont typeface="Arial" panose="020B0604020202020204" pitchFamily="34" charset="0"/>
                <a:buChar char="•"/>
              </a:pPr>
              <a:endParaRPr lang="en-US" sz="1410">
                <a:solidFill>
                  <a:srgbClr val="0C0C0C"/>
                </a:solidFill>
                <a:cs typeface="Arial"/>
              </a:endParaRPr>
            </a:p>
            <a:p>
              <a:pPr marL="252095" indent="-252095" defTabSz="806867" fontAlgn="base">
                <a:spcAft>
                  <a:spcPts val="353"/>
                </a:spcAft>
                <a:buFont typeface="Arial" panose="020B0604020202020204" pitchFamily="34" charset="0"/>
                <a:buChar char="•"/>
              </a:pPr>
              <a:endParaRPr lang="en-US" sz="1410">
                <a:solidFill>
                  <a:srgbClr val="0C0C0C"/>
                </a:solidFill>
                <a:cs typeface="Arial"/>
              </a:endParaRPr>
            </a:p>
          </p:txBody>
        </p:sp>
        <p:sp>
          <p:nvSpPr>
            <p:cNvPr id="11" name="Rectangle 10">
              <a:extLst>
                <a:ext uri="{FF2B5EF4-FFF2-40B4-BE49-F238E27FC236}">
                  <a16:creationId xmlns:a16="http://schemas.microsoft.com/office/drawing/2014/main" id="{843B30F4-3245-53DA-89AE-EC99B3D0168C}"/>
                </a:ext>
              </a:extLst>
            </p:cNvPr>
            <p:cNvSpPr/>
            <p:nvPr/>
          </p:nvSpPr>
          <p:spPr bwMode="auto">
            <a:xfrm>
              <a:off x="8147797" y="1766389"/>
              <a:ext cx="3144025" cy="580174"/>
            </a:xfrm>
            <a:prstGeom prst="rect">
              <a:avLst/>
            </a:prstGeom>
            <a:solidFill>
              <a:srgbClr val="3769FF"/>
            </a:solidFill>
            <a:ln>
              <a:noFill/>
            </a:ln>
            <a:effectLst/>
          </p:spPr>
          <p:txBody>
            <a:bodyPr wrap="square" lIns="201706" tIns="24205" rIns="0" bIns="24205" rtlCol="0" anchor="ctr">
              <a:noAutofit/>
            </a:bodyPr>
            <a:lstStyle/>
            <a:p>
              <a:pPr marL="44826" indent="-7004" defTabSz="806867" fontAlgn="base">
                <a:spcBef>
                  <a:spcPct val="0"/>
                </a:spcBef>
                <a:spcAft>
                  <a:spcPct val="25000"/>
                </a:spcAft>
                <a:buClr>
                  <a:srgbClr val="FFFF99"/>
                </a:buClr>
                <a:tabLst>
                  <a:tab pos="3429183" algn="dec"/>
                  <a:tab pos="4440568" algn="dec"/>
                  <a:tab pos="5443548" algn="dec"/>
                  <a:tab pos="6454932" algn="dec"/>
                </a:tabLst>
              </a:pPr>
              <a:r>
                <a:rPr lang="en-US" sz="1588" b="1" spc="88">
                  <a:solidFill>
                    <a:srgbClr val="FFFFFF"/>
                  </a:solidFill>
                  <a:latin typeface="+mj-lt"/>
                  <a:ea typeface="ＭＳ Ｐゴシック" charset="-128"/>
                </a:rPr>
                <a:t>PART D </a:t>
              </a:r>
              <a:r>
                <a:rPr lang="en-US" sz="1588" b="1" spc="26">
                  <a:solidFill>
                    <a:srgbClr val="FFFFFF"/>
                  </a:solidFill>
                  <a:latin typeface="+mj-lt"/>
                  <a:ea typeface="ＭＳ Ｐゴシック" charset="-128"/>
                </a:rPr>
                <a:t>(Drug)</a:t>
              </a:r>
              <a:endParaRPr lang="en-US" sz="1235" b="1" spc="26">
                <a:solidFill>
                  <a:srgbClr val="FFFFFF"/>
                </a:solidFill>
                <a:latin typeface="+mj-lt"/>
                <a:ea typeface="ＭＳ Ｐゴシック" charset="-128"/>
              </a:endParaRPr>
            </a:p>
          </p:txBody>
        </p:sp>
        <p:sp>
          <p:nvSpPr>
            <p:cNvPr id="14" name="Right Triangle 13">
              <a:extLst>
                <a:ext uri="{FF2B5EF4-FFF2-40B4-BE49-F238E27FC236}">
                  <a16:creationId xmlns:a16="http://schemas.microsoft.com/office/drawing/2014/main" id="{3DE8F080-6A24-70D7-E6AB-04B56B630B97}"/>
                </a:ext>
                <a:ext uri="{C183D7F6-B498-43B3-948B-1728B52AA6E4}">
                  <adec:decorative xmlns:adec="http://schemas.microsoft.com/office/drawing/2017/decorative" val="1"/>
                </a:ext>
              </a:extLst>
            </p:cNvPr>
            <p:cNvSpPr/>
            <p:nvPr/>
          </p:nvSpPr>
          <p:spPr bwMode="auto">
            <a:xfrm flipH="1" flipV="1">
              <a:off x="8147796" y="2343107"/>
              <a:ext cx="222353" cy="202139"/>
            </a:xfrm>
            <a:prstGeom prst="rtTriangle">
              <a:avLst/>
            </a:prstGeom>
            <a:solidFill>
              <a:srgbClr val="3769FF"/>
            </a:solidFill>
            <a:ln>
              <a:noFill/>
            </a:ln>
            <a:effectLst/>
          </p:spPr>
          <p:txBody>
            <a:bodyPr rtlCol="0" anchor="ctr"/>
            <a:lstStyle/>
            <a:p>
              <a:pPr algn="ctr" defTabSz="806867" fontAlgn="base">
                <a:spcBef>
                  <a:spcPct val="0"/>
                </a:spcBef>
                <a:spcAft>
                  <a:spcPct val="25000"/>
                </a:spcAft>
                <a:buClr>
                  <a:srgbClr val="FFFF99"/>
                </a:buClr>
                <a:tabLst>
                  <a:tab pos="3429183" algn="dec"/>
                  <a:tab pos="4440568" algn="dec"/>
                  <a:tab pos="5443548" algn="dec"/>
                  <a:tab pos="6454932" algn="dec"/>
                </a:tabLst>
              </a:pPr>
              <a:endParaRPr lang="en-US" sz="3000">
                <a:solidFill>
                  <a:srgbClr val="000000"/>
                </a:solidFill>
                <a:latin typeface="Source Sans Pro Semibold" panose="020B0603030403020204" pitchFamily="34" charset="0"/>
                <a:ea typeface="ＭＳ Ｐゴシック" charset="-128"/>
              </a:endParaRPr>
            </a:p>
          </p:txBody>
        </p:sp>
        <p:pic>
          <p:nvPicPr>
            <p:cNvPr id="16" name="Picture 15">
              <a:extLst>
                <a:ext uri="{FF2B5EF4-FFF2-40B4-BE49-F238E27FC236}">
                  <a16:creationId xmlns:a16="http://schemas.microsoft.com/office/drawing/2014/main" id="{3FEE903C-7882-F818-4D19-3CA0C9C5FFD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64437" y="1886680"/>
              <a:ext cx="321057" cy="321057"/>
            </a:xfrm>
            <a:prstGeom prst="rect">
              <a:avLst/>
            </a:prstGeom>
          </p:spPr>
        </p:pic>
      </p:grpSp>
      <p:sp>
        <p:nvSpPr>
          <p:cNvPr id="5" name="Text Placeholder 2">
            <a:extLst>
              <a:ext uri="{FF2B5EF4-FFF2-40B4-BE49-F238E27FC236}">
                <a16:creationId xmlns:a16="http://schemas.microsoft.com/office/drawing/2014/main" id="{8EC5426F-09A9-B59A-7603-A514859DEA6A}"/>
              </a:ext>
            </a:extLst>
          </p:cNvPr>
          <p:cNvSpPr>
            <a:spLocks noGrp="1"/>
          </p:cNvSpPr>
          <p:nvPr>
            <p:ph type="body" sz="quarter" idx="40"/>
          </p:nvPr>
        </p:nvSpPr>
        <p:spPr/>
        <p:txBody>
          <a:bodyPr>
            <a:normAutofit/>
          </a:bodyPr>
          <a:lstStyle/>
          <a:p>
            <a:r>
              <a:rPr lang="en-US" sz="1000">
                <a:latin typeface="Arial Narrow" panose="020B0606020202030204" pitchFamily="34" charset="0"/>
              </a:rPr>
              <a:t>Source: </a:t>
            </a:r>
            <a:r>
              <a:rPr lang="en-US"/>
              <a:t>Centers for Medicare and Medicaid Services, 2026.</a:t>
            </a:r>
          </a:p>
        </p:txBody>
      </p:sp>
      <p:sp>
        <p:nvSpPr>
          <p:cNvPr id="25" name="Title 1">
            <a:extLst>
              <a:ext uri="{FF2B5EF4-FFF2-40B4-BE49-F238E27FC236}">
                <a16:creationId xmlns:a16="http://schemas.microsoft.com/office/drawing/2014/main" id="{9910C7E3-DBFA-BCDD-6737-369ACB0E5413}"/>
              </a:ext>
            </a:extLst>
          </p:cNvPr>
          <p:cNvSpPr>
            <a:spLocks noGrp="1"/>
          </p:cNvSpPr>
          <p:nvPr>
            <p:ph type="title"/>
          </p:nvPr>
        </p:nvSpPr>
        <p:spPr>
          <a:xfrm>
            <a:off x="457319" y="208801"/>
            <a:ext cx="9402048" cy="430887"/>
          </a:xfrm>
        </p:spPr>
        <p:txBody>
          <a:bodyPr/>
          <a:lstStyle/>
          <a:p>
            <a:r>
              <a:rPr lang="en-US"/>
              <a:t>Medicare Coverage</a:t>
            </a:r>
          </a:p>
        </p:txBody>
      </p:sp>
      <p:sp>
        <p:nvSpPr>
          <p:cNvPr id="26" name="Subtitle 2">
            <a:extLst>
              <a:ext uri="{FF2B5EF4-FFF2-40B4-BE49-F238E27FC236}">
                <a16:creationId xmlns:a16="http://schemas.microsoft.com/office/drawing/2014/main" id="{2609B741-E330-496B-7858-C2F0314A2DE8}"/>
              </a:ext>
            </a:extLst>
          </p:cNvPr>
          <p:cNvSpPr>
            <a:spLocks noGrp="1"/>
          </p:cNvSpPr>
          <p:nvPr>
            <p:ph type="subTitle" idx="1"/>
          </p:nvPr>
        </p:nvSpPr>
        <p:spPr>
          <a:xfrm>
            <a:off x="457319" y="657070"/>
            <a:ext cx="9402048" cy="307777"/>
          </a:xfrm>
        </p:spPr>
        <p:txBody>
          <a:bodyPr/>
          <a:lstStyle/>
          <a:p>
            <a:r>
              <a:rPr lang="en-US"/>
              <a:t>Original Medicare - Part A, B and D</a:t>
            </a:r>
          </a:p>
        </p:txBody>
      </p:sp>
    </p:spTree>
    <p:custDataLst>
      <p:tags r:id="rId1"/>
    </p:custDataLst>
    <p:extLst>
      <p:ext uri="{BB962C8B-B14F-4D97-AF65-F5344CB8AC3E}">
        <p14:creationId xmlns:p14="http://schemas.microsoft.com/office/powerpoint/2010/main" val="71695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38A9B-727A-3EDF-BE0D-ECA3EDCC6ED3}"/>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E2EAAB0-D594-FC4F-C8D9-80BDE017BE0E}"/>
              </a:ext>
            </a:extLst>
          </p:cNvPr>
          <p:cNvGraphicFramePr>
            <a:graphicFrameLocks noGrp="1"/>
          </p:cNvGraphicFramePr>
          <p:nvPr/>
        </p:nvGraphicFramePr>
        <p:xfrm>
          <a:off x="546750" y="1228005"/>
          <a:ext cx="11092072" cy="4920796"/>
        </p:xfrm>
        <a:graphic>
          <a:graphicData uri="http://schemas.openxmlformats.org/drawingml/2006/table">
            <a:tbl>
              <a:tblPr firstRow="1" bandRow="1">
                <a:tableStyleId>{5C22544A-7EE6-4342-B048-85BDC9FD1C3A}</a:tableStyleId>
              </a:tblPr>
              <a:tblGrid>
                <a:gridCol w="1891650">
                  <a:extLst>
                    <a:ext uri="{9D8B030D-6E8A-4147-A177-3AD203B41FA5}">
                      <a16:colId xmlns:a16="http://schemas.microsoft.com/office/drawing/2014/main" val="3207631952"/>
                    </a:ext>
                  </a:extLst>
                </a:gridCol>
                <a:gridCol w="3879273">
                  <a:extLst>
                    <a:ext uri="{9D8B030D-6E8A-4147-A177-3AD203B41FA5}">
                      <a16:colId xmlns:a16="http://schemas.microsoft.com/office/drawing/2014/main" val="1262413018"/>
                    </a:ext>
                  </a:extLst>
                </a:gridCol>
                <a:gridCol w="2548131">
                  <a:extLst>
                    <a:ext uri="{9D8B030D-6E8A-4147-A177-3AD203B41FA5}">
                      <a16:colId xmlns:a16="http://schemas.microsoft.com/office/drawing/2014/main" val="2538000791"/>
                    </a:ext>
                  </a:extLst>
                </a:gridCol>
                <a:gridCol w="2773018">
                  <a:extLst>
                    <a:ext uri="{9D8B030D-6E8A-4147-A177-3AD203B41FA5}">
                      <a16:colId xmlns:a16="http://schemas.microsoft.com/office/drawing/2014/main" val="3002840095"/>
                    </a:ext>
                  </a:extLst>
                </a:gridCol>
              </a:tblGrid>
              <a:tr h="532085">
                <a:tc>
                  <a:txBody>
                    <a:bodyPr/>
                    <a:lstStyle/>
                    <a:p>
                      <a:endParaRPr lang="en-US"/>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rPr>
                        <a:t>Part A</a:t>
                      </a:r>
                    </a:p>
                    <a:p>
                      <a:pPr algn="ctr"/>
                      <a:r>
                        <a:rPr lang="en-US" sz="1600">
                          <a:solidFill>
                            <a:schemeClr val="tx1"/>
                          </a:solidFill>
                        </a:rPr>
                        <a:t>Hospital insurance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rPr>
                        <a:t>Part B</a:t>
                      </a:r>
                    </a:p>
                    <a:p>
                      <a:pPr algn="ctr"/>
                      <a:r>
                        <a:rPr lang="en-US" sz="1600">
                          <a:solidFill>
                            <a:schemeClr val="tx1"/>
                          </a:solidFill>
                        </a:rPr>
                        <a:t>Medical insurance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rPr>
                        <a:t>Part D</a:t>
                      </a:r>
                    </a:p>
                    <a:p>
                      <a:pPr algn="ctr"/>
                      <a:r>
                        <a:rPr lang="en-US" sz="1600">
                          <a:solidFill>
                            <a:schemeClr val="tx1"/>
                          </a:solidFill>
                        </a:rPr>
                        <a:t>Prescription drug</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6122555"/>
                  </a:ext>
                </a:extLst>
              </a:tr>
              <a:tr h="839093">
                <a:tc>
                  <a:txBody>
                    <a:bodyPr/>
                    <a:lstStyle/>
                    <a:p>
                      <a:pPr>
                        <a:spcAft>
                          <a:spcPts val="200"/>
                        </a:spcAft>
                      </a:pPr>
                      <a:r>
                        <a:rPr lang="en-US" sz="1600" b="1"/>
                        <a:t>Deductible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$1,736 per inpatient hospital benefit period </a:t>
                      </a:r>
                      <a:endParaRPr lang="en-US" sz="14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$283 annual deductible</a:t>
                      </a:r>
                      <a:endParaRPr lang="en-US" sz="14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Varies by plan</a:t>
                      </a:r>
                    </a:p>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Maximum annual deductible cannot exceed $615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2878228"/>
                  </a:ext>
                </a:extLst>
              </a:tr>
              <a:tr h="1368564">
                <a:tc>
                  <a:txBody>
                    <a:bodyPr/>
                    <a:lstStyle/>
                    <a:p>
                      <a:pPr>
                        <a:spcAft>
                          <a:spcPts val="200"/>
                        </a:spcAft>
                      </a:pPr>
                      <a:r>
                        <a:rPr lang="en-US" sz="1600" b="1"/>
                        <a:t>Monthly premium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$0 if Medicare eligible </a:t>
                      </a:r>
                    </a:p>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Paid during working years through payroll tax (2.9% on all wages split evenly between employer and employee)</a:t>
                      </a:r>
                      <a:r>
                        <a:rPr lang="en-US" sz="1400" b="0" i="0" u="none" strike="noStrike" kern="1200" baseline="30000">
                          <a:solidFill>
                            <a:schemeClr val="dk1"/>
                          </a:solidFill>
                          <a:latin typeface="+mn-lt"/>
                          <a:ea typeface="+mn-ea"/>
                          <a:cs typeface="+mn-cs"/>
                        </a:rPr>
                        <a:t>1</a:t>
                      </a:r>
                    </a:p>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Can qualify on spouse work record</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Base premium of $202.90/month</a:t>
                      </a:r>
                    </a:p>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Premiums can increase at certain income levels</a:t>
                      </a:r>
                      <a:endParaRPr lang="en-US" sz="14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Varies by plan</a:t>
                      </a:r>
                    </a:p>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National base premium is $38.99/monthly</a:t>
                      </a:r>
                    </a:p>
                    <a:p>
                      <a:pPr marL="285750" marR="0" lvl="0" indent="-285750" algn="l" defTabSz="1218895"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400" b="0" i="0" u="none" strike="noStrike" kern="1200" baseline="0">
                          <a:solidFill>
                            <a:schemeClr val="dk1"/>
                          </a:solidFill>
                          <a:latin typeface="+mn-lt"/>
                          <a:ea typeface="+mn-ea"/>
                          <a:cs typeface="+mn-cs"/>
                        </a:rPr>
                        <a:t>Premiums can increase at certain income levels</a:t>
                      </a:r>
                      <a:endParaRPr lang="en-US" sz="14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9590051"/>
                  </a:ext>
                </a:extLst>
              </a:tr>
              <a:tr h="1120451">
                <a:tc>
                  <a:txBody>
                    <a:bodyPr/>
                    <a:lstStyle/>
                    <a:p>
                      <a:pPr>
                        <a:spcAft>
                          <a:spcPts val="200"/>
                        </a:spcAft>
                      </a:pPr>
                      <a:r>
                        <a:rPr lang="en-US" sz="1600" b="1"/>
                        <a:t>Coinsurance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a:t>Days 1-60 - $0</a:t>
                      </a:r>
                    </a:p>
                    <a:p>
                      <a:pPr marL="285750" indent="-285750">
                        <a:spcAft>
                          <a:spcPts val="200"/>
                        </a:spcAft>
                        <a:buFont typeface="Arial" panose="020B0604020202020204" pitchFamily="34" charset="0"/>
                        <a:buChar char="•"/>
                      </a:pPr>
                      <a:r>
                        <a:rPr lang="en-US" sz="1400"/>
                        <a:t>Days 61-90 – $434</a:t>
                      </a:r>
                    </a:p>
                    <a:p>
                      <a:pPr marL="285750" indent="-285750">
                        <a:spcAft>
                          <a:spcPts val="200"/>
                        </a:spcAft>
                        <a:buFont typeface="Arial" panose="020B0604020202020204" pitchFamily="34" charset="0"/>
                        <a:buChar char="•"/>
                      </a:pPr>
                      <a:r>
                        <a:rPr lang="en-US" sz="1400"/>
                        <a:t>Days 91-150 - $868 (lifetime reserve days) </a:t>
                      </a:r>
                    </a:p>
                    <a:p>
                      <a:pPr marL="285750" indent="-285750">
                        <a:spcAft>
                          <a:spcPts val="200"/>
                        </a:spcAft>
                        <a:buFont typeface="Arial" panose="020B0604020202020204" pitchFamily="34" charset="0"/>
                        <a:buChar char="•"/>
                      </a:pPr>
                      <a:r>
                        <a:rPr lang="en-US" sz="1400"/>
                        <a:t>After 150 days – You pay all costs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After the deductible, you pay 20% of costs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b="0" i="0" u="none" strike="noStrike" kern="1200" baseline="0">
                          <a:solidFill>
                            <a:schemeClr val="dk1"/>
                          </a:solidFill>
                          <a:latin typeface="+mn-lt"/>
                          <a:ea typeface="+mn-ea"/>
                          <a:cs typeface="+mn-cs"/>
                        </a:rPr>
                        <a:t>Varies by plan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1713797"/>
                  </a:ext>
                </a:extLst>
              </a:tr>
              <a:tr h="1013568">
                <a:tc>
                  <a:txBody>
                    <a:bodyPr/>
                    <a:lstStyle/>
                    <a:p>
                      <a:pPr>
                        <a:spcAft>
                          <a:spcPts val="200"/>
                        </a:spcAft>
                      </a:pPr>
                      <a:r>
                        <a:rPr lang="en-US" sz="1600" b="1"/>
                        <a:t>Out-of-pocket maximum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285750" indent="-285750">
                        <a:spcAft>
                          <a:spcPts val="200"/>
                        </a:spcAft>
                        <a:buFont typeface="Arial" panose="020B0604020202020204" pitchFamily="34" charset="0"/>
                        <a:buChar char="•"/>
                      </a:pPr>
                      <a:r>
                        <a:rPr lang="en-US" sz="1400"/>
                        <a:t>No out-of-pocket limits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1218895"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400"/>
                        <a:t>No out-of-pocket limits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1218895"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400" b="0" i="0" u="none" strike="noStrike" kern="1200" baseline="0">
                          <a:solidFill>
                            <a:schemeClr val="dk1"/>
                          </a:solidFill>
                          <a:latin typeface="+mn-lt"/>
                          <a:ea typeface="+mn-ea"/>
                          <a:cs typeface="+mn-cs"/>
                        </a:rPr>
                        <a:t>Maximum annual out-of-pocket cost is $2,100</a:t>
                      </a:r>
                      <a:endParaRPr lang="en-US" sz="140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0589717"/>
                  </a:ext>
                </a:extLst>
              </a:tr>
            </a:tbl>
          </a:graphicData>
        </a:graphic>
      </p:graphicFrame>
      <p:sp>
        <p:nvSpPr>
          <p:cNvPr id="7" name="Text Placeholder 2">
            <a:extLst>
              <a:ext uri="{FF2B5EF4-FFF2-40B4-BE49-F238E27FC236}">
                <a16:creationId xmlns:a16="http://schemas.microsoft.com/office/drawing/2014/main" id="{8D503294-1F85-49BC-C63C-D11F215FFB11}"/>
              </a:ext>
            </a:extLst>
          </p:cNvPr>
          <p:cNvSpPr>
            <a:spLocks noGrp="1"/>
          </p:cNvSpPr>
          <p:nvPr>
            <p:ph type="body" sz="quarter" idx="40"/>
          </p:nvPr>
        </p:nvSpPr>
        <p:spPr>
          <a:xfrm>
            <a:off x="457319" y="6120464"/>
            <a:ext cx="11270935" cy="333425"/>
          </a:xfrm>
        </p:spPr>
        <p:txBody>
          <a:bodyPr/>
          <a:lstStyle/>
          <a:p>
            <a:r>
              <a:rPr lang="en-US"/>
              <a:t>Source: Centers for Medicare and Medicaid Services, 2026</a:t>
            </a:r>
          </a:p>
          <a:p>
            <a:r>
              <a:rPr lang="en-US">
                <a:solidFill>
                  <a:srgbClr val="000000"/>
                </a:solidFill>
              </a:rPr>
              <a:t>1. </a:t>
            </a:r>
            <a:r>
              <a:rPr lang="en-US"/>
              <a:t>An additional 0.9% HI tax imposed on individuals with wages or self-employment income in excess of $200,000 (single and qualifying widow(er)s) or $250,000 (married/filing jointly)</a:t>
            </a:r>
            <a:endParaRPr lang="en-US">
              <a:solidFill>
                <a:srgbClr val="000000"/>
              </a:solidFill>
            </a:endParaRPr>
          </a:p>
        </p:txBody>
      </p:sp>
      <p:sp>
        <p:nvSpPr>
          <p:cNvPr id="8" name="Title 1">
            <a:extLst>
              <a:ext uri="{FF2B5EF4-FFF2-40B4-BE49-F238E27FC236}">
                <a16:creationId xmlns:a16="http://schemas.microsoft.com/office/drawing/2014/main" id="{DCFEF087-7F35-D4D0-781A-DD1F902FD212}"/>
              </a:ext>
            </a:extLst>
          </p:cNvPr>
          <p:cNvSpPr>
            <a:spLocks noGrp="1"/>
          </p:cNvSpPr>
          <p:nvPr>
            <p:ph type="title"/>
          </p:nvPr>
        </p:nvSpPr>
        <p:spPr>
          <a:xfrm>
            <a:off x="457319" y="208801"/>
            <a:ext cx="9402048" cy="430887"/>
          </a:xfrm>
        </p:spPr>
        <p:txBody>
          <a:bodyPr/>
          <a:lstStyle/>
          <a:p>
            <a:r>
              <a:rPr lang="en-US"/>
              <a:t>Medicare Costs (2026) </a:t>
            </a:r>
          </a:p>
        </p:txBody>
      </p:sp>
      <p:sp>
        <p:nvSpPr>
          <p:cNvPr id="9" name="Subtitle 2">
            <a:extLst>
              <a:ext uri="{FF2B5EF4-FFF2-40B4-BE49-F238E27FC236}">
                <a16:creationId xmlns:a16="http://schemas.microsoft.com/office/drawing/2014/main" id="{756FE4FD-2C76-BC90-F867-0B7ED1A8E02E}"/>
              </a:ext>
            </a:extLst>
          </p:cNvPr>
          <p:cNvSpPr>
            <a:spLocks noGrp="1"/>
          </p:cNvSpPr>
          <p:nvPr>
            <p:ph type="subTitle" idx="1"/>
          </p:nvPr>
        </p:nvSpPr>
        <p:spPr>
          <a:xfrm>
            <a:off x="457319" y="657070"/>
            <a:ext cx="9402048" cy="307777"/>
          </a:xfrm>
        </p:spPr>
        <p:txBody>
          <a:bodyPr/>
          <a:lstStyle/>
          <a:p>
            <a:r>
              <a:rPr lang="en-US"/>
              <a:t>Original Medicare - Part A, B and D</a:t>
            </a:r>
          </a:p>
        </p:txBody>
      </p:sp>
    </p:spTree>
    <p:custDataLst>
      <p:tags r:id="rId1"/>
    </p:custDataLst>
    <p:extLst>
      <p:ext uri="{BB962C8B-B14F-4D97-AF65-F5344CB8AC3E}">
        <p14:creationId xmlns:p14="http://schemas.microsoft.com/office/powerpoint/2010/main" val="784627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B3FB-666F-232F-2476-46BC370B34B7}"/>
              </a:ext>
            </a:extLst>
          </p:cNvPr>
          <p:cNvSpPr>
            <a:spLocks noGrp="1"/>
          </p:cNvSpPr>
          <p:nvPr>
            <p:ph type="title"/>
          </p:nvPr>
        </p:nvSpPr>
        <p:spPr/>
        <p:txBody>
          <a:bodyPr/>
          <a:lstStyle/>
          <a:p>
            <a:r>
              <a:rPr lang="en-US"/>
              <a:t>Medicare premiums increase at higher </a:t>
            </a:r>
            <a:br>
              <a:rPr lang="en-US"/>
            </a:br>
            <a:r>
              <a:rPr lang="en-US"/>
              <a:t>income levels</a:t>
            </a:r>
          </a:p>
        </p:txBody>
      </p:sp>
      <p:graphicFrame>
        <p:nvGraphicFramePr>
          <p:cNvPr id="5" name="Table 4">
            <a:extLst>
              <a:ext uri="{FF2B5EF4-FFF2-40B4-BE49-F238E27FC236}">
                <a16:creationId xmlns:a16="http://schemas.microsoft.com/office/drawing/2014/main" id="{2EA01048-EE1E-51EE-38B4-578270B25050}"/>
              </a:ext>
            </a:extLst>
          </p:cNvPr>
          <p:cNvGraphicFramePr>
            <a:graphicFrameLocks noGrp="1"/>
          </p:cNvGraphicFramePr>
          <p:nvPr>
            <p:extLst>
              <p:ext uri="{D42A27DB-BD31-4B8C-83A1-F6EECF244321}">
                <p14:modId xmlns:p14="http://schemas.microsoft.com/office/powerpoint/2010/main" val="1492449141"/>
              </p:ext>
            </p:extLst>
          </p:nvPr>
        </p:nvGraphicFramePr>
        <p:xfrm>
          <a:off x="457319" y="1412874"/>
          <a:ext cx="11247439" cy="4032251"/>
        </p:xfrm>
        <a:graphic>
          <a:graphicData uri="http://schemas.openxmlformats.org/drawingml/2006/table">
            <a:tbl>
              <a:tblPr firstRow="1" firstCol="1" bandRow="1">
                <a:tableStyleId>{3B4B98B0-60AC-42C2-AFA5-B58CD77FA1E5}</a:tableStyleId>
              </a:tblPr>
              <a:tblGrid>
                <a:gridCol w="3805615">
                  <a:extLst>
                    <a:ext uri="{9D8B030D-6E8A-4147-A177-3AD203B41FA5}">
                      <a16:colId xmlns:a16="http://schemas.microsoft.com/office/drawing/2014/main" val="3367127170"/>
                    </a:ext>
                  </a:extLst>
                </a:gridCol>
                <a:gridCol w="3805615">
                  <a:extLst>
                    <a:ext uri="{9D8B030D-6E8A-4147-A177-3AD203B41FA5}">
                      <a16:colId xmlns:a16="http://schemas.microsoft.com/office/drawing/2014/main" val="3780785003"/>
                    </a:ext>
                  </a:extLst>
                </a:gridCol>
                <a:gridCol w="3636209">
                  <a:extLst>
                    <a:ext uri="{9D8B030D-6E8A-4147-A177-3AD203B41FA5}">
                      <a16:colId xmlns:a16="http://schemas.microsoft.com/office/drawing/2014/main" val="472853273"/>
                    </a:ext>
                  </a:extLst>
                </a:gridCol>
              </a:tblGrid>
              <a:tr h="459517">
                <a:tc>
                  <a:txBody>
                    <a:bodyPr/>
                    <a:lstStyle/>
                    <a:p>
                      <a:pPr marL="0" marR="0" algn="l">
                        <a:lnSpc>
                          <a:spcPct val="115000"/>
                        </a:lnSpc>
                        <a:spcAft>
                          <a:spcPts val="800"/>
                        </a:spcAft>
                        <a:buNone/>
                      </a:pPr>
                      <a:r>
                        <a:rPr lang="en-US" sz="2000" u="none" kern="100">
                          <a:effectLst/>
                          <a:latin typeface="Aptos" panose="020B0004020202020204" pitchFamily="34" charset="0"/>
                          <a:ea typeface="Aptos" panose="020B0004020202020204" pitchFamily="34" charset="0"/>
                          <a:cs typeface="Times New Roman" panose="02020603050405020304" pitchFamily="18" charset="0"/>
                        </a:rPr>
                        <a:t>Single</a:t>
                      </a:r>
                    </a:p>
                  </a:txBody>
                  <a:tcPr marL="23487" marR="23487" marT="0" marB="0"/>
                </a:tc>
                <a:tc>
                  <a:txBody>
                    <a:bodyPr/>
                    <a:lstStyle/>
                    <a:p>
                      <a:pPr marL="0" marR="0" algn="l">
                        <a:lnSpc>
                          <a:spcPct val="115000"/>
                        </a:lnSpc>
                        <a:spcAft>
                          <a:spcPts val="800"/>
                        </a:spcAft>
                        <a:buNone/>
                      </a:pPr>
                      <a:r>
                        <a:rPr lang="en-US" sz="2000" u="none" kern="100">
                          <a:effectLst/>
                          <a:latin typeface="Aptos" panose="020B0004020202020204" pitchFamily="34" charset="0"/>
                          <a:ea typeface="Aptos" panose="020B0004020202020204" pitchFamily="34" charset="0"/>
                          <a:cs typeface="Times New Roman" panose="02020603050405020304" pitchFamily="18" charset="0"/>
                        </a:rPr>
                        <a:t>MFJ</a:t>
                      </a:r>
                    </a:p>
                  </a:txBody>
                  <a:tcPr marL="23487" marR="23487" marT="0" marB="0"/>
                </a:tc>
                <a:tc>
                  <a:txBody>
                    <a:bodyPr/>
                    <a:lstStyle/>
                    <a:p>
                      <a:pPr marL="0" marR="0" algn="ctr">
                        <a:lnSpc>
                          <a:spcPct val="115000"/>
                        </a:lnSpc>
                        <a:spcAft>
                          <a:spcPts val="800"/>
                        </a:spcAft>
                        <a:buNone/>
                      </a:pPr>
                      <a:r>
                        <a:rPr lang="en-US" sz="2000" u="none" kern="100">
                          <a:effectLst/>
                        </a:rPr>
                        <a:t>Part B premium</a:t>
                      </a:r>
                      <a:endParaRPr lang="en-US" sz="2000" u="none" kern="100">
                        <a:effectLst/>
                        <a:latin typeface="Aptos" panose="020B0004020202020204" pitchFamily="34" charset="0"/>
                        <a:ea typeface="Aptos" panose="020B0004020202020204" pitchFamily="34" charset="0"/>
                        <a:cs typeface="Times New Roman" panose="02020603050405020304" pitchFamily="18" charset="0"/>
                      </a:endParaRPr>
                    </a:p>
                  </a:txBody>
                  <a:tcPr marL="23487" marR="23487" marT="0" marB="0"/>
                </a:tc>
                <a:extLst>
                  <a:ext uri="{0D108BD9-81ED-4DB2-BD59-A6C34878D82A}">
                    <a16:rowId xmlns:a16="http://schemas.microsoft.com/office/drawing/2014/main" val="2208452897"/>
                  </a:ext>
                </a:extLst>
              </a:tr>
              <a:tr h="611873">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 $109,000</a:t>
                      </a:r>
                    </a:p>
                  </a:txBody>
                  <a:tcPr marL="23487" marR="23487" marT="0" marB="0" anchor="ctr"/>
                </a:tc>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 $218,000</a:t>
                      </a:r>
                    </a:p>
                  </a:txBody>
                  <a:tcPr marL="23487" marR="23487" marT="0" marB="0" anchor="ctr"/>
                </a:tc>
                <a:tc>
                  <a:txBody>
                    <a:bodyPr/>
                    <a:lstStyle/>
                    <a:p>
                      <a:pPr marL="0" marR="0" lvl="0" indent="0" algn="ctr">
                        <a:lnSpc>
                          <a:spcPct val="115000"/>
                        </a:lnSpc>
                        <a:buFont typeface="+mj-lt"/>
                        <a:buNone/>
                      </a:pPr>
                      <a:r>
                        <a:rPr lang="en-US" sz="2000" b="1" kern="100">
                          <a:effectLst/>
                          <a:latin typeface="+mn-lt"/>
                        </a:rPr>
                        <a:t>$202.90</a:t>
                      </a:r>
                    </a:p>
                  </a:txBody>
                  <a:tcPr marL="23487" marR="23487" marT="0" marB="0" anchor="ctr"/>
                </a:tc>
                <a:extLst>
                  <a:ext uri="{0D108BD9-81ED-4DB2-BD59-A6C34878D82A}">
                    <a16:rowId xmlns:a16="http://schemas.microsoft.com/office/drawing/2014/main" val="1118804481"/>
                  </a:ext>
                </a:extLst>
              </a:tr>
              <a:tr h="626095">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$109,001 - $137,000</a:t>
                      </a:r>
                    </a:p>
                  </a:txBody>
                  <a:tcPr marL="23487" marR="23487" marT="0" marB="0" anchor="ctr"/>
                </a:tc>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$218,001 - $274,000</a:t>
                      </a:r>
                    </a:p>
                  </a:txBody>
                  <a:tcPr marL="23487" marR="23487" marT="0" marB="0" anchor="ctr"/>
                </a:tc>
                <a:tc>
                  <a:txBody>
                    <a:bodyPr/>
                    <a:lstStyle/>
                    <a:p>
                      <a:pPr marL="0" marR="0" lvl="0" indent="0" algn="ctr">
                        <a:lnSpc>
                          <a:spcPct val="115000"/>
                        </a:lnSpc>
                        <a:buFont typeface="+mj-lt"/>
                        <a:buNone/>
                      </a:pPr>
                      <a:r>
                        <a:rPr lang="en-US" sz="2000" b="1" kern="100">
                          <a:effectLst/>
                          <a:latin typeface="+mn-lt"/>
                          <a:ea typeface="Aptos" panose="020B0004020202020204" pitchFamily="34" charset="0"/>
                          <a:cs typeface="Times New Roman" panose="02020603050405020304" pitchFamily="18" charset="0"/>
                        </a:rPr>
                        <a:t>$284.10</a:t>
                      </a:r>
                    </a:p>
                  </a:txBody>
                  <a:tcPr marL="23487" marR="23487" marT="0" marB="0" anchor="ctr"/>
                </a:tc>
                <a:extLst>
                  <a:ext uri="{0D108BD9-81ED-4DB2-BD59-A6C34878D82A}">
                    <a16:rowId xmlns:a16="http://schemas.microsoft.com/office/drawing/2014/main" val="1096897945"/>
                  </a:ext>
                </a:extLst>
              </a:tr>
              <a:tr h="626095">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$137,001 - $171,000</a:t>
                      </a:r>
                    </a:p>
                  </a:txBody>
                  <a:tcPr marL="23487" marR="23487" marT="0" marB="0" anchor="ctr"/>
                </a:tc>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$274,001 - $342,000</a:t>
                      </a:r>
                    </a:p>
                  </a:txBody>
                  <a:tcPr marL="23487" marR="23487" marT="0" marB="0" anchor="ctr"/>
                </a:tc>
                <a:tc>
                  <a:txBody>
                    <a:bodyPr/>
                    <a:lstStyle/>
                    <a:p>
                      <a:pPr marL="0" marR="0" lvl="0" indent="0" algn="ctr">
                        <a:lnSpc>
                          <a:spcPct val="115000"/>
                        </a:lnSpc>
                        <a:buFont typeface="+mj-lt"/>
                        <a:buNone/>
                      </a:pPr>
                      <a:r>
                        <a:rPr lang="en-US" sz="2000" b="1" kern="100">
                          <a:effectLst/>
                          <a:latin typeface="+mn-lt"/>
                          <a:ea typeface="Aptos" panose="020B0004020202020204" pitchFamily="34" charset="0"/>
                          <a:cs typeface="Times New Roman" panose="02020603050405020304" pitchFamily="18" charset="0"/>
                        </a:rPr>
                        <a:t>$405.80</a:t>
                      </a:r>
                    </a:p>
                  </a:txBody>
                  <a:tcPr marL="23487" marR="23487" marT="0" marB="0" anchor="ctr"/>
                </a:tc>
                <a:extLst>
                  <a:ext uri="{0D108BD9-81ED-4DB2-BD59-A6C34878D82A}">
                    <a16:rowId xmlns:a16="http://schemas.microsoft.com/office/drawing/2014/main" val="470460756"/>
                  </a:ext>
                </a:extLst>
              </a:tr>
              <a:tr h="654990">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$171,001 - $205,000</a:t>
                      </a:r>
                    </a:p>
                  </a:txBody>
                  <a:tcPr marL="23487" marR="23487" marT="0" marB="0" anchor="ctr"/>
                </a:tc>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$342,001 - $410,000</a:t>
                      </a:r>
                    </a:p>
                  </a:txBody>
                  <a:tcPr marL="23487" marR="23487" marT="0" marB="0" anchor="ctr"/>
                </a:tc>
                <a:tc>
                  <a:txBody>
                    <a:bodyPr/>
                    <a:lstStyle/>
                    <a:p>
                      <a:pPr marL="0" marR="0" lvl="0" indent="0" algn="ctr">
                        <a:lnSpc>
                          <a:spcPct val="115000"/>
                        </a:lnSpc>
                        <a:buFont typeface="+mj-lt"/>
                        <a:buNone/>
                      </a:pPr>
                      <a:r>
                        <a:rPr lang="en-US" sz="2000" b="1" kern="100">
                          <a:effectLst/>
                          <a:latin typeface="+mn-lt"/>
                          <a:ea typeface="Aptos" panose="020B0004020202020204" pitchFamily="34" charset="0"/>
                          <a:cs typeface="Times New Roman" panose="02020603050405020304" pitchFamily="18" charset="0"/>
                        </a:rPr>
                        <a:t>$527.50</a:t>
                      </a:r>
                    </a:p>
                  </a:txBody>
                  <a:tcPr marL="23487" marR="23487" marT="0" marB="0" anchor="ctr"/>
                </a:tc>
                <a:extLst>
                  <a:ext uri="{0D108BD9-81ED-4DB2-BD59-A6C34878D82A}">
                    <a16:rowId xmlns:a16="http://schemas.microsoft.com/office/drawing/2014/main" val="1184422758"/>
                  </a:ext>
                </a:extLst>
              </a:tr>
              <a:tr h="550572">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$205,001 - $499,999</a:t>
                      </a:r>
                    </a:p>
                  </a:txBody>
                  <a:tcPr marL="23487" marR="23487" marT="0" marB="0" anchor="ctr"/>
                </a:tc>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$410,001 - $749,999</a:t>
                      </a:r>
                    </a:p>
                  </a:txBody>
                  <a:tcPr marL="23487" marR="23487" marT="0" marB="0" anchor="ctr"/>
                </a:tc>
                <a:tc>
                  <a:txBody>
                    <a:bodyPr/>
                    <a:lstStyle/>
                    <a:p>
                      <a:pPr marL="0" marR="0" lvl="0" indent="0" algn="ctr">
                        <a:lnSpc>
                          <a:spcPct val="115000"/>
                        </a:lnSpc>
                        <a:buFont typeface="+mj-lt"/>
                        <a:buNone/>
                      </a:pPr>
                      <a:r>
                        <a:rPr lang="en-US" sz="2000" b="1" kern="100">
                          <a:effectLst/>
                          <a:latin typeface="+mn-lt"/>
                          <a:ea typeface="Aptos" panose="020B0004020202020204" pitchFamily="34" charset="0"/>
                          <a:cs typeface="Times New Roman" panose="02020603050405020304" pitchFamily="18" charset="0"/>
                        </a:rPr>
                        <a:t>$649.20</a:t>
                      </a:r>
                    </a:p>
                  </a:txBody>
                  <a:tcPr marL="23487" marR="23487" marT="0" marB="0" anchor="ctr"/>
                </a:tc>
                <a:extLst>
                  <a:ext uri="{0D108BD9-81ED-4DB2-BD59-A6C34878D82A}">
                    <a16:rowId xmlns:a16="http://schemas.microsoft.com/office/drawing/2014/main" val="3602838191"/>
                  </a:ext>
                </a:extLst>
              </a:tr>
              <a:tr h="503109">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 $500,000</a:t>
                      </a:r>
                    </a:p>
                  </a:txBody>
                  <a:tcPr marL="23487" marR="23487" marT="0" marB="0" anchor="ctr"/>
                </a:tc>
                <a:tc>
                  <a:txBody>
                    <a:bodyPr/>
                    <a:lstStyle/>
                    <a:p>
                      <a:pPr marL="0" marR="0" lvl="0" indent="0" algn="l">
                        <a:lnSpc>
                          <a:spcPct val="115000"/>
                        </a:lnSpc>
                        <a:spcAft>
                          <a:spcPts val="0"/>
                        </a:spcAft>
                        <a:buFont typeface="+mj-lt"/>
                        <a:buNone/>
                      </a:pPr>
                      <a:r>
                        <a:rPr lang="en-US" sz="2000" b="0" kern="100">
                          <a:effectLst/>
                          <a:latin typeface="+mn-lt"/>
                          <a:ea typeface="Aptos" panose="020B0004020202020204" pitchFamily="34" charset="0"/>
                          <a:cs typeface="Times New Roman" panose="02020603050405020304" pitchFamily="18" charset="0"/>
                        </a:rPr>
                        <a:t>≥$750,000</a:t>
                      </a:r>
                    </a:p>
                  </a:txBody>
                  <a:tcPr marL="23487" marR="23487" marT="0" marB="0" anchor="ctr"/>
                </a:tc>
                <a:tc>
                  <a:txBody>
                    <a:bodyPr/>
                    <a:lstStyle/>
                    <a:p>
                      <a:pPr marL="0" marR="0" lvl="0" indent="0" algn="ctr">
                        <a:lnSpc>
                          <a:spcPct val="115000"/>
                        </a:lnSpc>
                        <a:buFont typeface="+mj-lt"/>
                        <a:buNone/>
                      </a:pPr>
                      <a:r>
                        <a:rPr lang="en-US" sz="2000" b="1" kern="100">
                          <a:effectLst/>
                          <a:latin typeface="+mn-lt"/>
                          <a:ea typeface="Aptos" panose="020B0004020202020204" pitchFamily="34" charset="0"/>
                          <a:cs typeface="Times New Roman" panose="02020603050405020304" pitchFamily="18" charset="0"/>
                        </a:rPr>
                        <a:t>$689.90</a:t>
                      </a:r>
                    </a:p>
                  </a:txBody>
                  <a:tcPr marL="23487" marR="23487" marT="0" marB="0" anchor="ctr"/>
                </a:tc>
                <a:extLst>
                  <a:ext uri="{0D108BD9-81ED-4DB2-BD59-A6C34878D82A}">
                    <a16:rowId xmlns:a16="http://schemas.microsoft.com/office/drawing/2014/main" val="532228306"/>
                  </a:ext>
                </a:extLst>
              </a:tr>
            </a:tbl>
          </a:graphicData>
        </a:graphic>
      </p:graphicFrame>
      <p:sp>
        <p:nvSpPr>
          <p:cNvPr id="6" name="Text Placeholder 9">
            <a:extLst>
              <a:ext uri="{FF2B5EF4-FFF2-40B4-BE49-F238E27FC236}">
                <a16:creationId xmlns:a16="http://schemas.microsoft.com/office/drawing/2014/main" id="{8CDCA766-1E34-16C2-70EA-5A0F4ED90CBF}"/>
              </a:ext>
            </a:extLst>
          </p:cNvPr>
          <p:cNvSpPr>
            <a:spLocks noGrp="1"/>
          </p:cNvSpPr>
          <p:nvPr>
            <p:ph type="body" sz="quarter" idx="40"/>
          </p:nvPr>
        </p:nvSpPr>
        <p:spPr/>
        <p:txBody>
          <a:bodyPr/>
          <a:lstStyle/>
          <a:p>
            <a:r>
              <a:rPr lang="en-US"/>
              <a:t>Source: Center for Medicare and Medicaid Services, 2026. Income level thresholds are based on Modified Adjusted Gross Income (MAGI) from the tax return two years prior. MAGI includes Adjusted Gross Income (AGI) plus tax-free municipal bond interest and certain foreign earned income. </a:t>
            </a:r>
          </a:p>
        </p:txBody>
      </p:sp>
    </p:spTree>
    <p:custDataLst>
      <p:tags r:id="rId1"/>
    </p:custDataLst>
    <p:extLst>
      <p:ext uri="{BB962C8B-B14F-4D97-AF65-F5344CB8AC3E}">
        <p14:creationId xmlns:p14="http://schemas.microsoft.com/office/powerpoint/2010/main" val="4108359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555E-5C9F-BD27-B98A-61836A33B317}"/>
              </a:ext>
            </a:extLst>
          </p:cNvPr>
          <p:cNvSpPr>
            <a:spLocks noGrp="1"/>
          </p:cNvSpPr>
          <p:nvPr>
            <p:ph type="title"/>
          </p:nvPr>
        </p:nvSpPr>
        <p:spPr/>
        <p:txBody>
          <a:bodyPr/>
          <a:lstStyle/>
          <a:p>
            <a:r>
              <a:rPr lang="en-US"/>
              <a:t>Understanding supplemental coverage</a:t>
            </a:r>
          </a:p>
        </p:txBody>
      </p:sp>
      <p:sp>
        <p:nvSpPr>
          <p:cNvPr id="3" name="Subtitle 2">
            <a:extLst>
              <a:ext uri="{FF2B5EF4-FFF2-40B4-BE49-F238E27FC236}">
                <a16:creationId xmlns:a16="http://schemas.microsoft.com/office/drawing/2014/main" id="{0328650C-507E-3B3C-B9B0-F2D570BA09DD}"/>
              </a:ext>
            </a:extLst>
          </p:cNvPr>
          <p:cNvSpPr>
            <a:spLocks noGrp="1"/>
          </p:cNvSpPr>
          <p:nvPr>
            <p:ph type="subTitle" idx="1"/>
          </p:nvPr>
        </p:nvSpPr>
        <p:spPr/>
        <p:txBody>
          <a:bodyPr/>
          <a:lstStyle/>
          <a:p>
            <a:r>
              <a:rPr lang="en-US"/>
              <a:t>Medicare Part C &amp; supplemental coverage</a:t>
            </a:r>
          </a:p>
        </p:txBody>
      </p:sp>
      <p:grpSp>
        <p:nvGrpSpPr>
          <p:cNvPr id="14" name="Group 13" descr="Medicare advantage (Part C)&#10;Private alternative to Medicare Parts A and B — must have at least equivalent benefit, regulated by Medicare&#10;Lower premiums, but potentially more out-of-pocket expenses&#10;Generally, offers additional benefits, such as vision, dental, and hearing, and many include prescription drug coverage&#10;Eliminates some Medicare co-payments and deductibles&#10;Plans have service areas — most coverage offered through an HMO or PPO network&#10;May be more cost-effective unless you need frequent appointments / treatments&#10;Benefits may change annually and you remain in plan unless you opt out; no denial of coverage for pre-existing health conditions">
            <a:extLst>
              <a:ext uri="{FF2B5EF4-FFF2-40B4-BE49-F238E27FC236}">
                <a16:creationId xmlns:a16="http://schemas.microsoft.com/office/drawing/2014/main" id="{D9D67ADD-E13A-6427-73B1-1FC8CBB675D1}"/>
              </a:ext>
            </a:extLst>
          </p:cNvPr>
          <p:cNvGrpSpPr/>
          <p:nvPr/>
        </p:nvGrpSpPr>
        <p:grpSpPr>
          <a:xfrm>
            <a:off x="1080553" y="1177967"/>
            <a:ext cx="4865131" cy="5333002"/>
            <a:chOff x="1080553" y="1177967"/>
            <a:chExt cx="4865131" cy="5333002"/>
          </a:xfrm>
        </p:grpSpPr>
        <p:sp>
          <p:nvSpPr>
            <p:cNvPr id="5" name="Rectangle 4">
              <a:extLst>
                <a:ext uri="{FF2B5EF4-FFF2-40B4-BE49-F238E27FC236}">
                  <a16:creationId xmlns:a16="http://schemas.microsoft.com/office/drawing/2014/main" id="{620610AC-D2FA-F276-A3D6-7B6AF5AA8B57}"/>
                </a:ext>
              </a:extLst>
            </p:cNvPr>
            <p:cNvSpPr/>
            <p:nvPr/>
          </p:nvSpPr>
          <p:spPr bwMode="auto">
            <a:xfrm>
              <a:off x="1305052" y="1570566"/>
              <a:ext cx="4640632" cy="4940403"/>
            </a:xfrm>
            <a:prstGeom prst="rect">
              <a:avLst/>
            </a:prstGeom>
            <a:solidFill>
              <a:srgbClr val="E6E6E6"/>
            </a:solidFill>
            <a:ln>
              <a:noFill/>
            </a:ln>
            <a:effectLst/>
          </p:spPr>
          <p:txBody>
            <a:bodyPr lIns="161365" tIns="403412" rIns="242047" bIns="201706" rtlCol="0" anchor="t" anchorCtr="0">
              <a:noAutofit/>
            </a:bodyPr>
            <a:lstStyle/>
            <a:p>
              <a:pPr marL="177800" indent="-177800" algn="l">
                <a:spcAft>
                  <a:spcPts val="1000"/>
                </a:spcAft>
                <a:buClr>
                  <a:schemeClr val="tx1"/>
                </a:buClr>
                <a:buFont typeface="Arial"/>
                <a:buChar char="•"/>
              </a:pPr>
              <a:r>
                <a:rPr lang="en-US" sz="1400">
                  <a:latin typeface="+mj-lt"/>
                </a:rPr>
                <a:t>Private alternative to Medicare Parts A and B—must have at least equivalent benefit, regulated by Medicare</a:t>
              </a:r>
            </a:p>
            <a:p>
              <a:pPr marL="177800" indent="-177800" algn="l">
                <a:spcAft>
                  <a:spcPts val="1000"/>
                </a:spcAft>
                <a:buClr>
                  <a:schemeClr val="tx1"/>
                </a:buClr>
                <a:buFont typeface="Arial"/>
                <a:buChar char="•"/>
              </a:pPr>
              <a:r>
                <a:rPr lang="en-US" sz="1400">
                  <a:latin typeface="+mj-lt"/>
                </a:rPr>
                <a:t>Lower premiums, but potentially more out-of-pocket expenses</a:t>
              </a:r>
            </a:p>
            <a:p>
              <a:pPr marL="177800" indent="-177800" algn="l">
                <a:spcAft>
                  <a:spcPts val="1000"/>
                </a:spcAft>
                <a:buClr>
                  <a:schemeClr val="tx1"/>
                </a:buClr>
                <a:buFont typeface="Arial"/>
                <a:buChar char="•"/>
              </a:pPr>
              <a:r>
                <a:rPr lang="en-US" sz="1400">
                  <a:latin typeface="+mj-lt"/>
                </a:rPr>
                <a:t>Generally, offers additional benefits, such as vision, dental, and hearing, and many include prescription drug coverage</a:t>
              </a:r>
            </a:p>
            <a:p>
              <a:pPr marL="177800" indent="-177800" algn="l">
                <a:spcAft>
                  <a:spcPts val="1000"/>
                </a:spcAft>
                <a:buClr>
                  <a:schemeClr val="tx1"/>
                </a:buClr>
                <a:buFont typeface="Arial"/>
                <a:buChar char="•"/>
              </a:pPr>
              <a:r>
                <a:rPr lang="en-US" sz="1400">
                  <a:latin typeface="+mj-lt"/>
                </a:rPr>
                <a:t>Eliminates some Medicare co-payments and deductibles</a:t>
              </a:r>
            </a:p>
            <a:p>
              <a:pPr marL="177800" indent="-177800" algn="l">
                <a:spcAft>
                  <a:spcPts val="1000"/>
                </a:spcAft>
                <a:buClr>
                  <a:schemeClr val="tx1"/>
                </a:buClr>
                <a:buFont typeface="Arial"/>
                <a:buChar char="•"/>
              </a:pPr>
              <a:r>
                <a:rPr lang="en-US" sz="1400">
                  <a:latin typeface="+mj-lt"/>
                </a:rPr>
                <a:t>Plans have service areas</a:t>
              </a:r>
              <a:r>
                <a:rPr kumimoji="0" lang="en-US" sz="1400" b="0" i="0" u="none" strike="noStrike" kern="1200" cap="none" spc="0" normalizeH="0" baseline="0" noProof="0">
                  <a:ln>
                    <a:noFill/>
                  </a:ln>
                  <a:effectLst/>
                  <a:uLnTx/>
                  <a:uFillTx/>
                  <a:latin typeface="Source Sans Pro"/>
                  <a:ea typeface="+mn-ea"/>
                  <a:cs typeface="+mn-cs"/>
                </a:rPr>
                <a:t>—</a:t>
              </a:r>
              <a:r>
                <a:rPr lang="en-US" sz="1400">
                  <a:latin typeface="+mj-lt"/>
                </a:rPr>
                <a:t>most coverage offered through an HMO or PPO network</a:t>
              </a:r>
            </a:p>
            <a:p>
              <a:pPr marL="177800" indent="-177800" algn="l">
                <a:spcAft>
                  <a:spcPts val="1000"/>
                </a:spcAft>
                <a:buClr>
                  <a:schemeClr val="tx1"/>
                </a:buClr>
                <a:buFont typeface="Arial"/>
                <a:buChar char="•"/>
              </a:pPr>
              <a:r>
                <a:rPr lang="en-US" sz="1400">
                  <a:latin typeface="+mj-lt"/>
                </a:rPr>
                <a:t>May be more cost-effective unless you need frequent appointments / treatments</a:t>
              </a:r>
            </a:p>
            <a:p>
              <a:pPr marL="177800" indent="-177800" algn="l">
                <a:spcAft>
                  <a:spcPts val="1000"/>
                </a:spcAft>
                <a:buClr>
                  <a:schemeClr val="tx1"/>
                </a:buClr>
                <a:buFont typeface="Arial"/>
                <a:buChar char="•"/>
              </a:pPr>
              <a:r>
                <a:rPr lang="en-US" sz="1400">
                  <a:latin typeface="+mj-lt"/>
                </a:rPr>
                <a:t>Benefits may change annually and you remain in plan unless you opt out; no denial of coverage for pre-existing health conditions</a:t>
              </a:r>
            </a:p>
          </p:txBody>
        </p:sp>
        <p:sp>
          <p:nvSpPr>
            <p:cNvPr id="6" name="Rectangle 5">
              <a:extLst>
                <a:ext uri="{FF2B5EF4-FFF2-40B4-BE49-F238E27FC236}">
                  <a16:creationId xmlns:a16="http://schemas.microsoft.com/office/drawing/2014/main" id="{1998C795-F703-324F-BCD9-59CE97776D61}"/>
                </a:ext>
              </a:extLst>
            </p:cNvPr>
            <p:cNvSpPr/>
            <p:nvPr/>
          </p:nvSpPr>
          <p:spPr bwMode="auto">
            <a:xfrm>
              <a:off x="1080554" y="1177967"/>
              <a:ext cx="4538048" cy="611280"/>
            </a:xfrm>
            <a:prstGeom prst="rect">
              <a:avLst/>
            </a:prstGeom>
            <a:solidFill>
              <a:srgbClr val="002EB8"/>
            </a:solidFill>
            <a:ln>
              <a:noFill/>
            </a:ln>
            <a:effectLst/>
          </p:spPr>
          <p:txBody>
            <a:bodyPr wrap="square" lIns="201706" tIns="24205" rIns="0" bIns="24205" rtlCol="0" anchor="ctr">
              <a:noAutofit/>
            </a:bodyPr>
            <a:lstStyle/>
            <a:p>
              <a:pPr marL="44826" indent="-7004" defTabSz="806867" fontAlgn="base">
                <a:spcBef>
                  <a:spcPct val="0"/>
                </a:spcBef>
                <a:spcAft>
                  <a:spcPct val="25000"/>
                </a:spcAft>
                <a:buClr>
                  <a:srgbClr val="FFFF99"/>
                </a:buClr>
                <a:tabLst>
                  <a:tab pos="3429183" algn="dec"/>
                  <a:tab pos="4440568" algn="dec"/>
                  <a:tab pos="5443548" algn="dec"/>
                  <a:tab pos="6454932" algn="dec"/>
                </a:tabLst>
              </a:pPr>
              <a:r>
                <a:rPr lang="en-US" sz="1588" b="1" spc="88">
                  <a:solidFill>
                    <a:srgbClr val="FFFFFF"/>
                  </a:solidFill>
                  <a:latin typeface="+mj-lt"/>
                  <a:ea typeface="ＭＳ Ｐゴシック" charset="-128"/>
                </a:rPr>
                <a:t>MEDICARE ADVANTAGE </a:t>
              </a:r>
              <a:r>
                <a:rPr lang="en-US" sz="1588" b="1" spc="26">
                  <a:solidFill>
                    <a:srgbClr val="FFFFFF"/>
                  </a:solidFill>
                  <a:latin typeface="+mj-lt"/>
                  <a:ea typeface="ＭＳ Ｐゴシック" charset="-128"/>
                </a:rPr>
                <a:t>(Part C)</a:t>
              </a:r>
              <a:endParaRPr lang="en-US" sz="1235" b="1" spc="26">
                <a:solidFill>
                  <a:srgbClr val="FFFFFF"/>
                </a:solidFill>
                <a:latin typeface="+mj-lt"/>
                <a:ea typeface="ＭＳ Ｐゴシック" charset="-128"/>
              </a:endParaRPr>
            </a:p>
          </p:txBody>
        </p:sp>
        <p:sp>
          <p:nvSpPr>
            <p:cNvPr id="7" name="Right Triangle 6">
              <a:extLst>
                <a:ext uri="{FF2B5EF4-FFF2-40B4-BE49-F238E27FC236}">
                  <a16:creationId xmlns:a16="http://schemas.microsoft.com/office/drawing/2014/main" id="{8D1CB529-01F8-D24B-8099-614A4FE3BCC3}"/>
                </a:ext>
                <a:ext uri="{C183D7F6-B498-43B3-948B-1728B52AA6E4}">
                  <adec:decorative xmlns:adec="http://schemas.microsoft.com/office/drawing/2017/decorative" val="1"/>
                </a:ext>
              </a:extLst>
            </p:cNvPr>
            <p:cNvSpPr/>
            <p:nvPr/>
          </p:nvSpPr>
          <p:spPr bwMode="auto">
            <a:xfrm flipH="1" flipV="1">
              <a:off x="1080553" y="1785792"/>
              <a:ext cx="222353" cy="202139"/>
            </a:xfrm>
            <a:prstGeom prst="rtTriangle">
              <a:avLst/>
            </a:prstGeom>
            <a:solidFill>
              <a:srgbClr val="002EB8"/>
            </a:solidFill>
            <a:ln>
              <a:noFill/>
            </a:ln>
            <a:effectLst/>
          </p:spPr>
          <p:txBody>
            <a:bodyPr rtlCol="0" anchor="ctr"/>
            <a:lstStyle/>
            <a:p>
              <a:pPr algn="ctr" defTabSz="806867" fontAlgn="base">
                <a:spcBef>
                  <a:spcPct val="0"/>
                </a:spcBef>
                <a:spcAft>
                  <a:spcPct val="25000"/>
                </a:spcAft>
                <a:buClr>
                  <a:srgbClr val="FFFF99"/>
                </a:buClr>
                <a:tabLst>
                  <a:tab pos="3429183" algn="dec"/>
                  <a:tab pos="4440568" algn="dec"/>
                  <a:tab pos="5443548" algn="dec"/>
                  <a:tab pos="6454932" algn="dec"/>
                </a:tabLst>
              </a:pPr>
              <a:endParaRPr lang="en-US" sz="3000">
                <a:solidFill>
                  <a:srgbClr val="000000"/>
                </a:solidFill>
                <a:latin typeface="Source Sans Pro Semibold" panose="020B0603030403020204" pitchFamily="34" charset="0"/>
                <a:ea typeface="ＭＳ Ｐゴシック" charset="-128"/>
              </a:endParaRPr>
            </a:p>
          </p:txBody>
        </p:sp>
        <p:pic>
          <p:nvPicPr>
            <p:cNvPr id="12" name="Picture 11">
              <a:extLst>
                <a:ext uri="{FF2B5EF4-FFF2-40B4-BE49-F238E27FC236}">
                  <a16:creationId xmlns:a16="http://schemas.microsoft.com/office/drawing/2014/main" id="{15A2CD78-FC19-C18D-C1EF-BA59D441F08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1980" y="1319968"/>
              <a:ext cx="329639" cy="323822"/>
            </a:xfrm>
            <a:prstGeom prst="rect">
              <a:avLst/>
            </a:prstGeom>
          </p:spPr>
        </p:pic>
      </p:grpSp>
      <p:grpSp>
        <p:nvGrpSpPr>
          <p:cNvPr id="15" name="Group 14" descr="Medigap policy&#10;Generally higher premiums but out-of-pocket expenses may be less&#10;Offered through private insurance companies&#10;Extra insurance that covers certain expenses not covered by Medicare such as deductibles, copays, and uncovered services&#10;Premiums will vary by area and are paid separately from Medicare Part B and D&#10;Use any provider who accepts Medicare, no referrals for specialists needed&#10;May be denied coverage, or charged higher premium if you miss initial enrollment period&#10;Benefits usually don’t change, guaranteed renewable assuming policy paid&#10;May be more flexible for those traveling out of state">
            <a:extLst>
              <a:ext uri="{FF2B5EF4-FFF2-40B4-BE49-F238E27FC236}">
                <a16:creationId xmlns:a16="http://schemas.microsoft.com/office/drawing/2014/main" id="{F53EE520-AE4F-6B68-3930-404FDE1F7B39}"/>
              </a:ext>
            </a:extLst>
          </p:cNvPr>
          <p:cNvGrpSpPr/>
          <p:nvPr/>
        </p:nvGrpSpPr>
        <p:grpSpPr>
          <a:xfrm>
            <a:off x="6088362" y="1177967"/>
            <a:ext cx="4876282" cy="5333002"/>
            <a:chOff x="6088362" y="1177967"/>
            <a:chExt cx="4876282" cy="5333002"/>
          </a:xfrm>
        </p:grpSpPr>
        <p:sp>
          <p:nvSpPr>
            <p:cNvPr id="8" name="Rectangle 7">
              <a:extLst>
                <a:ext uri="{FF2B5EF4-FFF2-40B4-BE49-F238E27FC236}">
                  <a16:creationId xmlns:a16="http://schemas.microsoft.com/office/drawing/2014/main" id="{DB366F21-64E0-FD4A-4CD1-5AF8C530A39D}"/>
                </a:ext>
              </a:extLst>
            </p:cNvPr>
            <p:cNvSpPr/>
            <p:nvPr/>
          </p:nvSpPr>
          <p:spPr bwMode="auto">
            <a:xfrm>
              <a:off x="6324013" y="1539458"/>
              <a:ext cx="4640631" cy="4971511"/>
            </a:xfrm>
            <a:prstGeom prst="rect">
              <a:avLst/>
            </a:prstGeom>
            <a:solidFill>
              <a:srgbClr val="E6E6E6"/>
            </a:solidFill>
            <a:ln>
              <a:noFill/>
            </a:ln>
            <a:effectLst/>
          </p:spPr>
          <p:txBody>
            <a:bodyPr lIns="161365" tIns="403412" rIns="242047" bIns="201706" rtlCol="0" anchor="t" anchorCtr="0">
              <a:noAutofit/>
            </a:bodyPr>
            <a:lstStyle/>
            <a:p>
              <a:pPr marL="177800" indent="-177800" algn="l" defTabSz="403433" rtl="0" eaLnBrk="1" latinLnBrk="0" hangingPunct="1">
                <a:spcAft>
                  <a:spcPts val="1000"/>
                </a:spcAft>
                <a:buClr>
                  <a:schemeClr val="tx1"/>
                </a:buClr>
                <a:buFont typeface="Arial"/>
                <a:buChar char="•"/>
              </a:pPr>
              <a:r>
                <a:rPr lang="en-US" sz="1400" kern="1200">
                  <a:latin typeface="+mj-lt"/>
                  <a:ea typeface="+mn-ea"/>
                  <a:cs typeface="+mn-cs"/>
                </a:rPr>
                <a:t>Generally higher premiums but out-of-pocket expenses may be less</a:t>
              </a:r>
            </a:p>
            <a:p>
              <a:pPr marL="177800" indent="-177800" algn="l" defTabSz="403433" rtl="0" eaLnBrk="1" latinLnBrk="0" hangingPunct="1">
                <a:spcAft>
                  <a:spcPts val="1000"/>
                </a:spcAft>
                <a:buClr>
                  <a:schemeClr val="tx1"/>
                </a:buClr>
                <a:buFont typeface="Arial"/>
                <a:buChar char="•"/>
              </a:pPr>
              <a:r>
                <a:rPr lang="en-US" sz="1400" kern="1200">
                  <a:latin typeface="+mj-lt"/>
                  <a:ea typeface="+mn-ea"/>
                  <a:cs typeface="+mn-cs"/>
                </a:rPr>
                <a:t>Offered through private insurance companies</a:t>
              </a:r>
            </a:p>
            <a:p>
              <a:pPr marL="177800" indent="-177800" algn="l" defTabSz="403433" rtl="0" eaLnBrk="1" latinLnBrk="0" hangingPunct="1">
                <a:spcAft>
                  <a:spcPts val="1000"/>
                </a:spcAft>
                <a:buClr>
                  <a:schemeClr val="tx1"/>
                </a:buClr>
                <a:buFont typeface="Arial"/>
                <a:buChar char="•"/>
              </a:pPr>
              <a:r>
                <a:rPr lang="en-US" sz="1400" kern="1200">
                  <a:latin typeface="+mj-lt"/>
                  <a:ea typeface="+mn-ea"/>
                  <a:cs typeface="+mn-cs"/>
                </a:rPr>
                <a:t>Extra insurance that covers certain expenses not covered by Medicare such as deductibles, copays, and uncovered services</a:t>
              </a:r>
            </a:p>
            <a:p>
              <a:pPr marL="177800" indent="-177800" algn="l" defTabSz="403433" rtl="0" eaLnBrk="1" latinLnBrk="0" hangingPunct="1">
                <a:spcAft>
                  <a:spcPts val="1000"/>
                </a:spcAft>
                <a:buClr>
                  <a:schemeClr val="tx1"/>
                </a:buClr>
                <a:buFont typeface="Arial"/>
                <a:buChar char="•"/>
              </a:pPr>
              <a:r>
                <a:rPr lang="en-US" sz="1400" kern="1200">
                  <a:latin typeface="+mj-lt"/>
                  <a:ea typeface="+mn-ea"/>
                  <a:cs typeface="+mn-cs"/>
                </a:rPr>
                <a:t>Premiums will vary by area and are paid separately from Medicare Part B and D</a:t>
              </a:r>
            </a:p>
            <a:p>
              <a:pPr marL="177800" indent="-177800" algn="l" defTabSz="403433" rtl="0" eaLnBrk="1" latinLnBrk="0" hangingPunct="1">
                <a:spcAft>
                  <a:spcPts val="1000"/>
                </a:spcAft>
                <a:buClr>
                  <a:schemeClr val="tx1"/>
                </a:buClr>
                <a:buFont typeface="Arial"/>
                <a:buChar char="•"/>
              </a:pPr>
              <a:r>
                <a:rPr lang="en-US" sz="1400" kern="1200">
                  <a:latin typeface="+mj-lt"/>
                  <a:ea typeface="+mn-ea"/>
                  <a:cs typeface="+mn-cs"/>
                </a:rPr>
                <a:t>Use any provider who accepts Medicare, no referrals for specialists needed</a:t>
              </a:r>
            </a:p>
            <a:p>
              <a:pPr marL="177800" indent="-177800" algn="l" defTabSz="403433" rtl="0" eaLnBrk="1" latinLnBrk="0" hangingPunct="1">
                <a:spcAft>
                  <a:spcPts val="1000"/>
                </a:spcAft>
                <a:buClr>
                  <a:schemeClr val="tx1"/>
                </a:buClr>
                <a:buFont typeface="Arial"/>
                <a:buChar char="•"/>
              </a:pPr>
              <a:r>
                <a:rPr lang="en-US" sz="1400" kern="1200">
                  <a:latin typeface="+mj-lt"/>
                  <a:ea typeface="+mn-ea"/>
                  <a:cs typeface="+mn-cs"/>
                </a:rPr>
                <a:t>May be denied coverage, or charged higher premium if you miss initial enrollment period</a:t>
              </a:r>
            </a:p>
            <a:p>
              <a:pPr marL="177800" indent="-177800" algn="l" defTabSz="403433" rtl="0" eaLnBrk="1" latinLnBrk="0" hangingPunct="1">
                <a:spcAft>
                  <a:spcPts val="1000"/>
                </a:spcAft>
                <a:buClr>
                  <a:schemeClr val="tx1"/>
                </a:buClr>
                <a:buFont typeface="Arial"/>
                <a:buChar char="•"/>
              </a:pPr>
              <a:r>
                <a:rPr lang="en-US" sz="1400" kern="1200">
                  <a:latin typeface="+mj-lt"/>
                  <a:ea typeface="+mn-ea"/>
                  <a:cs typeface="+mn-cs"/>
                </a:rPr>
                <a:t>Benefits usually don’t change, guaranteed renewable assuming policy paid</a:t>
              </a:r>
            </a:p>
            <a:p>
              <a:pPr marL="177800" indent="-177800" algn="l" defTabSz="403433" rtl="0" eaLnBrk="1" latinLnBrk="0" hangingPunct="1">
                <a:spcAft>
                  <a:spcPts val="1000"/>
                </a:spcAft>
                <a:buClr>
                  <a:schemeClr val="tx1"/>
                </a:buClr>
                <a:buFont typeface="Arial"/>
                <a:buChar char="•"/>
              </a:pPr>
              <a:r>
                <a:rPr lang="en-US" sz="1400" kern="1200">
                  <a:latin typeface="+mj-lt"/>
                  <a:ea typeface="+mn-ea"/>
                  <a:cs typeface="+mn-cs"/>
                </a:rPr>
                <a:t>May be more flexible for those traveling out of state</a:t>
              </a:r>
            </a:p>
          </p:txBody>
        </p:sp>
        <p:sp>
          <p:nvSpPr>
            <p:cNvPr id="9" name="Rectangle 8">
              <a:extLst>
                <a:ext uri="{FF2B5EF4-FFF2-40B4-BE49-F238E27FC236}">
                  <a16:creationId xmlns:a16="http://schemas.microsoft.com/office/drawing/2014/main" id="{F00530DE-C2E9-1FF3-974A-54DA7EF0A99D}"/>
                </a:ext>
              </a:extLst>
            </p:cNvPr>
            <p:cNvSpPr/>
            <p:nvPr/>
          </p:nvSpPr>
          <p:spPr bwMode="auto">
            <a:xfrm>
              <a:off x="6099515" y="1177967"/>
              <a:ext cx="4538047" cy="607825"/>
            </a:xfrm>
            <a:prstGeom prst="rect">
              <a:avLst/>
            </a:prstGeom>
            <a:solidFill>
              <a:srgbClr val="1446E1"/>
            </a:solidFill>
            <a:ln>
              <a:noFill/>
            </a:ln>
            <a:effectLst/>
          </p:spPr>
          <p:txBody>
            <a:bodyPr wrap="square" lIns="201706" tIns="24205" rIns="0" bIns="24205" rtlCol="0" anchor="ctr">
              <a:noAutofit/>
            </a:bodyPr>
            <a:lstStyle/>
            <a:p>
              <a:pPr marL="44826" indent="-7004" defTabSz="806867" fontAlgn="base">
                <a:spcBef>
                  <a:spcPct val="0"/>
                </a:spcBef>
                <a:spcAft>
                  <a:spcPct val="25000"/>
                </a:spcAft>
                <a:buClr>
                  <a:srgbClr val="FFFF99"/>
                </a:buClr>
                <a:tabLst>
                  <a:tab pos="3429183" algn="dec"/>
                  <a:tab pos="4440568" algn="dec"/>
                  <a:tab pos="5443548" algn="dec"/>
                  <a:tab pos="6454932" algn="dec"/>
                </a:tabLst>
              </a:pPr>
              <a:r>
                <a:rPr lang="en-US" sz="1588" b="1" spc="88">
                  <a:solidFill>
                    <a:srgbClr val="FFFFFF"/>
                  </a:solidFill>
                  <a:latin typeface="+mj-lt"/>
                  <a:ea typeface="ＭＳ Ｐゴシック" charset="-128"/>
                </a:rPr>
                <a:t>MEDIGAP POLICY</a:t>
              </a:r>
              <a:endParaRPr lang="en-US" sz="1235" b="1" spc="88">
                <a:solidFill>
                  <a:srgbClr val="FFFFFF"/>
                </a:solidFill>
                <a:latin typeface="+mj-lt"/>
                <a:ea typeface="ＭＳ Ｐゴシック" charset="-128"/>
              </a:endParaRPr>
            </a:p>
          </p:txBody>
        </p:sp>
        <p:sp>
          <p:nvSpPr>
            <p:cNvPr id="10" name="Right Triangle 9">
              <a:extLst>
                <a:ext uri="{FF2B5EF4-FFF2-40B4-BE49-F238E27FC236}">
                  <a16:creationId xmlns:a16="http://schemas.microsoft.com/office/drawing/2014/main" id="{C696C7C5-29B3-D574-1F7C-E10F3DCACC3A}"/>
                </a:ext>
                <a:ext uri="{C183D7F6-B498-43B3-948B-1728B52AA6E4}">
                  <adec:decorative xmlns:adec="http://schemas.microsoft.com/office/drawing/2017/decorative" val="1"/>
                </a:ext>
              </a:extLst>
            </p:cNvPr>
            <p:cNvSpPr/>
            <p:nvPr/>
          </p:nvSpPr>
          <p:spPr bwMode="auto">
            <a:xfrm flipH="1" flipV="1">
              <a:off x="6088362" y="1765835"/>
              <a:ext cx="224499" cy="222096"/>
            </a:xfrm>
            <a:prstGeom prst="rtTriangle">
              <a:avLst/>
            </a:prstGeom>
            <a:solidFill>
              <a:srgbClr val="1446E1"/>
            </a:solidFill>
            <a:ln>
              <a:noFill/>
            </a:ln>
            <a:effectLst/>
          </p:spPr>
          <p:txBody>
            <a:bodyPr rtlCol="0" anchor="ctr"/>
            <a:lstStyle/>
            <a:p>
              <a:pPr algn="ctr" defTabSz="806867" fontAlgn="base">
                <a:spcBef>
                  <a:spcPct val="0"/>
                </a:spcBef>
                <a:spcAft>
                  <a:spcPct val="25000"/>
                </a:spcAft>
                <a:buClr>
                  <a:srgbClr val="FFFF99"/>
                </a:buClr>
                <a:tabLst>
                  <a:tab pos="3429183" algn="dec"/>
                  <a:tab pos="4440568" algn="dec"/>
                  <a:tab pos="5443548" algn="dec"/>
                  <a:tab pos="6454932" algn="dec"/>
                </a:tabLst>
              </a:pPr>
              <a:endParaRPr lang="en-US" sz="3000">
                <a:solidFill>
                  <a:srgbClr val="000000"/>
                </a:solidFill>
                <a:latin typeface="Source Sans Pro Semibold" panose="020B0603030403020204" pitchFamily="34" charset="0"/>
                <a:ea typeface="ＭＳ Ｐゴシック" charset="-128"/>
              </a:endParaRPr>
            </a:p>
          </p:txBody>
        </p:sp>
        <p:pic>
          <p:nvPicPr>
            <p:cNvPr id="11" name="Picture 10">
              <a:extLst>
                <a:ext uri="{FF2B5EF4-FFF2-40B4-BE49-F238E27FC236}">
                  <a16:creationId xmlns:a16="http://schemas.microsoft.com/office/drawing/2014/main" id="{B56CD92E-A086-346A-98F2-CF64EE40AF65}"/>
                </a:ext>
                <a:ext uri="{C183D7F6-B498-43B3-948B-1728B52AA6E4}">
                  <adec:decorative xmlns:adec="http://schemas.microsoft.com/office/drawing/2017/decorative" val="1"/>
                </a:ext>
              </a:extLst>
            </p:cNvPr>
            <p:cNvPicPr>
              <a:picLocks noChangeAspect="1"/>
            </p:cNvPicPr>
            <p:nvPr/>
          </p:nvPicPr>
          <p:blipFill>
            <a:blip r:embed="rId5" cstate="screen">
              <a:lum bright="40000"/>
              <a:extLst>
                <a:ext uri="{28A0092B-C50C-407E-A947-70E740481C1C}">
                  <a14:useLocalDpi xmlns:a14="http://schemas.microsoft.com/office/drawing/2010/main"/>
                </a:ext>
              </a:extLst>
            </a:blip>
            <a:stretch>
              <a:fillRect/>
            </a:stretch>
          </p:blipFill>
          <p:spPr>
            <a:xfrm>
              <a:off x="9904165" y="1297634"/>
              <a:ext cx="303592" cy="456371"/>
            </a:xfrm>
            <a:prstGeom prst="rect">
              <a:avLst/>
            </a:prstGeom>
          </p:spPr>
        </p:pic>
      </p:grpSp>
    </p:spTree>
    <p:custDataLst>
      <p:tags r:id="rId1"/>
    </p:custDataLst>
    <p:extLst>
      <p:ext uri="{BB962C8B-B14F-4D97-AF65-F5344CB8AC3E}">
        <p14:creationId xmlns:p14="http://schemas.microsoft.com/office/powerpoint/2010/main" val="732670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1FE3-E0DF-36A1-C888-473078695666}"/>
              </a:ext>
            </a:extLst>
          </p:cNvPr>
          <p:cNvSpPr>
            <a:spLocks noGrp="1"/>
          </p:cNvSpPr>
          <p:nvPr>
            <p:ph type="title"/>
          </p:nvPr>
        </p:nvSpPr>
        <p:spPr/>
        <p:txBody>
          <a:bodyPr/>
          <a:lstStyle/>
          <a:p>
            <a:r>
              <a:rPr lang="en-US"/>
              <a:t>Two paths to supplemental coverage</a:t>
            </a:r>
          </a:p>
        </p:txBody>
      </p:sp>
      <p:grpSp>
        <p:nvGrpSpPr>
          <p:cNvPr id="20" name="Group 19" descr="A flowchart titled “Original Medicare” showing coverage options in sequence:&#10;&#10;At the top, two boxes: Part A (hospital) and Part B (doctor).&#10;Below, an arrow points to the question: “Need prescription drug coverage?” followed by a box labeled Part D (drug).&#10;Another arrow points to the question: “Need supplemental coverage?” followed by a box labeled Medigap">
            <a:extLst>
              <a:ext uri="{FF2B5EF4-FFF2-40B4-BE49-F238E27FC236}">
                <a16:creationId xmlns:a16="http://schemas.microsoft.com/office/drawing/2014/main" id="{4F9EA8EE-F7E1-9B8B-EEE6-4350609F4418}"/>
              </a:ext>
            </a:extLst>
          </p:cNvPr>
          <p:cNvGrpSpPr/>
          <p:nvPr/>
        </p:nvGrpSpPr>
        <p:grpSpPr>
          <a:xfrm>
            <a:off x="457200" y="1275562"/>
            <a:ext cx="3426364" cy="4392617"/>
            <a:chOff x="457200" y="1275562"/>
            <a:chExt cx="3426364" cy="4392617"/>
          </a:xfrm>
        </p:grpSpPr>
        <p:sp>
          <p:nvSpPr>
            <p:cNvPr id="5" name="Rectangle 4">
              <a:extLst>
                <a:ext uri="{FF2B5EF4-FFF2-40B4-BE49-F238E27FC236}">
                  <a16:creationId xmlns:a16="http://schemas.microsoft.com/office/drawing/2014/main" id="{EC3BD8E8-9286-248D-B85C-2E1F4A6F22E9}"/>
                </a:ext>
                <a:ext uri="{C183D7F6-B498-43B3-948B-1728B52AA6E4}">
                  <adec:decorative xmlns:adec="http://schemas.microsoft.com/office/drawing/2017/decorative" val="1"/>
                </a:ext>
              </a:extLst>
            </p:cNvPr>
            <p:cNvSpPr/>
            <p:nvPr/>
          </p:nvSpPr>
          <p:spPr bwMode="auto">
            <a:xfrm>
              <a:off x="457200" y="1732550"/>
              <a:ext cx="3426364" cy="3935629"/>
            </a:xfrm>
            <a:prstGeom prst="rect">
              <a:avLst/>
            </a:prstGeom>
            <a:solidFill>
              <a:srgbClr val="DDEAFF"/>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99320" eaLnBrk="1" hangingPunct="1">
                <a:spcBef>
                  <a:spcPct val="0"/>
                </a:spcBef>
              </a:pPr>
              <a:endParaRPr lang="en-US" sz="1765">
                <a:latin typeface="+mn-lt"/>
                <a:ea typeface="ＭＳ Ｐゴシック" charset="0"/>
                <a:cs typeface="ＭＳ Ｐゴシック" charset="0"/>
              </a:endParaRPr>
            </a:p>
          </p:txBody>
        </p:sp>
        <p:sp>
          <p:nvSpPr>
            <p:cNvPr id="6" name="TextBox 5">
              <a:extLst>
                <a:ext uri="{FF2B5EF4-FFF2-40B4-BE49-F238E27FC236}">
                  <a16:creationId xmlns:a16="http://schemas.microsoft.com/office/drawing/2014/main" id="{9FD1A32E-0046-3C76-AA31-DD17C896BCC4}"/>
                </a:ext>
              </a:extLst>
            </p:cNvPr>
            <p:cNvSpPr txBox="1"/>
            <p:nvPr/>
          </p:nvSpPr>
          <p:spPr>
            <a:xfrm>
              <a:off x="1109521" y="1275562"/>
              <a:ext cx="2113233" cy="369332"/>
            </a:xfrm>
            <a:prstGeom prst="rect">
              <a:avLst/>
            </a:prstGeom>
            <a:noFill/>
          </p:spPr>
          <p:txBody>
            <a:bodyPr wrap="square" rtlCol="0">
              <a:spAutoFit/>
            </a:bodyPr>
            <a:lstStyle/>
            <a:p>
              <a:r>
                <a:rPr lang="en-US" b="1">
                  <a:solidFill>
                    <a:srgbClr val="000000"/>
                  </a:solidFill>
                  <a:latin typeface="+mj-lt"/>
                </a:rPr>
                <a:t>Original Medicare</a:t>
              </a:r>
            </a:p>
          </p:txBody>
        </p:sp>
        <p:sp>
          <p:nvSpPr>
            <p:cNvPr id="7" name="Rectangle 6">
              <a:extLst>
                <a:ext uri="{FF2B5EF4-FFF2-40B4-BE49-F238E27FC236}">
                  <a16:creationId xmlns:a16="http://schemas.microsoft.com/office/drawing/2014/main" id="{561A48EA-905B-4C51-E4DE-EE2E59C11786}"/>
                </a:ext>
              </a:extLst>
            </p:cNvPr>
            <p:cNvSpPr/>
            <p:nvPr/>
          </p:nvSpPr>
          <p:spPr bwMode="auto">
            <a:xfrm>
              <a:off x="1030888" y="1948037"/>
              <a:ext cx="1013012" cy="669832"/>
            </a:xfrm>
            <a:prstGeom prst="rect">
              <a:avLst/>
            </a:prstGeom>
            <a:solidFill>
              <a:srgbClr val="002EB8"/>
            </a:solidFill>
            <a:ln w="9525" cap="flat" cmpd="sng" algn="ctr">
              <a:noFill/>
              <a:prstDash val="solid"/>
              <a:round/>
              <a:headEnd type="none" w="med" len="med"/>
              <a:tailEnd type="none" w="med" len="med"/>
            </a:ln>
            <a:effectLst/>
          </p:spPr>
          <p:txBody>
            <a:bodyPr vert="horz" wrap="square" lIns="0" tIns="40341" rIns="0" bIns="40341" numCol="1" rtlCol="0" anchor="ctr" anchorCtr="0" compatLnSpc="1">
              <a:prstTxWarp prst="textNoShape">
                <a:avLst/>
              </a:prstTxWarp>
            </a:bodyPr>
            <a:lstStyle/>
            <a:p>
              <a:pPr algn="ctr" defTabSz="899320" eaLnBrk="1" hangingPunct="1">
                <a:spcBef>
                  <a:spcPct val="0"/>
                </a:spcBef>
              </a:pPr>
              <a:r>
                <a:rPr lang="en-US" sz="1600">
                  <a:solidFill>
                    <a:srgbClr val="FFFFFF"/>
                  </a:solidFill>
                  <a:latin typeface="+mj-lt"/>
                  <a:ea typeface="ＭＳ Ｐゴシック" charset="0"/>
                  <a:cs typeface="ＭＳ Ｐゴシック" charset="0"/>
                </a:rPr>
                <a:t>PART A</a:t>
              </a:r>
            </a:p>
            <a:p>
              <a:pPr algn="ctr" defTabSz="899320" eaLnBrk="1" hangingPunct="1">
                <a:spcBef>
                  <a:spcPct val="0"/>
                </a:spcBef>
              </a:pPr>
              <a:r>
                <a:rPr lang="en-US" sz="1600">
                  <a:solidFill>
                    <a:srgbClr val="FFFFFF"/>
                  </a:solidFill>
                  <a:latin typeface="+mj-lt"/>
                  <a:ea typeface="ＭＳ Ｐゴシック" charset="0"/>
                  <a:cs typeface="ＭＳ Ｐゴシック" charset="0"/>
                </a:rPr>
                <a:t>(hospital)</a:t>
              </a:r>
            </a:p>
          </p:txBody>
        </p:sp>
        <p:sp>
          <p:nvSpPr>
            <p:cNvPr id="8" name="Rectangle 7">
              <a:extLst>
                <a:ext uri="{FF2B5EF4-FFF2-40B4-BE49-F238E27FC236}">
                  <a16:creationId xmlns:a16="http://schemas.microsoft.com/office/drawing/2014/main" id="{99D2811A-1392-3DC0-02F4-6AE14510D0F7}"/>
                </a:ext>
              </a:extLst>
            </p:cNvPr>
            <p:cNvSpPr/>
            <p:nvPr/>
          </p:nvSpPr>
          <p:spPr bwMode="auto">
            <a:xfrm>
              <a:off x="2303072" y="1948037"/>
              <a:ext cx="1030941" cy="669832"/>
            </a:xfrm>
            <a:prstGeom prst="rect">
              <a:avLst/>
            </a:prstGeom>
            <a:solidFill>
              <a:srgbClr val="008077"/>
            </a:solidFill>
            <a:ln w="9525" cap="flat" cmpd="sng" algn="ctr">
              <a:noFill/>
              <a:prstDash val="solid"/>
              <a:round/>
              <a:headEnd type="none" w="med" len="med"/>
              <a:tailEnd type="none" w="med" len="med"/>
            </a:ln>
            <a:effectLst/>
          </p:spPr>
          <p:txBody>
            <a:bodyPr vert="horz" wrap="square" lIns="0" tIns="40341" rIns="0" bIns="40341" numCol="1" rtlCol="0" anchor="ctr" anchorCtr="0" compatLnSpc="1">
              <a:prstTxWarp prst="textNoShape">
                <a:avLst/>
              </a:prstTxWarp>
            </a:bodyPr>
            <a:lstStyle/>
            <a:p>
              <a:pPr algn="ctr" defTabSz="899320"/>
              <a:r>
                <a:rPr lang="en-US" sz="1600">
                  <a:solidFill>
                    <a:srgbClr val="FFFFFF"/>
                  </a:solidFill>
                  <a:latin typeface="+mj-lt"/>
                  <a:ea typeface="ＭＳ Ｐゴシック" charset="0"/>
                  <a:cs typeface="ＭＳ Ｐゴシック" charset="0"/>
                </a:rPr>
                <a:t>PART B</a:t>
              </a:r>
            </a:p>
            <a:p>
              <a:pPr algn="ctr" defTabSz="899320"/>
              <a:r>
                <a:rPr lang="en-US" sz="1600">
                  <a:solidFill>
                    <a:srgbClr val="FFFFFF"/>
                  </a:solidFill>
                  <a:latin typeface="+mj-lt"/>
                  <a:ea typeface="ＭＳ Ｐゴシック" charset="0"/>
                  <a:cs typeface="ＭＳ Ｐゴシック" charset="0"/>
                </a:rPr>
                <a:t>(doctor)</a:t>
              </a:r>
            </a:p>
          </p:txBody>
        </p:sp>
        <p:sp>
          <p:nvSpPr>
            <p:cNvPr id="9" name="Down Arrow 13">
              <a:extLst>
                <a:ext uri="{FF2B5EF4-FFF2-40B4-BE49-F238E27FC236}">
                  <a16:creationId xmlns:a16="http://schemas.microsoft.com/office/drawing/2014/main" id="{5217DDAA-2F47-87A7-C317-3A49882A9338}"/>
                </a:ext>
                <a:ext uri="{C183D7F6-B498-43B3-948B-1728B52AA6E4}">
                  <adec:decorative xmlns:adec="http://schemas.microsoft.com/office/drawing/2017/decorative" val="0"/>
                </a:ext>
              </a:extLst>
            </p:cNvPr>
            <p:cNvSpPr/>
            <p:nvPr/>
          </p:nvSpPr>
          <p:spPr bwMode="auto">
            <a:xfrm>
              <a:off x="1979882" y="2744123"/>
              <a:ext cx="381000" cy="215153"/>
            </a:xfrm>
            <a:prstGeom prst="downArrow">
              <a:avLst/>
            </a:prstGeom>
            <a:solidFill>
              <a:schemeClr val="tx1"/>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99320" eaLnBrk="1" hangingPunct="1">
                <a:spcBef>
                  <a:spcPct val="0"/>
                </a:spcBef>
              </a:pPr>
              <a:endParaRPr lang="en-US" sz="1765">
                <a:latin typeface="+mn-lt"/>
                <a:ea typeface="ＭＳ Ｐゴシック" charset="0"/>
                <a:cs typeface="ＭＳ Ｐゴシック" charset="0"/>
              </a:endParaRPr>
            </a:p>
          </p:txBody>
        </p:sp>
        <p:sp>
          <p:nvSpPr>
            <p:cNvPr id="10" name="TextBox 9">
              <a:extLst>
                <a:ext uri="{FF2B5EF4-FFF2-40B4-BE49-F238E27FC236}">
                  <a16:creationId xmlns:a16="http://schemas.microsoft.com/office/drawing/2014/main" id="{432B1266-6FC2-E671-F0FE-98F2153AA3B1}"/>
                </a:ext>
              </a:extLst>
            </p:cNvPr>
            <p:cNvSpPr txBox="1"/>
            <p:nvPr/>
          </p:nvSpPr>
          <p:spPr>
            <a:xfrm>
              <a:off x="563449" y="3003271"/>
              <a:ext cx="3247773" cy="338554"/>
            </a:xfrm>
            <a:prstGeom prst="rect">
              <a:avLst/>
            </a:prstGeom>
            <a:noFill/>
          </p:spPr>
          <p:txBody>
            <a:bodyPr wrap="square" rtlCol="0">
              <a:spAutoFit/>
            </a:bodyPr>
            <a:lstStyle/>
            <a:p>
              <a:r>
                <a:rPr lang="en-US" sz="1600">
                  <a:solidFill>
                    <a:srgbClr val="000000"/>
                  </a:solidFill>
                  <a:latin typeface="+mj-lt"/>
                </a:rPr>
                <a:t>Need prescription drug coverage?</a:t>
              </a:r>
            </a:p>
          </p:txBody>
        </p:sp>
        <p:sp>
          <p:nvSpPr>
            <p:cNvPr id="11" name="Rectangle 10">
              <a:extLst>
                <a:ext uri="{FF2B5EF4-FFF2-40B4-BE49-F238E27FC236}">
                  <a16:creationId xmlns:a16="http://schemas.microsoft.com/office/drawing/2014/main" id="{31D09291-E7D6-D07E-E158-35F8EBE2B0BB}"/>
                </a:ext>
              </a:extLst>
            </p:cNvPr>
            <p:cNvSpPr/>
            <p:nvPr/>
          </p:nvSpPr>
          <p:spPr bwMode="auto">
            <a:xfrm>
              <a:off x="1663876" y="3452288"/>
              <a:ext cx="1013012" cy="669832"/>
            </a:xfrm>
            <a:prstGeom prst="rect">
              <a:avLst/>
            </a:prstGeom>
            <a:solidFill>
              <a:srgbClr val="3769FF"/>
            </a:solid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lgn="ctr" defTabSz="899320" eaLnBrk="1" hangingPunct="1">
                <a:spcBef>
                  <a:spcPct val="0"/>
                </a:spcBef>
              </a:pPr>
              <a:r>
                <a:rPr lang="en-US" sz="1600">
                  <a:solidFill>
                    <a:srgbClr val="FFFFFF"/>
                  </a:solidFill>
                  <a:latin typeface="+mj-lt"/>
                  <a:ea typeface="ＭＳ Ｐゴシック" charset="0"/>
                  <a:cs typeface="ＭＳ Ｐゴシック" charset="0"/>
                </a:rPr>
                <a:t>PART D</a:t>
              </a:r>
            </a:p>
            <a:p>
              <a:pPr algn="ctr" defTabSz="899320" eaLnBrk="1" hangingPunct="1">
                <a:spcBef>
                  <a:spcPct val="0"/>
                </a:spcBef>
              </a:pPr>
              <a:r>
                <a:rPr lang="en-US" sz="1600">
                  <a:solidFill>
                    <a:srgbClr val="FFFFFF"/>
                  </a:solidFill>
                  <a:latin typeface="+mj-lt"/>
                  <a:ea typeface="ＭＳ Ｐゴシック" charset="0"/>
                  <a:cs typeface="ＭＳ Ｐゴシック" charset="0"/>
                </a:rPr>
                <a:t>(drug)</a:t>
              </a:r>
            </a:p>
          </p:txBody>
        </p:sp>
        <p:sp>
          <p:nvSpPr>
            <p:cNvPr id="12" name="Down Arrow 14">
              <a:extLst>
                <a:ext uri="{FF2B5EF4-FFF2-40B4-BE49-F238E27FC236}">
                  <a16:creationId xmlns:a16="http://schemas.microsoft.com/office/drawing/2014/main" id="{CC0A565C-97D8-8C63-1F1F-C033288DF811}"/>
                </a:ext>
                <a:ext uri="{C183D7F6-B498-43B3-948B-1728B52AA6E4}">
                  <adec:decorative xmlns:adec="http://schemas.microsoft.com/office/drawing/2017/decorative" val="0"/>
                </a:ext>
              </a:extLst>
            </p:cNvPr>
            <p:cNvSpPr/>
            <p:nvPr/>
          </p:nvSpPr>
          <p:spPr bwMode="auto">
            <a:xfrm>
              <a:off x="1975638" y="4297432"/>
              <a:ext cx="381000" cy="215153"/>
            </a:xfrm>
            <a:prstGeom prst="downArrow">
              <a:avLst/>
            </a:prstGeom>
            <a:solidFill>
              <a:schemeClr val="tx1"/>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99320" eaLnBrk="1" hangingPunct="1">
                <a:spcBef>
                  <a:spcPct val="0"/>
                </a:spcBef>
              </a:pPr>
              <a:endParaRPr lang="en-US" sz="1765">
                <a:latin typeface="+mn-lt"/>
                <a:ea typeface="ＭＳ Ｐゴシック" charset="0"/>
                <a:cs typeface="ＭＳ Ｐゴシック" charset="0"/>
              </a:endParaRPr>
            </a:p>
          </p:txBody>
        </p:sp>
        <p:sp>
          <p:nvSpPr>
            <p:cNvPr id="13" name="TextBox 12">
              <a:extLst>
                <a:ext uri="{FF2B5EF4-FFF2-40B4-BE49-F238E27FC236}">
                  <a16:creationId xmlns:a16="http://schemas.microsoft.com/office/drawing/2014/main" id="{B56048CE-4707-8C5F-A225-12C144FE04FC}"/>
                </a:ext>
              </a:extLst>
            </p:cNvPr>
            <p:cNvSpPr txBox="1"/>
            <p:nvPr/>
          </p:nvSpPr>
          <p:spPr>
            <a:xfrm>
              <a:off x="689080" y="4512585"/>
              <a:ext cx="2996510" cy="338554"/>
            </a:xfrm>
            <a:prstGeom prst="rect">
              <a:avLst/>
            </a:prstGeom>
            <a:noFill/>
          </p:spPr>
          <p:txBody>
            <a:bodyPr wrap="square" rtlCol="0">
              <a:spAutoFit/>
            </a:bodyPr>
            <a:lstStyle/>
            <a:p>
              <a:r>
                <a:rPr lang="en-US" sz="1600">
                  <a:solidFill>
                    <a:srgbClr val="000000"/>
                  </a:solidFill>
                  <a:latin typeface="+mj-lt"/>
                </a:rPr>
                <a:t>Need supplemental coverage?</a:t>
              </a:r>
            </a:p>
          </p:txBody>
        </p:sp>
        <p:sp>
          <p:nvSpPr>
            <p:cNvPr id="14" name="Rectangle 13">
              <a:extLst>
                <a:ext uri="{FF2B5EF4-FFF2-40B4-BE49-F238E27FC236}">
                  <a16:creationId xmlns:a16="http://schemas.microsoft.com/office/drawing/2014/main" id="{5CF7EA81-8E6F-E45D-1AE4-0E6046296BF5}"/>
                </a:ext>
              </a:extLst>
            </p:cNvPr>
            <p:cNvSpPr/>
            <p:nvPr/>
          </p:nvSpPr>
          <p:spPr bwMode="auto">
            <a:xfrm>
              <a:off x="1659632" y="4933087"/>
              <a:ext cx="1013012" cy="609600"/>
            </a:xfrm>
            <a:prstGeom prst="rect">
              <a:avLst/>
            </a:prstGeom>
            <a:solidFill>
              <a:srgbClr val="5C5E66"/>
            </a:solid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lgn="ctr" defTabSz="899320" eaLnBrk="1" hangingPunct="1">
                <a:spcBef>
                  <a:spcPct val="0"/>
                </a:spcBef>
              </a:pPr>
              <a:r>
                <a:rPr lang="en-US" sz="1600">
                  <a:solidFill>
                    <a:srgbClr val="FFFFFF"/>
                  </a:solidFill>
                  <a:latin typeface="+mj-lt"/>
                  <a:ea typeface="ＭＳ Ｐゴシック" charset="0"/>
                  <a:cs typeface="ＭＳ Ｐゴシック" charset="0"/>
                </a:rPr>
                <a:t>Medigap</a:t>
              </a:r>
            </a:p>
          </p:txBody>
        </p:sp>
      </p:grpSp>
      <p:grpSp>
        <p:nvGrpSpPr>
          <p:cNvPr id="21" name="Group 20" descr="Medicare Advantage (Part C) Combines Part A, Part B, and usually Part D into one plan.&#10;These plans typically operate like an HMO or PPO, meaning you may need to use a network of providers.&#10;Medicare Advantage often includes extra benefits like vision, dental, and hearing coverage.">
            <a:extLst>
              <a:ext uri="{FF2B5EF4-FFF2-40B4-BE49-F238E27FC236}">
                <a16:creationId xmlns:a16="http://schemas.microsoft.com/office/drawing/2014/main" id="{E6802D88-1F79-F5DB-AA46-50CB1E0AAA6F}"/>
              </a:ext>
            </a:extLst>
          </p:cNvPr>
          <p:cNvGrpSpPr/>
          <p:nvPr/>
        </p:nvGrpSpPr>
        <p:grpSpPr>
          <a:xfrm>
            <a:off x="4685236" y="1274587"/>
            <a:ext cx="3167766" cy="3451343"/>
            <a:chOff x="4685236" y="1274587"/>
            <a:chExt cx="3167766" cy="3451343"/>
          </a:xfrm>
        </p:grpSpPr>
        <p:sp>
          <p:nvSpPr>
            <p:cNvPr id="15" name="TextBox 14">
              <a:extLst>
                <a:ext uri="{FF2B5EF4-FFF2-40B4-BE49-F238E27FC236}">
                  <a16:creationId xmlns:a16="http://schemas.microsoft.com/office/drawing/2014/main" id="{5DAC9BB8-DEB4-66B6-63E8-2F52CAC25183}"/>
                </a:ext>
              </a:extLst>
            </p:cNvPr>
            <p:cNvSpPr txBox="1"/>
            <p:nvPr/>
          </p:nvSpPr>
          <p:spPr>
            <a:xfrm>
              <a:off x="5058979" y="1274587"/>
              <a:ext cx="2420278" cy="369332"/>
            </a:xfrm>
            <a:prstGeom prst="rect">
              <a:avLst/>
            </a:prstGeom>
            <a:noFill/>
          </p:spPr>
          <p:txBody>
            <a:bodyPr wrap="none" rtlCol="0">
              <a:spAutoFit/>
            </a:bodyPr>
            <a:lstStyle/>
            <a:p>
              <a:r>
                <a:rPr lang="en-US" b="1">
                  <a:solidFill>
                    <a:srgbClr val="000000"/>
                  </a:solidFill>
                  <a:latin typeface="+mj-lt"/>
                </a:rPr>
                <a:t>Medicare Advantage</a:t>
              </a:r>
            </a:p>
          </p:txBody>
        </p:sp>
        <p:sp>
          <p:nvSpPr>
            <p:cNvPr id="17" name="Rectangle 16">
              <a:extLst>
                <a:ext uri="{FF2B5EF4-FFF2-40B4-BE49-F238E27FC236}">
                  <a16:creationId xmlns:a16="http://schemas.microsoft.com/office/drawing/2014/main" id="{D09056D8-ACBE-C736-D16A-8F255F71FDDA}"/>
                </a:ext>
              </a:extLst>
            </p:cNvPr>
            <p:cNvSpPr/>
            <p:nvPr/>
          </p:nvSpPr>
          <p:spPr bwMode="auto">
            <a:xfrm>
              <a:off x="4685236" y="1737947"/>
              <a:ext cx="3167766" cy="2987983"/>
            </a:xfrm>
            <a:prstGeom prst="rect">
              <a:avLst/>
            </a:prstGeom>
            <a:solidFill>
              <a:srgbClr val="DDEA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0682" tIns="40341" rIns="80682" bIns="40341" numCol="1" rtlCol="0" anchor="t" anchorCtr="0" compatLnSpc="1">
              <a:prstTxWarp prst="textNoShape">
                <a:avLst/>
              </a:prstTxWarp>
            </a:bodyPr>
            <a:lstStyle/>
            <a:p>
              <a:pPr defTabSz="899320" eaLnBrk="1" hangingPunct="1">
                <a:lnSpc>
                  <a:spcPct val="110000"/>
                </a:lnSpc>
                <a:spcBef>
                  <a:spcPct val="0"/>
                </a:spcBef>
              </a:pPr>
              <a:endParaRPr lang="en-US" sz="1600">
                <a:solidFill>
                  <a:srgbClr val="FFFFFF"/>
                </a:solidFill>
                <a:latin typeface="+mj-lt"/>
                <a:ea typeface="ＭＳ Ｐゴシック" charset="0"/>
                <a:cs typeface="ＭＳ Ｐゴシック" charset="0"/>
              </a:endParaRPr>
            </a:p>
            <a:p>
              <a:pPr defTabSz="899320" eaLnBrk="1" hangingPunct="1">
                <a:lnSpc>
                  <a:spcPct val="110000"/>
                </a:lnSpc>
                <a:spcBef>
                  <a:spcPct val="0"/>
                </a:spcBef>
              </a:pPr>
              <a:endParaRPr lang="en-US" sz="1600">
                <a:solidFill>
                  <a:schemeClr val="tx1"/>
                </a:solidFill>
                <a:latin typeface="+mj-lt"/>
                <a:ea typeface="ＭＳ Ｐゴシック" charset="0"/>
                <a:cs typeface="ＭＳ Ｐゴシック" charset="0"/>
              </a:endParaRPr>
            </a:p>
            <a:p>
              <a:pPr defTabSz="899320" eaLnBrk="1" hangingPunct="1">
                <a:lnSpc>
                  <a:spcPct val="110000"/>
                </a:lnSpc>
                <a:spcBef>
                  <a:spcPct val="0"/>
                </a:spcBef>
              </a:pPr>
              <a:endParaRPr lang="en-US" sz="1600">
                <a:solidFill>
                  <a:schemeClr val="tx1"/>
                </a:solidFill>
                <a:latin typeface="+mj-lt"/>
                <a:ea typeface="ＭＳ Ｐゴシック" charset="0"/>
                <a:cs typeface="ＭＳ Ｐゴシック" charset="0"/>
              </a:endParaRPr>
            </a:p>
            <a:p>
              <a:pPr algn="ctr" defTabSz="899320" eaLnBrk="1" hangingPunct="1">
                <a:lnSpc>
                  <a:spcPct val="110000"/>
                </a:lnSpc>
                <a:spcBef>
                  <a:spcPct val="0"/>
                </a:spcBef>
              </a:pPr>
              <a:endParaRPr lang="en-US" sz="1600">
                <a:solidFill>
                  <a:schemeClr val="tx1"/>
                </a:solidFill>
                <a:latin typeface="+mj-lt"/>
                <a:ea typeface="ＭＳ Ｐゴシック" charset="0"/>
                <a:cs typeface="ＭＳ Ｐゴシック" charset="0"/>
              </a:endParaRPr>
            </a:p>
            <a:p>
              <a:pPr algn="ctr" defTabSz="899320" eaLnBrk="1" hangingPunct="1">
                <a:lnSpc>
                  <a:spcPct val="110000"/>
                </a:lnSpc>
                <a:spcBef>
                  <a:spcPct val="0"/>
                </a:spcBef>
              </a:pPr>
              <a:r>
                <a:rPr lang="en-US" sz="1600">
                  <a:solidFill>
                    <a:schemeClr val="tx1"/>
                  </a:solidFill>
                  <a:latin typeface="+mj-lt"/>
                  <a:ea typeface="ＭＳ Ｐゴシック" charset="0"/>
                  <a:cs typeface="ＭＳ Ｐゴシック" charset="0"/>
                </a:rPr>
                <a:t>(Combines Medicare Part A, Part B, and </a:t>
              </a:r>
              <a:r>
                <a:rPr lang="en-US" sz="1600" u="sng">
                  <a:solidFill>
                    <a:schemeClr val="tx1"/>
                  </a:solidFill>
                  <a:latin typeface="+mj-lt"/>
                  <a:ea typeface="ＭＳ Ｐゴシック" charset="0"/>
                  <a:cs typeface="ＭＳ Ｐゴシック" charset="0"/>
                </a:rPr>
                <a:t>usually</a:t>
              </a:r>
              <a:r>
                <a:rPr lang="en-US" sz="1600">
                  <a:solidFill>
                    <a:schemeClr val="tx1"/>
                  </a:solidFill>
                  <a:latin typeface="+mj-lt"/>
                  <a:ea typeface="ＭＳ Ｐゴシック" charset="0"/>
                  <a:cs typeface="ＭＳ Ｐゴシック" charset="0"/>
                </a:rPr>
                <a:t> Part D)</a:t>
              </a:r>
            </a:p>
            <a:p>
              <a:pPr defTabSz="899320" eaLnBrk="1" hangingPunct="1">
                <a:lnSpc>
                  <a:spcPct val="110000"/>
                </a:lnSpc>
                <a:spcBef>
                  <a:spcPct val="0"/>
                </a:spcBef>
              </a:pPr>
              <a:endParaRPr lang="en-US" sz="1600">
                <a:solidFill>
                  <a:schemeClr val="tx1"/>
                </a:solidFill>
                <a:latin typeface="+mj-lt"/>
                <a:ea typeface="ＭＳ Ｐゴシック" charset="0"/>
                <a:cs typeface="ＭＳ Ｐゴシック" charset="0"/>
              </a:endParaRPr>
            </a:p>
            <a:p>
              <a:pPr algn="ctr" defTabSz="899320" eaLnBrk="1" hangingPunct="1">
                <a:lnSpc>
                  <a:spcPct val="110000"/>
                </a:lnSpc>
                <a:spcBef>
                  <a:spcPct val="0"/>
                </a:spcBef>
              </a:pPr>
              <a:endParaRPr lang="en-US" sz="1600">
                <a:solidFill>
                  <a:schemeClr val="tx1"/>
                </a:solidFill>
                <a:latin typeface="+mj-lt"/>
                <a:ea typeface="ＭＳ Ｐゴシック" charset="0"/>
                <a:cs typeface="ＭＳ Ｐゴシック" charset="0"/>
              </a:endParaRPr>
            </a:p>
            <a:p>
              <a:pPr algn="ctr" defTabSz="899320" eaLnBrk="1" hangingPunct="1">
                <a:lnSpc>
                  <a:spcPct val="110000"/>
                </a:lnSpc>
                <a:spcBef>
                  <a:spcPct val="0"/>
                </a:spcBef>
              </a:pPr>
              <a:r>
                <a:rPr lang="en-US" sz="1600">
                  <a:solidFill>
                    <a:schemeClr val="tx1"/>
                  </a:solidFill>
                  <a:latin typeface="+mj-lt"/>
                  <a:ea typeface="ＭＳ Ｐゴシック" charset="0"/>
                  <a:cs typeface="ＭＳ Ｐゴシック" charset="0"/>
                </a:rPr>
                <a:t>Typically operates like an HMO or PPO</a:t>
              </a:r>
            </a:p>
          </p:txBody>
        </p:sp>
        <p:sp>
          <p:nvSpPr>
            <p:cNvPr id="16" name="Rectangle 15">
              <a:extLst>
                <a:ext uri="{FF2B5EF4-FFF2-40B4-BE49-F238E27FC236}">
                  <a16:creationId xmlns:a16="http://schemas.microsoft.com/office/drawing/2014/main" id="{1EB74DD4-A800-B69C-D550-B7984BCCAD54}"/>
                </a:ext>
              </a:extLst>
            </p:cNvPr>
            <p:cNvSpPr/>
            <p:nvPr/>
          </p:nvSpPr>
          <p:spPr bwMode="auto">
            <a:xfrm>
              <a:off x="5753648" y="1926003"/>
              <a:ext cx="1030941" cy="669832"/>
            </a:xfrm>
            <a:prstGeom prst="rect">
              <a:avLst/>
            </a:prstGeom>
            <a:solidFill>
              <a:srgbClr val="6730E3"/>
            </a:solidFill>
            <a:ln w="9525" cap="flat" cmpd="sng" algn="ctr">
              <a:noFill/>
              <a:prstDash val="solid"/>
              <a:round/>
              <a:headEnd type="none" w="med" len="med"/>
              <a:tailEnd type="none" w="med" len="med"/>
            </a:ln>
            <a:effectLst/>
          </p:spPr>
          <p:txBody>
            <a:bodyPr vert="horz" wrap="square" lIns="0" tIns="40341" rIns="0" bIns="40341" numCol="1" rtlCol="0" anchor="ctr" anchorCtr="0" compatLnSpc="1">
              <a:prstTxWarp prst="textNoShape">
                <a:avLst/>
              </a:prstTxWarp>
            </a:bodyPr>
            <a:lstStyle/>
            <a:p>
              <a:pPr algn="ctr" defTabSz="899320"/>
              <a:r>
                <a:rPr lang="en-US" sz="1600">
                  <a:solidFill>
                    <a:srgbClr val="FFFFFF"/>
                  </a:solidFill>
                  <a:latin typeface="+mj-lt"/>
                  <a:ea typeface="ＭＳ Ｐゴシック" charset="0"/>
                  <a:cs typeface="ＭＳ Ｐゴシック" charset="0"/>
                </a:rPr>
                <a:t>PART C</a:t>
              </a:r>
            </a:p>
          </p:txBody>
        </p:sp>
      </p:grpSp>
    </p:spTree>
    <p:custDataLst>
      <p:tags r:id="rId1"/>
    </p:custDataLst>
    <p:extLst>
      <p:ext uri="{BB962C8B-B14F-4D97-AF65-F5344CB8AC3E}">
        <p14:creationId xmlns:p14="http://schemas.microsoft.com/office/powerpoint/2010/main" val="1927366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B8D4-5821-B8E0-715C-BFFDFBDE0579}"/>
              </a:ext>
            </a:extLst>
          </p:cNvPr>
          <p:cNvSpPr>
            <a:spLocks noGrp="1"/>
          </p:cNvSpPr>
          <p:nvPr>
            <p:ph type="title"/>
          </p:nvPr>
        </p:nvSpPr>
        <p:spPr/>
        <p:txBody>
          <a:bodyPr/>
          <a:lstStyle/>
          <a:p>
            <a:r>
              <a:rPr lang="en-US"/>
              <a:t>Enrolling in Medicare</a:t>
            </a:r>
          </a:p>
        </p:txBody>
      </p:sp>
      <p:graphicFrame>
        <p:nvGraphicFramePr>
          <p:cNvPr id="6" name="Content Placeholder 4" descr="A table describing three Medicare enrollment periods and their rules:&#10;&#10;&#10;Initial Enrollment Period (IEP):&#10;&#10;7-month period starting 3 months before the 65th birthday month and ending 3 months after.&#10;If filing in the first 3 months, coverage begins on the first day of the birthday month.&#10;If filing during the birthday month, coverage begins the next month.&#10;If filing in the last 3 months, coverage begins two months later.&#10;No Health Savings Account (HSA) for those enrolled in Medicare.&#10;&#10;&#10;&#10;General Enrollment Period (GEP):&#10;&#10;January through March each year; coverage begins July 1.&#10;Late penalty may apply.&#10;&#10;&#10;&#10;Special Enrollment Period (SEP):&#10;&#10;Applies to those covered by an employer group plan (more than 20 employees) or through a spouse’s plan.&#10;Can sign up for Parts A and B anytime or within 8 months of leaving the group plan to avoid late penalty.">
            <a:extLst>
              <a:ext uri="{FF2B5EF4-FFF2-40B4-BE49-F238E27FC236}">
                <a16:creationId xmlns:a16="http://schemas.microsoft.com/office/drawing/2014/main" id="{103326A2-A306-3DE9-3805-C0EC325F0A98}"/>
              </a:ext>
            </a:extLst>
          </p:cNvPr>
          <p:cNvGraphicFramePr>
            <a:graphicFrameLocks/>
          </p:cNvGraphicFramePr>
          <p:nvPr>
            <p:extLst>
              <p:ext uri="{D42A27DB-BD31-4B8C-83A1-F6EECF244321}">
                <p14:modId xmlns:p14="http://schemas.microsoft.com/office/powerpoint/2010/main" val="708973635"/>
              </p:ext>
            </p:extLst>
          </p:nvPr>
        </p:nvGraphicFramePr>
        <p:xfrm>
          <a:off x="457319" y="975360"/>
          <a:ext cx="7397708" cy="4907280"/>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5873708">
                  <a:extLst>
                    <a:ext uri="{9D8B030D-6E8A-4147-A177-3AD203B41FA5}">
                      <a16:colId xmlns:a16="http://schemas.microsoft.com/office/drawing/2014/main" val="20001"/>
                    </a:ext>
                  </a:extLst>
                </a:gridCol>
              </a:tblGrid>
              <a:tr h="1878300">
                <a:tc>
                  <a:txBody>
                    <a:bodyPr/>
                    <a:lstStyle/>
                    <a:p>
                      <a:r>
                        <a:rPr lang="en-US" sz="1400" b="1">
                          <a:solidFill>
                            <a:schemeClr val="tx1"/>
                          </a:solidFill>
                        </a:rPr>
                        <a:t>Initial</a:t>
                      </a:r>
                      <a:r>
                        <a:rPr lang="en-US" sz="1400" b="1" baseline="0">
                          <a:solidFill>
                            <a:schemeClr val="tx1"/>
                          </a:solidFill>
                        </a:rPr>
                        <a:t> enrollment period (IEP)</a:t>
                      </a:r>
                      <a:endParaRPr lang="en-US" sz="1400" b="1">
                        <a:solidFill>
                          <a:schemeClr val="tx1"/>
                        </a:solidFill>
                        <a:latin typeface="+mn-lt"/>
                      </a:endParaRPr>
                    </a:p>
                  </a:txBody>
                  <a:tcPr marT="137160" marB="1371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9FF">
                        <a:alpha val="80000"/>
                      </a:srgbClr>
                    </a:solidFill>
                  </a:tcPr>
                </a:tc>
                <a:tc>
                  <a:txBody>
                    <a:bodyPr/>
                    <a:lstStyle/>
                    <a:p>
                      <a:pPr marL="285750" indent="-285750" algn="l" defTabSz="1019175" rtl="0" eaLnBrk="1" fontAlgn="base" hangingPunct="1">
                        <a:lnSpc>
                          <a:spcPct val="100000"/>
                        </a:lnSpc>
                        <a:spcBef>
                          <a:spcPts val="600"/>
                        </a:spcBef>
                        <a:spcAft>
                          <a:spcPct val="0"/>
                        </a:spcAft>
                        <a:buClr>
                          <a:schemeClr val="tx1"/>
                        </a:buClr>
                        <a:buFont typeface="Arial" panose="020B0604020202020204" pitchFamily="34" charset="0"/>
                        <a:buChar char="•"/>
                      </a:pPr>
                      <a:r>
                        <a:rPr lang="en-US" sz="1400" kern="0">
                          <a:solidFill>
                            <a:schemeClr val="tx1"/>
                          </a:solidFill>
                        </a:rPr>
                        <a:t>7-month period that</a:t>
                      </a:r>
                      <a:r>
                        <a:rPr lang="en-US" sz="1400" kern="0" baseline="0">
                          <a:solidFill>
                            <a:schemeClr val="tx1"/>
                          </a:solidFill>
                        </a:rPr>
                        <a:t> </a:t>
                      </a:r>
                      <a:r>
                        <a:rPr lang="en-US" sz="1400" kern="0">
                          <a:solidFill>
                            <a:schemeClr val="tx1"/>
                          </a:solidFill>
                        </a:rPr>
                        <a:t>begins 3 months before the month of your 65th birthday and concludes 3 months after</a:t>
                      </a:r>
                    </a:p>
                    <a:p>
                      <a:pPr marL="573088" lvl="1" indent="-285750" algn="l" defTabSz="1019175" rtl="0" eaLnBrk="1" fontAlgn="base" hangingPunct="1">
                        <a:lnSpc>
                          <a:spcPct val="100000"/>
                        </a:lnSpc>
                        <a:spcBef>
                          <a:spcPts val="600"/>
                        </a:spcBef>
                        <a:spcAft>
                          <a:spcPct val="0"/>
                        </a:spcAft>
                        <a:buClr>
                          <a:schemeClr val="tx1"/>
                        </a:buClr>
                        <a:buFont typeface="Courier New" panose="02070309020205020404" pitchFamily="49" charset="0"/>
                        <a:buChar char="o"/>
                      </a:pPr>
                      <a:r>
                        <a:rPr lang="en-US" sz="1400" kern="0">
                          <a:solidFill>
                            <a:schemeClr val="tx1"/>
                          </a:solidFill>
                        </a:rPr>
                        <a:t>If you file during the first 3 months, coverage begins on the first day of your birthday month</a:t>
                      </a:r>
                    </a:p>
                    <a:p>
                      <a:pPr marL="573088" lvl="1" indent="-285750" algn="l" defTabSz="1019175" rtl="0" eaLnBrk="1" fontAlgn="base" hangingPunct="1">
                        <a:lnSpc>
                          <a:spcPct val="100000"/>
                        </a:lnSpc>
                        <a:spcBef>
                          <a:spcPts val="600"/>
                        </a:spcBef>
                        <a:spcAft>
                          <a:spcPct val="0"/>
                        </a:spcAft>
                        <a:buClr>
                          <a:schemeClr val="tx1"/>
                        </a:buClr>
                        <a:buFont typeface="Courier New" panose="02070309020205020404" pitchFamily="49" charset="0"/>
                        <a:buChar char="o"/>
                      </a:pPr>
                      <a:r>
                        <a:rPr lang="en-US" sz="1400" kern="0">
                          <a:solidFill>
                            <a:schemeClr val="tx1"/>
                          </a:solidFill>
                        </a:rPr>
                        <a:t>If you file during your birthday month, coverage begins the next month</a:t>
                      </a:r>
                    </a:p>
                    <a:p>
                      <a:pPr marL="573088" lvl="1" indent="-285750" algn="l" defTabSz="1019175" rtl="0" eaLnBrk="1" fontAlgn="base" hangingPunct="1">
                        <a:lnSpc>
                          <a:spcPct val="100000"/>
                        </a:lnSpc>
                        <a:spcBef>
                          <a:spcPts val="600"/>
                        </a:spcBef>
                        <a:spcAft>
                          <a:spcPct val="0"/>
                        </a:spcAft>
                        <a:buClr>
                          <a:schemeClr val="tx1"/>
                        </a:buClr>
                        <a:buFont typeface="Courier New" panose="02070309020205020404" pitchFamily="49" charset="0"/>
                        <a:buChar char="o"/>
                      </a:pPr>
                      <a:r>
                        <a:rPr lang="en-US" sz="1400" kern="0">
                          <a:solidFill>
                            <a:schemeClr val="tx1"/>
                          </a:solidFill>
                        </a:rPr>
                        <a:t>If you file anytime during the last 3 months, coverage begins two months later</a:t>
                      </a:r>
                    </a:p>
                    <a:p>
                      <a:pPr marL="285750" indent="-285750" algn="l" defTabSz="1019175" rtl="0" eaLnBrk="1" fontAlgn="base" hangingPunct="1">
                        <a:lnSpc>
                          <a:spcPct val="100000"/>
                        </a:lnSpc>
                        <a:spcBef>
                          <a:spcPts val="600"/>
                        </a:spcBef>
                        <a:spcAft>
                          <a:spcPct val="0"/>
                        </a:spcAft>
                        <a:buClr>
                          <a:schemeClr val="tx1"/>
                        </a:buClr>
                        <a:buFont typeface="Arial" panose="020B0604020202020204" pitchFamily="34" charset="0"/>
                        <a:buChar char="•"/>
                      </a:pPr>
                      <a:r>
                        <a:rPr lang="en-US" sz="1400" kern="0">
                          <a:solidFill>
                            <a:schemeClr val="tx1"/>
                          </a:solidFill>
                        </a:rPr>
                        <a:t>No HSA for those enrolled in Medicare</a:t>
                      </a:r>
                      <a:endParaRPr lang="en-US" sz="1400" kern="0">
                        <a:solidFill>
                          <a:schemeClr val="tx1"/>
                        </a:solidFill>
                        <a:latin typeface="+mn-lt"/>
                        <a:ea typeface="ＭＳ Ｐゴシック" charset="-128"/>
                        <a:cs typeface="Arial" panose="020B0604020202020204" pitchFamily="34" charset="0"/>
                      </a:endParaRPr>
                    </a:p>
                  </a:txBody>
                  <a:tcPr marT="137160" marB="1371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0824">
                <a:tc>
                  <a:txBody>
                    <a:bodyPr/>
                    <a:lstStyle/>
                    <a:p>
                      <a:r>
                        <a:rPr lang="en-US" sz="1400" b="1"/>
                        <a:t>General enrollment period</a:t>
                      </a:r>
                      <a:r>
                        <a:rPr lang="en-US" sz="1400" b="1" baseline="0"/>
                        <a:t> (GEP)</a:t>
                      </a:r>
                      <a:endParaRPr lang="en-US" sz="1400" b="1">
                        <a:solidFill>
                          <a:srgbClr val="000000"/>
                        </a:solidFill>
                        <a:latin typeface="+mn-lt"/>
                      </a:endParaRPr>
                    </a:p>
                  </a:txBody>
                  <a:tcPr marT="137160" marB="1371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9FF">
                        <a:alpha val="80000"/>
                      </a:srgbClr>
                    </a:solidFill>
                  </a:tcPr>
                </a:tc>
                <a:tc>
                  <a:txBody>
                    <a:bodyPr/>
                    <a:lstStyle/>
                    <a:p>
                      <a:pPr marL="285750" indent="-285750" algn="l" defTabSz="1019175" rtl="0" eaLnBrk="1" fontAlgn="base" hangingPunct="1">
                        <a:lnSpc>
                          <a:spcPct val="100000"/>
                        </a:lnSpc>
                        <a:spcBef>
                          <a:spcPts val="600"/>
                        </a:spcBef>
                        <a:spcAft>
                          <a:spcPct val="0"/>
                        </a:spcAft>
                        <a:buClr>
                          <a:schemeClr val="tx1"/>
                        </a:buClr>
                        <a:buFont typeface="Arial" panose="020B0604020202020204" pitchFamily="34" charset="0"/>
                        <a:buChar char="•"/>
                      </a:pPr>
                      <a:r>
                        <a:rPr lang="en-US" sz="1400" kern="0">
                          <a:solidFill>
                            <a:schemeClr val="tx1"/>
                          </a:solidFill>
                        </a:rPr>
                        <a:t>January through March each year, coverage begins July 1</a:t>
                      </a:r>
                    </a:p>
                    <a:p>
                      <a:pPr marL="285750" indent="-285750" algn="l" defTabSz="1019175" rtl="0" eaLnBrk="1" fontAlgn="base" hangingPunct="1">
                        <a:lnSpc>
                          <a:spcPct val="100000"/>
                        </a:lnSpc>
                        <a:spcBef>
                          <a:spcPts val="600"/>
                        </a:spcBef>
                        <a:spcAft>
                          <a:spcPct val="0"/>
                        </a:spcAft>
                        <a:buClr>
                          <a:schemeClr val="tx1"/>
                        </a:buClr>
                        <a:buFont typeface="Arial" panose="020B0604020202020204" pitchFamily="34" charset="0"/>
                        <a:buChar char="•"/>
                      </a:pPr>
                      <a:r>
                        <a:rPr lang="en-US" sz="1400" kern="0">
                          <a:solidFill>
                            <a:schemeClr val="tx1"/>
                          </a:solidFill>
                        </a:rPr>
                        <a:t>Late penalty may apply</a:t>
                      </a:r>
                      <a:endParaRPr lang="en-US" sz="1400" kern="0">
                        <a:solidFill>
                          <a:schemeClr val="tx1"/>
                        </a:solidFill>
                        <a:latin typeface="+mn-lt"/>
                        <a:ea typeface="ＭＳ Ｐゴシック" charset="-128"/>
                        <a:cs typeface="Arial" panose="020B0604020202020204" pitchFamily="34" charset="0"/>
                      </a:endParaRPr>
                    </a:p>
                  </a:txBody>
                  <a:tcPr marT="137160" marB="1371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21838">
                <a:tc>
                  <a:txBody>
                    <a:bodyPr/>
                    <a:lstStyle/>
                    <a:p>
                      <a:r>
                        <a:rPr lang="en-US" sz="1400" b="1"/>
                        <a:t>Special</a:t>
                      </a:r>
                      <a:r>
                        <a:rPr lang="en-US" sz="1400" b="1" baseline="0"/>
                        <a:t> enrollment period (SEP)</a:t>
                      </a:r>
                      <a:endParaRPr lang="en-US" sz="1400" b="1">
                        <a:solidFill>
                          <a:srgbClr val="000000"/>
                        </a:solidFill>
                        <a:latin typeface="+mn-lt"/>
                      </a:endParaRPr>
                    </a:p>
                  </a:txBody>
                  <a:tcPr marT="137160" marB="1371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9FF">
                        <a:alpha val="80000"/>
                      </a:srgbClr>
                    </a:solidFill>
                  </a:tcPr>
                </a:tc>
                <a:tc>
                  <a:txBody>
                    <a:bodyPr/>
                    <a:lstStyle/>
                    <a:p>
                      <a:pPr marL="285750" indent="-285750" algn="l" defTabSz="1019175" rtl="0" eaLnBrk="1" fontAlgn="base" hangingPunct="1">
                        <a:lnSpc>
                          <a:spcPct val="100000"/>
                        </a:lnSpc>
                        <a:spcBef>
                          <a:spcPts val="600"/>
                        </a:spcBef>
                        <a:spcAft>
                          <a:spcPct val="0"/>
                        </a:spcAft>
                        <a:buClr>
                          <a:schemeClr val="tx1"/>
                        </a:buClr>
                        <a:buFont typeface="Arial" panose="020B0604020202020204" pitchFamily="34" charset="0"/>
                        <a:buChar char="•"/>
                      </a:pPr>
                      <a:r>
                        <a:rPr lang="en-US" sz="1400" kern="0">
                          <a:solidFill>
                            <a:schemeClr val="tx1"/>
                          </a:solidFill>
                        </a:rPr>
                        <a:t>Applies to those who are covered by an employer group plan </a:t>
                      </a:r>
                      <a:br>
                        <a:rPr lang="en-US" sz="1400" kern="0">
                          <a:solidFill>
                            <a:schemeClr val="tx1"/>
                          </a:solidFill>
                        </a:rPr>
                      </a:br>
                      <a:r>
                        <a:rPr lang="en-US" sz="1400" kern="0">
                          <a:solidFill>
                            <a:schemeClr val="tx1"/>
                          </a:solidFill>
                        </a:rPr>
                        <a:t>(more than 20 employees)</a:t>
                      </a:r>
                    </a:p>
                    <a:p>
                      <a:pPr marL="285750" indent="-285750" algn="l" defTabSz="1019175" rtl="0" eaLnBrk="1" fontAlgn="base" hangingPunct="1">
                        <a:lnSpc>
                          <a:spcPct val="100000"/>
                        </a:lnSpc>
                        <a:spcBef>
                          <a:spcPts val="600"/>
                        </a:spcBef>
                        <a:spcAft>
                          <a:spcPct val="0"/>
                        </a:spcAft>
                        <a:buClr>
                          <a:schemeClr val="tx1"/>
                        </a:buClr>
                        <a:buFont typeface="Arial" panose="020B0604020202020204" pitchFamily="34" charset="0"/>
                        <a:buChar char="•"/>
                      </a:pPr>
                      <a:r>
                        <a:rPr lang="en-US" sz="1400" kern="0">
                          <a:solidFill>
                            <a:schemeClr val="tx1"/>
                          </a:solidFill>
                        </a:rPr>
                        <a:t>Also applies if covered by a spouse through their group plan</a:t>
                      </a:r>
                    </a:p>
                    <a:p>
                      <a:pPr marL="285750" indent="-285750" algn="l" defTabSz="1019175" rtl="0" eaLnBrk="1" fontAlgn="base" hangingPunct="1">
                        <a:lnSpc>
                          <a:spcPct val="100000"/>
                        </a:lnSpc>
                        <a:spcBef>
                          <a:spcPts val="600"/>
                        </a:spcBef>
                        <a:spcAft>
                          <a:spcPct val="0"/>
                        </a:spcAft>
                        <a:buClr>
                          <a:schemeClr val="tx1"/>
                        </a:buClr>
                        <a:buFont typeface="Arial" panose="020B0604020202020204" pitchFamily="34" charset="0"/>
                        <a:buChar char="•"/>
                      </a:pPr>
                      <a:r>
                        <a:rPr lang="en-US" sz="1400" kern="0">
                          <a:solidFill>
                            <a:schemeClr val="tx1"/>
                          </a:solidFill>
                        </a:rPr>
                        <a:t>Can sign up for Parts A and B at any time or within 8 months of leaving the group plan to avoid late enrollment penalty</a:t>
                      </a:r>
                      <a:endParaRPr lang="en-US" sz="1400" kern="0">
                        <a:solidFill>
                          <a:schemeClr val="tx1"/>
                        </a:solidFill>
                        <a:latin typeface="+mn-lt"/>
                        <a:ea typeface="ＭＳ Ｐゴシック" charset="-128"/>
                        <a:cs typeface="Arial" panose="020B0604020202020204" pitchFamily="34" charset="0"/>
                      </a:endParaRPr>
                    </a:p>
                  </a:txBody>
                  <a:tcPr marT="137160" marB="1371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Rectangle 6">
            <a:extLst>
              <a:ext uri="{FF2B5EF4-FFF2-40B4-BE49-F238E27FC236}">
                <a16:creationId xmlns:a16="http://schemas.microsoft.com/office/drawing/2014/main" id="{A41298F5-E699-2D30-8E6D-5FCE7F50B595}"/>
              </a:ext>
              <a:ext uri="{C183D7F6-B498-43B3-948B-1728B52AA6E4}">
                <adec:decorative xmlns:adec="http://schemas.microsoft.com/office/drawing/2017/decorative" val="1"/>
              </a:ext>
            </a:extLst>
          </p:cNvPr>
          <p:cNvSpPr/>
          <p:nvPr/>
        </p:nvSpPr>
        <p:spPr>
          <a:xfrm>
            <a:off x="8365123" y="0"/>
            <a:ext cx="382687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 Placeholder 1">
            <a:extLst>
              <a:ext uri="{FF2B5EF4-FFF2-40B4-BE49-F238E27FC236}">
                <a16:creationId xmlns:a16="http://schemas.microsoft.com/office/drawing/2014/main" id="{77410651-22AE-45AD-4E64-69FDC64C1292}"/>
              </a:ext>
            </a:extLst>
          </p:cNvPr>
          <p:cNvSpPr>
            <a:spLocks noGrp="1"/>
          </p:cNvSpPr>
          <p:nvPr>
            <p:ph type="body" sz="quarter" idx="40"/>
          </p:nvPr>
        </p:nvSpPr>
        <p:spPr/>
        <p:txBody>
          <a:bodyPr/>
          <a:lstStyle/>
          <a:p>
            <a:r>
              <a:rPr lang="en-US"/>
              <a:t>Source: Medicare.gov</a:t>
            </a:r>
          </a:p>
        </p:txBody>
      </p:sp>
      <p:grpSp>
        <p:nvGrpSpPr>
          <p:cNvPr id="8" name="Group 7" descr="Why not file for Part B?&#10;Covered with health insurance through employer&#10;You receive coverage through your spouse's employer plan&#10;&#10;Special Exceptions&#10;Employer has under 20 employees&#10;On COBRA or have retiree benefits&#10;You are contributing and would like to keep contributing to an HSA">
            <a:extLst>
              <a:ext uri="{FF2B5EF4-FFF2-40B4-BE49-F238E27FC236}">
                <a16:creationId xmlns:a16="http://schemas.microsoft.com/office/drawing/2014/main" id="{2C2BDA5E-5F8F-8DDF-4C2B-48D4A29E564C}"/>
              </a:ext>
            </a:extLst>
          </p:cNvPr>
          <p:cNvGrpSpPr/>
          <p:nvPr/>
        </p:nvGrpSpPr>
        <p:grpSpPr>
          <a:xfrm>
            <a:off x="8579140" y="771927"/>
            <a:ext cx="3398841" cy="5314145"/>
            <a:chOff x="8579140" y="1707049"/>
            <a:chExt cx="3398841" cy="3400927"/>
          </a:xfrm>
        </p:grpSpPr>
        <p:cxnSp>
          <p:nvCxnSpPr>
            <p:cNvPr id="9" name="Straight Connector 8">
              <a:extLst>
                <a:ext uri="{FF2B5EF4-FFF2-40B4-BE49-F238E27FC236}">
                  <a16:creationId xmlns:a16="http://schemas.microsoft.com/office/drawing/2014/main" id="{0B4B88DB-DD2C-D028-2A20-CADA4AB5434E}"/>
                </a:ext>
                <a:ext uri="{C183D7F6-B498-43B3-948B-1728B52AA6E4}">
                  <adec:decorative xmlns:adec="http://schemas.microsoft.com/office/drawing/2017/decorative" val="1"/>
                </a:ext>
              </a:extLst>
            </p:cNvPr>
            <p:cNvCxnSpPr>
              <a:cxnSpLocks/>
            </p:cNvCxnSpPr>
            <p:nvPr/>
          </p:nvCxnSpPr>
          <p:spPr>
            <a:xfrm flipH="1">
              <a:off x="8873707" y="1707049"/>
              <a:ext cx="2520198" cy="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83F326E-592A-4745-C5C6-142E0810EF93}"/>
                </a:ext>
              </a:extLst>
            </p:cNvPr>
            <p:cNvSpPr txBox="1"/>
            <p:nvPr/>
          </p:nvSpPr>
          <p:spPr>
            <a:xfrm>
              <a:off x="8579140" y="2040365"/>
              <a:ext cx="3398841" cy="2777273"/>
            </a:xfrm>
            <a:prstGeom prst="rect">
              <a:avLst/>
            </a:prstGeom>
            <a:noFill/>
          </p:spPr>
          <p:txBody>
            <a:bodyPr wrap="square" rtlCol="0" anchor="ctr">
              <a:spAutoFit/>
            </a:bodyPr>
            <a:lstStyle/>
            <a:p>
              <a:pPr marL="0" indent="0" algn="ctr">
                <a:buNone/>
              </a:pPr>
              <a:r>
                <a:rPr lang="en-US" sz="2000" b="1" i="0" u="none" strike="noStrike" baseline="0">
                  <a:solidFill>
                    <a:schemeClr val="bg1"/>
                  </a:solidFill>
                  <a:latin typeface="+mj-lt"/>
                </a:rPr>
                <a:t>Why not file for Part B?</a:t>
              </a:r>
            </a:p>
            <a:p>
              <a:pPr marL="342900" indent="-342900">
                <a:buFont typeface="Arial" panose="020B0604020202020204" pitchFamily="34" charset="0"/>
                <a:buChar char="•"/>
              </a:pPr>
              <a:r>
                <a:rPr lang="en-US">
                  <a:solidFill>
                    <a:schemeClr val="bg1"/>
                  </a:solidFill>
                  <a:latin typeface="+mj-lt"/>
                </a:rPr>
                <a:t>Covered with health insurance through employer</a:t>
              </a:r>
            </a:p>
            <a:p>
              <a:pPr marL="342900" indent="-342900">
                <a:buFont typeface="Arial" panose="020B0604020202020204" pitchFamily="34" charset="0"/>
                <a:buChar char="•"/>
              </a:pPr>
              <a:r>
                <a:rPr lang="en-US">
                  <a:solidFill>
                    <a:schemeClr val="bg1"/>
                  </a:solidFill>
                  <a:latin typeface="+mj-lt"/>
                </a:rPr>
                <a:t>You receive coverage through your spouse’s employer plan</a:t>
              </a:r>
            </a:p>
            <a:p>
              <a:pPr marL="0" indent="0">
                <a:buNone/>
              </a:pPr>
              <a:endParaRPr lang="en-US" sz="2000">
                <a:solidFill>
                  <a:schemeClr val="bg1"/>
                </a:solidFill>
                <a:latin typeface="+mj-lt"/>
              </a:endParaRPr>
            </a:p>
            <a:p>
              <a:pPr marL="0" indent="0" algn="ctr">
                <a:buNone/>
              </a:pPr>
              <a:r>
                <a:rPr lang="en-US" sz="2000" b="1">
                  <a:solidFill>
                    <a:schemeClr val="bg1"/>
                  </a:solidFill>
                  <a:latin typeface="+mj-lt"/>
                </a:rPr>
                <a:t>Special Exceptions</a:t>
              </a:r>
            </a:p>
            <a:p>
              <a:pPr marL="342900" indent="-342900">
                <a:buFont typeface="Arial" panose="020B0604020202020204" pitchFamily="34" charset="0"/>
                <a:buChar char="•"/>
              </a:pPr>
              <a:r>
                <a:rPr lang="en-US">
                  <a:solidFill>
                    <a:schemeClr val="bg1"/>
                  </a:solidFill>
                  <a:latin typeface="+mj-lt"/>
                </a:rPr>
                <a:t>Employer has under 20 employees</a:t>
              </a:r>
            </a:p>
            <a:p>
              <a:pPr marL="342900" indent="-342900">
                <a:buFont typeface="Arial" panose="020B0604020202020204" pitchFamily="34" charset="0"/>
                <a:buChar char="•"/>
              </a:pPr>
              <a:r>
                <a:rPr lang="en-US">
                  <a:solidFill>
                    <a:schemeClr val="bg1"/>
                  </a:solidFill>
                  <a:latin typeface="+mj-lt"/>
                </a:rPr>
                <a:t>On COBRA or have retiree benefits</a:t>
              </a:r>
            </a:p>
            <a:p>
              <a:pPr marL="342900" indent="-342900">
                <a:buFont typeface="Arial" panose="020B0604020202020204" pitchFamily="34" charset="0"/>
                <a:buChar char="•"/>
              </a:pPr>
              <a:r>
                <a:rPr lang="en-US">
                  <a:solidFill>
                    <a:schemeClr val="bg1"/>
                  </a:solidFill>
                  <a:latin typeface="+mj-lt"/>
                </a:rPr>
                <a:t>You are contributing and would like to keep contributing to an HSA</a:t>
              </a:r>
              <a:endParaRPr lang="en-US" sz="4000">
                <a:solidFill>
                  <a:schemeClr val="bg1"/>
                </a:solidFill>
                <a:latin typeface="+mj-lt"/>
              </a:endParaRPr>
            </a:p>
          </p:txBody>
        </p:sp>
        <p:cxnSp>
          <p:nvCxnSpPr>
            <p:cNvPr id="11" name="Straight Connector 10">
              <a:extLst>
                <a:ext uri="{FF2B5EF4-FFF2-40B4-BE49-F238E27FC236}">
                  <a16:creationId xmlns:a16="http://schemas.microsoft.com/office/drawing/2014/main" id="{CD74A32F-338C-76DF-40F0-DFE676ED3D3E}"/>
                </a:ext>
                <a:ext uri="{C183D7F6-B498-43B3-948B-1728B52AA6E4}">
                  <adec:decorative xmlns:adec="http://schemas.microsoft.com/office/drawing/2017/decorative" val="1"/>
                </a:ext>
              </a:extLst>
            </p:cNvPr>
            <p:cNvCxnSpPr>
              <a:cxnSpLocks/>
            </p:cNvCxnSpPr>
            <p:nvPr/>
          </p:nvCxnSpPr>
          <p:spPr>
            <a:xfrm flipH="1">
              <a:off x="8873707" y="5107976"/>
              <a:ext cx="2520198" cy="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32441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16A340-206F-5695-6DB4-0F37F0274333}"/>
              </a:ext>
            </a:extLst>
          </p:cNvPr>
          <p:cNvSpPr>
            <a:spLocks noGrp="1"/>
          </p:cNvSpPr>
          <p:nvPr>
            <p:ph type="title"/>
          </p:nvPr>
        </p:nvSpPr>
        <p:spPr/>
        <p:txBody>
          <a:bodyPr/>
          <a:lstStyle/>
          <a:p>
            <a:r>
              <a:rPr lang="en-US"/>
              <a:t>…and provides a wide range of benefit types</a:t>
            </a:r>
          </a:p>
        </p:txBody>
      </p:sp>
      <p:sp>
        <p:nvSpPr>
          <p:cNvPr id="7" name="TextBox 6">
            <a:extLst>
              <a:ext uri="{FF2B5EF4-FFF2-40B4-BE49-F238E27FC236}">
                <a16:creationId xmlns:a16="http://schemas.microsoft.com/office/drawing/2014/main" id="{7387D94C-7259-4CFD-D5EB-D75AD3F588DB}"/>
              </a:ext>
            </a:extLst>
          </p:cNvPr>
          <p:cNvSpPr txBox="1"/>
          <p:nvPr/>
        </p:nvSpPr>
        <p:spPr>
          <a:xfrm>
            <a:off x="457319" y="2446590"/>
            <a:ext cx="2133247" cy="1615827"/>
          </a:xfrm>
          <a:prstGeom prst="rect">
            <a:avLst/>
          </a:prstGeom>
          <a:solidFill>
            <a:srgbClr val="002EB8"/>
          </a:solidFill>
        </p:spPr>
        <p:txBody>
          <a:bodyPr wrap="square" lIns="182880" tIns="182880" rIns="182880" rtlCol="0">
            <a:spAutoFit/>
          </a:bodyPr>
          <a:lstStyle/>
          <a:p>
            <a:pPr algn="ctr"/>
            <a:endParaRPr lang="en-US" sz="2400" b="1">
              <a:solidFill>
                <a:schemeClr val="bg1"/>
              </a:solidFill>
            </a:endParaRPr>
          </a:p>
          <a:p>
            <a:pPr algn="ctr"/>
            <a:endParaRPr lang="en-US" sz="2400" b="1">
              <a:solidFill>
                <a:schemeClr val="bg1"/>
              </a:solidFill>
            </a:endParaRPr>
          </a:p>
          <a:p>
            <a:pPr algn="ctr"/>
            <a:r>
              <a:rPr lang="en-US" sz="2400" b="1">
                <a:solidFill>
                  <a:schemeClr val="bg1"/>
                </a:solidFill>
              </a:rPr>
              <a:t>Retirement</a:t>
            </a:r>
          </a:p>
          <a:p>
            <a:pPr algn="ctr"/>
            <a:endParaRPr lang="en-US">
              <a:solidFill>
                <a:schemeClr val="bg1"/>
              </a:solidFill>
            </a:endParaRPr>
          </a:p>
        </p:txBody>
      </p:sp>
      <p:sp>
        <p:nvSpPr>
          <p:cNvPr id="8" name="TextBox 7">
            <a:extLst>
              <a:ext uri="{FF2B5EF4-FFF2-40B4-BE49-F238E27FC236}">
                <a16:creationId xmlns:a16="http://schemas.microsoft.com/office/drawing/2014/main" id="{8BEC3830-F285-36FA-784E-8B97276DF905}"/>
              </a:ext>
            </a:extLst>
          </p:cNvPr>
          <p:cNvSpPr txBox="1"/>
          <p:nvPr/>
        </p:nvSpPr>
        <p:spPr>
          <a:xfrm>
            <a:off x="3530325" y="2451732"/>
            <a:ext cx="2122594" cy="1615827"/>
          </a:xfrm>
          <a:prstGeom prst="rect">
            <a:avLst/>
          </a:prstGeom>
          <a:solidFill>
            <a:srgbClr val="6730E3"/>
          </a:solidFill>
        </p:spPr>
        <p:txBody>
          <a:bodyPr wrap="square" lIns="182880" tIns="182880" rIns="182880" rtlCol="0" anchor="ctr">
            <a:spAutoFit/>
          </a:bodyPr>
          <a:lstStyle/>
          <a:p>
            <a:pPr algn="ctr"/>
            <a:endParaRPr lang="en-US" sz="2400" b="1">
              <a:solidFill>
                <a:schemeClr val="bg1"/>
              </a:solidFill>
            </a:endParaRPr>
          </a:p>
          <a:p>
            <a:pPr algn="ctr"/>
            <a:endParaRPr lang="en-US" sz="2400" b="1">
              <a:solidFill>
                <a:schemeClr val="bg1"/>
              </a:solidFill>
            </a:endParaRPr>
          </a:p>
          <a:p>
            <a:pPr algn="ctr"/>
            <a:r>
              <a:rPr lang="en-US" sz="2400" b="1">
                <a:solidFill>
                  <a:schemeClr val="bg1"/>
                </a:solidFill>
              </a:rPr>
              <a:t>Survivor</a:t>
            </a:r>
          </a:p>
          <a:p>
            <a:pPr algn="ctr"/>
            <a:endParaRPr lang="en-US">
              <a:solidFill>
                <a:schemeClr val="bg1"/>
              </a:solidFill>
            </a:endParaRPr>
          </a:p>
        </p:txBody>
      </p:sp>
      <p:sp>
        <p:nvSpPr>
          <p:cNvPr id="9" name="TextBox 8">
            <a:extLst>
              <a:ext uri="{FF2B5EF4-FFF2-40B4-BE49-F238E27FC236}">
                <a16:creationId xmlns:a16="http://schemas.microsoft.com/office/drawing/2014/main" id="{C26D9FBA-4709-34B1-B9D2-0987886D0A57}"/>
              </a:ext>
            </a:extLst>
          </p:cNvPr>
          <p:cNvSpPr txBox="1"/>
          <p:nvPr/>
        </p:nvSpPr>
        <p:spPr>
          <a:xfrm>
            <a:off x="6562671" y="2446590"/>
            <a:ext cx="2099004" cy="1615827"/>
          </a:xfrm>
          <a:prstGeom prst="rect">
            <a:avLst/>
          </a:prstGeom>
          <a:solidFill>
            <a:srgbClr val="00A096"/>
          </a:solidFill>
        </p:spPr>
        <p:txBody>
          <a:bodyPr wrap="square" lIns="182880" tIns="182880" rIns="182880" rtlCol="0">
            <a:spAutoFit/>
          </a:bodyPr>
          <a:lstStyle/>
          <a:p>
            <a:pPr algn="ctr"/>
            <a:endParaRPr lang="en-US" sz="2400" b="1">
              <a:solidFill>
                <a:schemeClr val="bg1"/>
              </a:solidFill>
            </a:endParaRPr>
          </a:p>
          <a:p>
            <a:pPr algn="ctr"/>
            <a:endParaRPr lang="en-US" sz="2400" b="1">
              <a:solidFill>
                <a:schemeClr val="bg1"/>
              </a:solidFill>
            </a:endParaRPr>
          </a:p>
          <a:p>
            <a:pPr algn="ctr"/>
            <a:r>
              <a:rPr lang="en-US" sz="2400" b="1">
                <a:solidFill>
                  <a:schemeClr val="bg1"/>
                </a:solidFill>
              </a:rPr>
              <a:t>Disability</a:t>
            </a:r>
          </a:p>
          <a:p>
            <a:pPr algn="ctr"/>
            <a:endParaRPr lang="en-US">
              <a:solidFill>
                <a:schemeClr val="bg1"/>
              </a:solidFill>
            </a:endParaRPr>
          </a:p>
        </p:txBody>
      </p:sp>
      <p:sp>
        <p:nvSpPr>
          <p:cNvPr id="10" name="TextBox 9">
            <a:extLst>
              <a:ext uri="{FF2B5EF4-FFF2-40B4-BE49-F238E27FC236}">
                <a16:creationId xmlns:a16="http://schemas.microsoft.com/office/drawing/2014/main" id="{5DD82DD2-F588-1C04-2E87-4D14B2969000}"/>
              </a:ext>
            </a:extLst>
          </p:cNvPr>
          <p:cNvSpPr txBox="1"/>
          <p:nvPr/>
        </p:nvSpPr>
        <p:spPr>
          <a:xfrm>
            <a:off x="9601434" y="2446590"/>
            <a:ext cx="2133247" cy="1615827"/>
          </a:xfrm>
          <a:prstGeom prst="rect">
            <a:avLst/>
          </a:prstGeom>
          <a:solidFill>
            <a:srgbClr val="8C8C8C"/>
          </a:solidFill>
        </p:spPr>
        <p:txBody>
          <a:bodyPr wrap="square" lIns="182880" tIns="182880" rIns="182880" rtlCol="0">
            <a:spAutoFit/>
          </a:bodyPr>
          <a:lstStyle/>
          <a:p>
            <a:endParaRPr lang="en-US" sz="2400" b="1">
              <a:solidFill>
                <a:schemeClr val="bg1"/>
              </a:solidFill>
            </a:endParaRPr>
          </a:p>
          <a:p>
            <a:endParaRPr lang="en-US" sz="2400" b="1">
              <a:solidFill>
                <a:schemeClr val="bg1"/>
              </a:solidFill>
            </a:endParaRPr>
          </a:p>
          <a:p>
            <a:pPr algn="ctr"/>
            <a:r>
              <a:rPr lang="en-US" sz="2400" b="1">
                <a:solidFill>
                  <a:schemeClr val="bg1"/>
                </a:solidFill>
              </a:rPr>
              <a:t>Family</a:t>
            </a:r>
          </a:p>
          <a:p>
            <a:endParaRPr lang="en-US" b="1">
              <a:solidFill>
                <a:schemeClr val="bg1"/>
              </a:solidFill>
            </a:endParaRPr>
          </a:p>
        </p:txBody>
      </p:sp>
      <p:sp>
        <p:nvSpPr>
          <p:cNvPr id="6" name="Text Placeholder 7">
            <a:extLst>
              <a:ext uri="{FF2B5EF4-FFF2-40B4-BE49-F238E27FC236}">
                <a16:creationId xmlns:a16="http://schemas.microsoft.com/office/drawing/2014/main" id="{C29B1723-73B0-96A3-44E6-1ED5EFF2AFE8}"/>
              </a:ext>
            </a:extLst>
          </p:cNvPr>
          <p:cNvSpPr>
            <a:spLocks noGrp="1"/>
          </p:cNvSpPr>
          <p:nvPr>
            <p:ph type="body" sz="quarter" idx="40"/>
          </p:nvPr>
        </p:nvSpPr>
        <p:spPr/>
        <p:txBody>
          <a:bodyPr/>
          <a:lstStyle/>
          <a:p>
            <a:r>
              <a:rPr lang="en-US" noProof="0"/>
              <a:t>Source: “</a:t>
            </a:r>
            <a:r>
              <a:rPr lang="en-US" i="1" noProof="0"/>
              <a:t>Benefit Types</a:t>
            </a:r>
            <a:r>
              <a:rPr lang="en-US" noProof="0"/>
              <a:t>”, Social Security Administration</a:t>
            </a:r>
            <a:r>
              <a:rPr lang="en-US"/>
              <a:t>.</a:t>
            </a:r>
            <a:endParaRPr lang="en-US" noProof="0"/>
          </a:p>
        </p:txBody>
      </p:sp>
      <p:pic>
        <p:nvPicPr>
          <p:cNvPr id="11" name="Graphic 10">
            <a:extLst>
              <a:ext uri="{FF2B5EF4-FFF2-40B4-BE49-F238E27FC236}">
                <a16:creationId xmlns:a16="http://schemas.microsoft.com/office/drawing/2014/main" id="{9554D758-FFD5-D933-F028-CFECCFA8D7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7376" y="2721037"/>
            <a:ext cx="640080" cy="640080"/>
          </a:xfrm>
          <a:prstGeom prst="rect">
            <a:avLst/>
          </a:prstGeom>
        </p:spPr>
      </p:pic>
      <p:pic>
        <p:nvPicPr>
          <p:cNvPr id="12" name="Graphic 11">
            <a:extLst>
              <a:ext uri="{FF2B5EF4-FFF2-40B4-BE49-F238E27FC236}">
                <a16:creationId xmlns:a16="http://schemas.microsoft.com/office/drawing/2014/main" id="{FF5BBF96-9EAE-CB8E-A674-555CE18E8ED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16714" y="2726178"/>
            <a:ext cx="609441" cy="609441"/>
          </a:xfrm>
          <a:prstGeom prst="rect">
            <a:avLst/>
          </a:prstGeom>
        </p:spPr>
      </p:pic>
      <p:pic>
        <p:nvPicPr>
          <p:cNvPr id="13" name="Graphic 12">
            <a:extLst>
              <a:ext uri="{FF2B5EF4-FFF2-40B4-BE49-F238E27FC236}">
                <a16:creationId xmlns:a16="http://schemas.microsoft.com/office/drawing/2014/main" id="{7FA7D5AA-333C-5E9A-A27F-784563B8FA7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3336" y="2644707"/>
            <a:ext cx="609441" cy="609441"/>
          </a:xfrm>
          <a:prstGeom prst="rect">
            <a:avLst/>
          </a:prstGeom>
        </p:spPr>
      </p:pic>
      <p:pic>
        <p:nvPicPr>
          <p:cNvPr id="14" name="Graphic 13">
            <a:extLst>
              <a:ext uri="{FF2B5EF4-FFF2-40B4-BE49-F238E27FC236}">
                <a16:creationId xmlns:a16="http://schemas.microsoft.com/office/drawing/2014/main" id="{07C6217D-9953-529A-4F71-DD5DF10537E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07452" y="2721037"/>
            <a:ext cx="609441" cy="609441"/>
          </a:xfrm>
          <a:prstGeom prst="rect">
            <a:avLst/>
          </a:prstGeom>
        </p:spPr>
      </p:pic>
    </p:spTree>
    <p:custDataLst>
      <p:tags r:id="rId1"/>
    </p:custDataLst>
    <p:extLst>
      <p:ext uri="{BB962C8B-B14F-4D97-AF65-F5344CB8AC3E}">
        <p14:creationId xmlns:p14="http://schemas.microsoft.com/office/powerpoint/2010/main" val="319539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F4024-3799-B872-290C-8C49AE6966E2}"/>
              </a:ext>
              <a:ext uri="{C183D7F6-B498-43B3-948B-1728B52AA6E4}">
                <adec:decorative xmlns:adec="http://schemas.microsoft.com/office/drawing/2017/decorative" val="1"/>
              </a:ext>
            </a:extLst>
          </p:cNvPr>
          <p:cNvPicPr>
            <a:picLocks noChangeAspect="1"/>
          </p:cNvPicPr>
          <p:nvPr/>
        </p:nvPicPr>
        <p:blipFill>
          <a:blip r:embed="rId4" cstate="email">
            <a:alphaModFix amt="85000"/>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6" name="Rectangle 5">
            <a:extLst>
              <a:ext uri="{FF2B5EF4-FFF2-40B4-BE49-F238E27FC236}">
                <a16:creationId xmlns:a16="http://schemas.microsoft.com/office/drawing/2014/main" id="{F2E47124-9C4F-AE8C-74A5-111E3A477B32}"/>
              </a:ext>
              <a:ext uri="{C183D7F6-B498-43B3-948B-1728B52AA6E4}">
                <adec:decorative xmlns:adec="http://schemas.microsoft.com/office/drawing/2017/decorative" val="1"/>
              </a:ext>
            </a:extLst>
          </p:cNvPr>
          <p:cNvSpPr/>
          <p:nvPr/>
        </p:nvSpPr>
        <p:spPr>
          <a:xfrm>
            <a:off x="0" y="3493"/>
            <a:ext cx="7612655" cy="6854507"/>
          </a:xfrm>
          <a:prstGeom prst="rect">
            <a:avLst/>
          </a:prstGeom>
          <a:solidFill>
            <a:srgbClr val="E6E6E6">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5B9CA-F1D5-4EC1-D398-90B25C62EB99}"/>
              </a:ext>
            </a:extLst>
          </p:cNvPr>
          <p:cNvSpPr>
            <a:spLocks noGrp="1"/>
          </p:cNvSpPr>
          <p:nvPr>
            <p:ph type="title"/>
          </p:nvPr>
        </p:nvSpPr>
        <p:spPr/>
        <p:txBody>
          <a:bodyPr/>
          <a:lstStyle/>
          <a:p>
            <a:r>
              <a:rPr lang="en-US"/>
              <a:t>Open enrollment periods</a:t>
            </a:r>
          </a:p>
        </p:txBody>
      </p:sp>
      <p:sp>
        <p:nvSpPr>
          <p:cNvPr id="7" name="Content Placeholder 2">
            <a:extLst>
              <a:ext uri="{FF2B5EF4-FFF2-40B4-BE49-F238E27FC236}">
                <a16:creationId xmlns:a16="http://schemas.microsoft.com/office/drawing/2014/main" id="{B4B93595-4EAF-ACCE-FD01-EBEE09F0C0B8}"/>
              </a:ext>
            </a:extLst>
          </p:cNvPr>
          <p:cNvSpPr txBox="1">
            <a:spLocks/>
          </p:cNvSpPr>
          <p:nvPr/>
        </p:nvSpPr>
        <p:spPr>
          <a:xfrm>
            <a:off x="457319" y="1370855"/>
            <a:ext cx="6869032" cy="506575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r>
              <a:rPr lang="en-US"/>
              <a:t>Open enrollment period (OEP)</a:t>
            </a:r>
          </a:p>
          <a:p>
            <a:pPr marL="285750" lvl="1" indent="-285750">
              <a:buFont typeface="Wingdings" panose="05000000000000000000" pitchFamily="2" charset="2"/>
              <a:buChar char="q"/>
            </a:pPr>
            <a:r>
              <a:rPr lang="en-US" sz="1800"/>
              <a:t>October 15 through December 7</a:t>
            </a:r>
          </a:p>
          <a:p>
            <a:pPr marL="285750" lvl="1" indent="-285750">
              <a:buFont typeface="Wingdings" panose="05000000000000000000" pitchFamily="2" charset="2"/>
              <a:buChar char="q"/>
            </a:pPr>
            <a:r>
              <a:rPr lang="en-US" sz="1800"/>
              <a:t>Enroll or change Medicare Part D prescription drug plans</a:t>
            </a:r>
          </a:p>
          <a:p>
            <a:pPr marL="285750" lvl="1" indent="-285750">
              <a:buFont typeface="Wingdings" panose="05000000000000000000" pitchFamily="2" charset="2"/>
              <a:buChar char="q"/>
            </a:pPr>
            <a:r>
              <a:rPr lang="en-US" sz="1800"/>
              <a:t>Enroll in Medicare Advantage (MA) plan for the first time or change plans</a:t>
            </a:r>
            <a:endParaRPr lang="en-US"/>
          </a:p>
          <a:p>
            <a:r>
              <a:rPr lang="en-US"/>
              <a:t>Medicare Advantage (MA) open enrollment period (MAOEP)</a:t>
            </a:r>
          </a:p>
          <a:p>
            <a:pPr marL="285750" lvl="1" indent="-285750">
              <a:buFont typeface="Wingdings" panose="05000000000000000000" pitchFamily="2" charset="2"/>
              <a:buChar char="q"/>
            </a:pPr>
            <a:r>
              <a:rPr lang="en-US" sz="1800"/>
              <a:t>January 1 through March 31 </a:t>
            </a:r>
          </a:p>
          <a:p>
            <a:pPr marL="285750" lvl="1" indent="-285750">
              <a:buFont typeface="Wingdings" panose="05000000000000000000" pitchFamily="2" charset="2"/>
              <a:buChar char="q"/>
            </a:pPr>
            <a:r>
              <a:rPr lang="en-US" sz="1800"/>
              <a:t>Disenroll from a MA plan and switch drug coverage to standalone Part D prescription drug plan</a:t>
            </a:r>
            <a:endParaRPr lang="en-US"/>
          </a:p>
          <a:p>
            <a:r>
              <a:rPr lang="en-US"/>
              <a:t>Medigap open enrollment period</a:t>
            </a:r>
          </a:p>
          <a:p>
            <a:pPr marL="285750" lvl="1" indent="-285750">
              <a:buFont typeface="Wingdings" panose="05000000000000000000" pitchFamily="2" charset="2"/>
              <a:buChar char="q"/>
            </a:pPr>
            <a:r>
              <a:rPr lang="en-US" sz="1800"/>
              <a:t>Lasts six months and starts the month reach age 65 and are enrolled in Medicare Part B</a:t>
            </a:r>
          </a:p>
          <a:p>
            <a:pPr marL="285750" lvl="1" indent="-285750">
              <a:buFont typeface="Wingdings" panose="05000000000000000000" pitchFamily="2" charset="2"/>
              <a:buChar char="q"/>
            </a:pPr>
            <a:r>
              <a:rPr lang="en-US" sz="1800"/>
              <a:t>No extra cost for those with pre-existing conditions if you enroll during this period</a:t>
            </a:r>
          </a:p>
          <a:p>
            <a:endParaRPr lang="en-US"/>
          </a:p>
        </p:txBody>
      </p:sp>
    </p:spTree>
    <p:custDataLst>
      <p:tags r:id="rId1"/>
    </p:custDataLst>
    <p:extLst>
      <p:ext uri="{BB962C8B-B14F-4D97-AF65-F5344CB8AC3E}">
        <p14:creationId xmlns:p14="http://schemas.microsoft.com/office/powerpoint/2010/main" val="2983641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FF0B-0BA4-4644-BC36-6B43BEDB1C94}"/>
              </a:ext>
            </a:extLst>
          </p:cNvPr>
          <p:cNvSpPr>
            <a:spLocks noGrp="1"/>
          </p:cNvSpPr>
          <p:nvPr>
            <p:ph type="title"/>
          </p:nvPr>
        </p:nvSpPr>
        <p:spPr/>
        <p:txBody>
          <a:bodyPr/>
          <a:lstStyle/>
          <a:p>
            <a:r>
              <a:rPr lang="en-US"/>
              <a:t>Late enrollment penalties may apply</a:t>
            </a:r>
          </a:p>
        </p:txBody>
      </p:sp>
      <p:sp>
        <p:nvSpPr>
          <p:cNvPr id="3" name="Subtitle 2">
            <a:extLst>
              <a:ext uri="{FF2B5EF4-FFF2-40B4-BE49-F238E27FC236}">
                <a16:creationId xmlns:a16="http://schemas.microsoft.com/office/drawing/2014/main" id="{071498A5-7B12-6177-BEB9-49D237E547AB}"/>
              </a:ext>
            </a:extLst>
          </p:cNvPr>
          <p:cNvSpPr>
            <a:spLocks noGrp="1"/>
          </p:cNvSpPr>
          <p:nvPr>
            <p:ph type="subTitle" idx="1"/>
          </p:nvPr>
        </p:nvSpPr>
        <p:spPr/>
        <p:txBody>
          <a:bodyPr/>
          <a:lstStyle/>
          <a:p>
            <a:r>
              <a:rPr lang="en-US"/>
              <a:t>Part B</a:t>
            </a:r>
          </a:p>
        </p:txBody>
      </p:sp>
      <p:sp>
        <p:nvSpPr>
          <p:cNvPr id="5" name="Content Placeholder 2">
            <a:extLst>
              <a:ext uri="{FF2B5EF4-FFF2-40B4-BE49-F238E27FC236}">
                <a16:creationId xmlns:a16="http://schemas.microsoft.com/office/drawing/2014/main" id="{64AE2B32-3736-7125-5916-F3875119391F}"/>
              </a:ext>
            </a:extLst>
          </p:cNvPr>
          <p:cNvSpPr txBox="1">
            <a:spLocks/>
          </p:cNvSpPr>
          <p:nvPr/>
        </p:nvSpPr>
        <p:spPr>
          <a:xfrm>
            <a:off x="456756" y="1297537"/>
            <a:ext cx="5639244" cy="1331373"/>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r>
              <a:rPr lang="en-US" sz="1800">
                <a:latin typeface="+mj-lt"/>
              </a:rPr>
              <a:t>Applies for as long as you are enrolled in Part B</a:t>
            </a:r>
          </a:p>
          <a:p>
            <a:r>
              <a:rPr lang="en-US" sz="1800" b="0">
                <a:solidFill>
                  <a:srgbClr val="404040"/>
                </a:solidFill>
                <a:latin typeface="+mj-lt"/>
              </a:rPr>
              <a:t>You might pay a penalty if you don’t sign up for Part B when you’re first eligible for Medicare (usually when you turn 65). </a:t>
            </a:r>
          </a:p>
          <a:p>
            <a:pPr lvl="1"/>
            <a:endParaRPr lang="en-US" sz="1800">
              <a:latin typeface="+mj-lt"/>
            </a:endParaRPr>
          </a:p>
          <a:p>
            <a:pPr lvl="1"/>
            <a:endParaRPr lang="en-US" b="1">
              <a:solidFill>
                <a:srgbClr val="3769FF"/>
              </a:solidFill>
            </a:endParaRPr>
          </a:p>
        </p:txBody>
      </p:sp>
      <p:pic>
        <p:nvPicPr>
          <p:cNvPr id="6" name="Picture 5">
            <a:extLst>
              <a:ext uri="{FF2B5EF4-FFF2-40B4-BE49-F238E27FC236}">
                <a16:creationId xmlns:a16="http://schemas.microsoft.com/office/drawing/2014/main" id="{13ADDE01-C860-CAD0-DCC3-F7924393656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20000" y="0"/>
            <a:ext cx="4572000" cy="6858000"/>
          </a:xfrm>
          <a:prstGeom prst="rect">
            <a:avLst/>
          </a:prstGeom>
        </p:spPr>
      </p:pic>
      <p:sp>
        <p:nvSpPr>
          <p:cNvPr id="7" name="TextBox 6">
            <a:extLst>
              <a:ext uri="{FF2B5EF4-FFF2-40B4-BE49-F238E27FC236}">
                <a16:creationId xmlns:a16="http://schemas.microsoft.com/office/drawing/2014/main" id="{5A0D43DB-A17D-AE41-9539-B9811392EBBB}"/>
              </a:ext>
            </a:extLst>
          </p:cNvPr>
          <p:cNvSpPr txBox="1"/>
          <p:nvPr/>
        </p:nvSpPr>
        <p:spPr>
          <a:xfrm>
            <a:off x="456756" y="2885536"/>
            <a:ext cx="5639244" cy="3118803"/>
          </a:xfrm>
          <a:prstGeom prst="rect">
            <a:avLst/>
          </a:prstGeom>
          <a:noFill/>
        </p:spPr>
        <p:txBody>
          <a:bodyPr wrap="square" rtlCol="0">
            <a:spAutoFit/>
          </a:bodyPr>
          <a:lstStyle/>
          <a:p>
            <a:pPr marL="0" marR="0" lvl="0" indent="0" algn="l" defTabSz="1218895"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404040"/>
                </a:solidFill>
                <a:effectLst/>
                <a:uLnTx/>
                <a:uFillTx/>
                <a:latin typeface="Arial"/>
                <a:ea typeface="+mn-ea"/>
                <a:cs typeface="Arial" panose="020B0604020202020204" pitchFamily="34" charset="0"/>
              </a:rPr>
              <a:t>How much is the Part B late enrollment penalty?</a:t>
            </a:r>
            <a:endPar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endParaRPr>
          </a:p>
          <a:p>
            <a:pPr marL="469783" marR="0" lvl="3" indent="-241240" algn="l" defTabSz="1218895" rtl="0" eaLnBrk="1" fontAlgn="auto" latinLnBrk="0" hangingPunct="1">
              <a:lnSpc>
                <a:spcPct val="100000"/>
              </a:lnSpc>
              <a:spcBef>
                <a:spcPts val="0"/>
              </a:spcBef>
              <a:spcAft>
                <a:spcPts val="400"/>
              </a:spcAft>
              <a:buClr>
                <a:srgbClr val="3769FF"/>
              </a:buClr>
              <a:buSzPct val="110000"/>
              <a:buFont typeface="Arial" panose="020B0604020202020204" pitchFamily="34" charset="0"/>
              <a:buChar char="–"/>
              <a:tabLst/>
              <a:defRPr/>
            </a:pPr>
            <a:r>
              <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You’ll pay an extra 10% for each year you could have signed up for Part B but didn’t.</a:t>
            </a:r>
          </a:p>
          <a:p>
            <a:pPr marL="469783" marR="0" lvl="3" indent="-241240" algn="l" defTabSz="1218895" rtl="0" eaLnBrk="1" fontAlgn="auto" latinLnBrk="0" hangingPunct="1">
              <a:lnSpc>
                <a:spcPct val="100000"/>
              </a:lnSpc>
              <a:spcBef>
                <a:spcPts val="0"/>
              </a:spcBef>
              <a:spcAft>
                <a:spcPts val="400"/>
              </a:spcAft>
              <a:buClr>
                <a:srgbClr val="3769FF"/>
              </a:buClr>
              <a:buSzPct val="110000"/>
              <a:buFont typeface="Arial" panose="020B0604020202020204" pitchFamily="34" charset="0"/>
              <a:buChar char="–"/>
              <a:tabLst/>
              <a:defRPr/>
            </a:pPr>
            <a:r>
              <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This penalty is added to your monthly Part B premium. (You may also pay a higher premium depending on your income.)</a:t>
            </a:r>
          </a:p>
          <a:p>
            <a:pPr marL="469783" marR="0" lvl="3" indent="-241240" algn="l" defTabSz="1218895" rtl="0" eaLnBrk="1" fontAlgn="auto" latinLnBrk="0" hangingPunct="1">
              <a:lnSpc>
                <a:spcPct val="100000"/>
              </a:lnSpc>
              <a:spcBef>
                <a:spcPts val="0"/>
              </a:spcBef>
              <a:spcAft>
                <a:spcPts val="400"/>
              </a:spcAft>
              <a:buClr>
                <a:srgbClr val="3769FF"/>
              </a:buClr>
              <a:buSzPct val="110000"/>
              <a:buFont typeface="Arial" panose="020B0604020202020204" pitchFamily="34" charset="0"/>
              <a:buChar char="–"/>
              <a:tabLst/>
              <a:defRPr/>
            </a:pPr>
            <a:r>
              <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It’s not a one-time late fee—you’ll pay the penalty for as long as you have Part B.</a:t>
            </a:r>
          </a:p>
          <a:p>
            <a:pPr marL="469783" marR="0" lvl="3" indent="-241240" algn="l" defTabSz="1218895" rtl="0" eaLnBrk="1" fontAlgn="auto" latinLnBrk="0" hangingPunct="1">
              <a:lnSpc>
                <a:spcPct val="100000"/>
              </a:lnSpc>
              <a:spcBef>
                <a:spcPts val="0"/>
              </a:spcBef>
              <a:spcAft>
                <a:spcPts val="400"/>
              </a:spcAft>
              <a:buClr>
                <a:srgbClr val="3769FF"/>
              </a:buClr>
              <a:buSzPct val="110000"/>
              <a:buFont typeface="Arial" panose="020B0604020202020204" pitchFamily="34" charset="0"/>
              <a:buChar char="–"/>
              <a:tabLst/>
              <a:defRPr/>
            </a:pPr>
            <a:r>
              <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Generally, you </a:t>
            </a:r>
            <a:r>
              <a:rPr kumimoji="0" lang="en-US" sz="1800" b="1" i="0" u="none" strike="noStrike" kern="1200" cap="none" spc="0" normalizeH="0" baseline="0" noProof="0">
                <a:ln>
                  <a:noFill/>
                </a:ln>
                <a:solidFill>
                  <a:srgbClr val="404040"/>
                </a:solidFill>
                <a:effectLst/>
                <a:uLnTx/>
                <a:uFillTx/>
                <a:latin typeface="Arial"/>
                <a:ea typeface="+mn-ea"/>
                <a:cs typeface="Arial" panose="020B0604020202020204" pitchFamily="34" charset="0"/>
              </a:rPr>
              <a:t>won’t</a:t>
            </a:r>
            <a:r>
              <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have to pay a penalty if you qualify for a Special Enrollment Period</a:t>
            </a:r>
          </a:p>
        </p:txBody>
      </p:sp>
      <p:sp>
        <p:nvSpPr>
          <p:cNvPr id="8" name="Text Placeholder 1">
            <a:extLst>
              <a:ext uri="{FF2B5EF4-FFF2-40B4-BE49-F238E27FC236}">
                <a16:creationId xmlns:a16="http://schemas.microsoft.com/office/drawing/2014/main" id="{279FA42A-AC41-2D10-D140-770C480FF0D1}"/>
              </a:ext>
            </a:extLst>
          </p:cNvPr>
          <p:cNvSpPr>
            <a:spLocks noGrp="1"/>
          </p:cNvSpPr>
          <p:nvPr>
            <p:ph type="body" sz="quarter" idx="40"/>
          </p:nvPr>
        </p:nvSpPr>
        <p:spPr/>
        <p:txBody>
          <a:bodyPr/>
          <a:lstStyle/>
          <a:p>
            <a:r>
              <a:rPr lang="en-US"/>
              <a:t>Source: “What does Medicare costs?”, Medicare.gov, 2025.</a:t>
            </a:r>
          </a:p>
        </p:txBody>
      </p:sp>
    </p:spTree>
    <p:custDataLst>
      <p:tags r:id="rId1"/>
    </p:custDataLst>
    <p:extLst>
      <p:ext uri="{BB962C8B-B14F-4D97-AF65-F5344CB8AC3E}">
        <p14:creationId xmlns:p14="http://schemas.microsoft.com/office/powerpoint/2010/main" val="284222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64" presetClass="path" presetSubtype="0" accel="50000" decel="50000" fill="hold" grpId="0" nodeType="withEffect">
                                  <p:stCondLst>
                                    <p:cond delay="0"/>
                                  </p:stCondLst>
                                  <p:childTnLst>
                                    <p:animMotion origin="layout" path="M 0 1.85185E-6 L -0.00065 -0.22732 " pathEditMode="relative" rAng="0" ptsTypes="AA">
                                      <p:cBhvr>
                                        <p:cTn id="11" dur="2000" fill="hold"/>
                                        <p:tgtEl>
                                          <p:spTgt spid="7"/>
                                        </p:tgtEl>
                                        <p:attrNameLst>
                                          <p:attrName>ppt_x</p:attrName>
                                          <p:attrName>ppt_y</p:attrName>
                                        </p:attrNameLst>
                                      </p:cBhvr>
                                      <p:rCtr x="-39" y="-1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P spid="7" grpId="0"/>
      <p:bldP spid="7"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77AB-6770-E890-60A1-AE46866AF9E9}"/>
              </a:ext>
            </a:extLst>
          </p:cNvPr>
          <p:cNvSpPr>
            <a:spLocks noGrp="1"/>
          </p:cNvSpPr>
          <p:nvPr>
            <p:ph type="title"/>
          </p:nvPr>
        </p:nvSpPr>
        <p:spPr/>
        <p:txBody>
          <a:bodyPr/>
          <a:lstStyle/>
          <a:p>
            <a:r>
              <a:rPr lang="en-US"/>
              <a:t>Late enrollment penalties may apply</a:t>
            </a:r>
          </a:p>
        </p:txBody>
      </p:sp>
      <p:sp>
        <p:nvSpPr>
          <p:cNvPr id="3" name="Subtitle 2">
            <a:extLst>
              <a:ext uri="{FF2B5EF4-FFF2-40B4-BE49-F238E27FC236}">
                <a16:creationId xmlns:a16="http://schemas.microsoft.com/office/drawing/2014/main" id="{46996414-A419-8B84-27D4-FCEFDC6C445C}"/>
              </a:ext>
            </a:extLst>
          </p:cNvPr>
          <p:cNvSpPr>
            <a:spLocks noGrp="1"/>
          </p:cNvSpPr>
          <p:nvPr>
            <p:ph type="subTitle" idx="1"/>
          </p:nvPr>
        </p:nvSpPr>
        <p:spPr/>
        <p:txBody>
          <a:bodyPr/>
          <a:lstStyle/>
          <a:p>
            <a:r>
              <a:rPr lang="en-US"/>
              <a:t>Part D</a:t>
            </a:r>
          </a:p>
        </p:txBody>
      </p:sp>
      <p:sp>
        <p:nvSpPr>
          <p:cNvPr id="5" name="Content Placeholder 3">
            <a:extLst>
              <a:ext uri="{FF2B5EF4-FFF2-40B4-BE49-F238E27FC236}">
                <a16:creationId xmlns:a16="http://schemas.microsoft.com/office/drawing/2014/main" id="{7C9EAB0C-DCB3-17F9-EB9F-763948BF8B6D}"/>
              </a:ext>
            </a:extLst>
          </p:cNvPr>
          <p:cNvSpPr txBox="1">
            <a:spLocks/>
          </p:cNvSpPr>
          <p:nvPr/>
        </p:nvSpPr>
        <p:spPr>
          <a:xfrm>
            <a:off x="457319" y="1157719"/>
            <a:ext cx="5638681" cy="2314258"/>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pPr lvl="1"/>
            <a:r>
              <a:rPr lang="en-US" sz="1800" b="1">
                <a:solidFill>
                  <a:srgbClr val="3769FF"/>
                </a:solidFill>
                <a:latin typeface="+mj-lt"/>
              </a:rPr>
              <a:t>Late enrollment penalty may also apply to Part D</a:t>
            </a:r>
          </a:p>
          <a:p>
            <a:r>
              <a:rPr lang="en-US" sz="1800" b="0">
                <a:solidFill>
                  <a:srgbClr val="404040"/>
                </a:solidFill>
                <a:latin typeface="+mj-lt"/>
              </a:rPr>
              <a:t>You might pay a penalty if you:</a:t>
            </a:r>
          </a:p>
          <a:p>
            <a:pPr lvl="3"/>
            <a:r>
              <a:rPr lang="en-US" sz="1800">
                <a:solidFill>
                  <a:srgbClr val="404040"/>
                </a:solidFill>
                <a:latin typeface="+mj-lt"/>
              </a:rPr>
              <a:t>Don’t join a Medicare drug plan when you first get Medicare,</a:t>
            </a:r>
            <a:r>
              <a:rPr lang="en-US" sz="1800" b="1">
                <a:solidFill>
                  <a:srgbClr val="404040"/>
                </a:solidFill>
                <a:latin typeface="+mj-lt"/>
              </a:rPr>
              <a:t> and</a:t>
            </a:r>
            <a:endParaRPr lang="en-US" sz="1800">
              <a:solidFill>
                <a:srgbClr val="404040"/>
              </a:solidFill>
              <a:latin typeface="+mj-lt"/>
            </a:endParaRPr>
          </a:p>
          <a:p>
            <a:pPr lvl="3"/>
            <a:r>
              <a:rPr lang="en-US" sz="1800">
                <a:solidFill>
                  <a:srgbClr val="404040"/>
                </a:solidFill>
                <a:latin typeface="+mj-lt"/>
              </a:rPr>
              <a:t>Go 63 days or more without creditable drug coverage (coverage that’s similar in value to Part D).</a:t>
            </a:r>
            <a:endParaRPr lang="en-US" sz="1800" b="1">
              <a:solidFill>
                <a:srgbClr val="3769FF"/>
              </a:solidFill>
              <a:latin typeface="+mj-lt"/>
            </a:endParaRPr>
          </a:p>
          <a:p>
            <a:endParaRPr lang="en-US" sz="1800">
              <a:solidFill>
                <a:srgbClr val="404040"/>
              </a:solidFill>
              <a:latin typeface="+mj-lt"/>
            </a:endParaRPr>
          </a:p>
        </p:txBody>
      </p:sp>
      <p:pic>
        <p:nvPicPr>
          <p:cNvPr id="6" name="Picture 5">
            <a:extLst>
              <a:ext uri="{FF2B5EF4-FFF2-40B4-BE49-F238E27FC236}">
                <a16:creationId xmlns:a16="http://schemas.microsoft.com/office/drawing/2014/main" id="{9DBFAAF1-ADB2-764E-60BD-4169DF6CCC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
        <p:nvSpPr>
          <p:cNvPr id="7" name="TextBox 6">
            <a:extLst>
              <a:ext uri="{FF2B5EF4-FFF2-40B4-BE49-F238E27FC236}">
                <a16:creationId xmlns:a16="http://schemas.microsoft.com/office/drawing/2014/main" id="{F247B131-ECB2-8786-2D80-0C87E250DE5E}"/>
              </a:ext>
            </a:extLst>
          </p:cNvPr>
          <p:cNvSpPr txBox="1"/>
          <p:nvPr/>
        </p:nvSpPr>
        <p:spPr>
          <a:xfrm>
            <a:off x="457081" y="3680371"/>
            <a:ext cx="5638800" cy="2513509"/>
          </a:xfrm>
          <a:prstGeom prst="rect">
            <a:avLst/>
          </a:prstGeom>
          <a:noFill/>
        </p:spPr>
        <p:txBody>
          <a:bodyPr wrap="square" rtlCol="0">
            <a:spAutoFit/>
          </a:bodyPr>
          <a:lstStyle/>
          <a:p>
            <a:pPr marL="0" marR="0" lvl="0" indent="0" algn="l" defTabSz="1218895"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404040"/>
                </a:solidFill>
                <a:effectLst/>
                <a:uLnTx/>
                <a:uFillTx/>
                <a:latin typeface="Arial"/>
                <a:ea typeface="+mn-ea"/>
                <a:cs typeface="Arial" panose="020B0604020202020204" pitchFamily="34" charset="0"/>
              </a:rPr>
              <a:t>How much is the Part D penalty?</a:t>
            </a:r>
            <a:endPar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endParaRPr>
          </a:p>
          <a:p>
            <a:pPr marL="469783" marR="0" lvl="3" indent="-241240" algn="l" defTabSz="1218895" rtl="0" eaLnBrk="1" fontAlgn="auto" latinLnBrk="0" hangingPunct="1">
              <a:lnSpc>
                <a:spcPct val="100000"/>
              </a:lnSpc>
              <a:spcBef>
                <a:spcPts val="0"/>
              </a:spcBef>
              <a:spcAft>
                <a:spcPts val="400"/>
              </a:spcAft>
              <a:buClr>
                <a:srgbClr val="3769FF"/>
              </a:buClr>
              <a:buSzPct val="110000"/>
              <a:buFont typeface="Arial" panose="020B0604020202020204" pitchFamily="34" charset="0"/>
              <a:buChar char="–"/>
              <a:tabLst/>
              <a:defRPr/>
            </a:pPr>
            <a:r>
              <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You’ll pay an extra 1% for each month (that’s 12% a year) you could have signed up for Part D but didn’t.</a:t>
            </a:r>
          </a:p>
          <a:p>
            <a:pPr marL="469783" marR="0" lvl="3" indent="-241240" algn="l" defTabSz="1218895" rtl="0" eaLnBrk="1" fontAlgn="auto" latinLnBrk="0" hangingPunct="1">
              <a:lnSpc>
                <a:spcPct val="100000"/>
              </a:lnSpc>
              <a:spcBef>
                <a:spcPts val="0"/>
              </a:spcBef>
              <a:spcAft>
                <a:spcPts val="400"/>
              </a:spcAft>
              <a:buClr>
                <a:srgbClr val="3769FF"/>
              </a:buClr>
              <a:buSzPct val="110000"/>
              <a:buFont typeface="Arial" panose="020B0604020202020204" pitchFamily="34" charset="0"/>
              <a:buChar char="–"/>
              <a:tabLst/>
              <a:defRPr/>
            </a:pPr>
            <a:r>
              <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The penalty is added to your monthly premium.</a:t>
            </a:r>
          </a:p>
          <a:p>
            <a:pPr marL="469783" marR="0" lvl="3" indent="-241240" algn="l" defTabSz="1218895" rtl="0" eaLnBrk="1" fontAlgn="auto" latinLnBrk="0" hangingPunct="1">
              <a:lnSpc>
                <a:spcPct val="100000"/>
              </a:lnSpc>
              <a:spcBef>
                <a:spcPts val="0"/>
              </a:spcBef>
              <a:spcAft>
                <a:spcPts val="400"/>
              </a:spcAft>
              <a:buClr>
                <a:srgbClr val="3769FF"/>
              </a:buClr>
              <a:buSzPct val="110000"/>
              <a:buFont typeface="Arial" panose="020B0604020202020204" pitchFamily="34" charset="0"/>
              <a:buChar char="–"/>
              <a:tabLst/>
              <a:defRPr/>
            </a:pPr>
            <a:r>
              <a:rPr kumimoji="0" lang="en-US" sz="18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It’s not a one-time late fee—you’ll pay the penalty each month for as long as you have Part D coverage (even if you change plans).</a:t>
            </a:r>
          </a:p>
        </p:txBody>
      </p:sp>
      <p:sp>
        <p:nvSpPr>
          <p:cNvPr id="8" name="Text Placeholder 1">
            <a:extLst>
              <a:ext uri="{FF2B5EF4-FFF2-40B4-BE49-F238E27FC236}">
                <a16:creationId xmlns:a16="http://schemas.microsoft.com/office/drawing/2014/main" id="{734697C9-FCA7-6E56-50CC-80E50CCD0179}"/>
              </a:ext>
            </a:extLst>
          </p:cNvPr>
          <p:cNvSpPr>
            <a:spLocks noGrp="1"/>
          </p:cNvSpPr>
          <p:nvPr>
            <p:ph type="body" sz="quarter" idx="40"/>
          </p:nvPr>
        </p:nvSpPr>
        <p:spPr/>
        <p:txBody>
          <a:bodyPr/>
          <a:lstStyle/>
          <a:p>
            <a:r>
              <a:rPr lang="en-US"/>
              <a:t>Source: “What does Medicare costs?”, Medicare.gov, 2025.</a:t>
            </a:r>
          </a:p>
        </p:txBody>
      </p:sp>
    </p:spTree>
    <p:custDataLst>
      <p:tags r:id="rId1"/>
    </p:custDataLst>
    <p:extLst>
      <p:ext uri="{BB962C8B-B14F-4D97-AF65-F5344CB8AC3E}">
        <p14:creationId xmlns:p14="http://schemas.microsoft.com/office/powerpoint/2010/main" val="25839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64" presetClass="path" presetSubtype="0" accel="50000" decel="50000" fill="hold" grpId="1" nodeType="withEffect">
                                  <p:stCondLst>
                                    <p:cond delay="0"/>
                                  </p:stCondLst>
                                  <p:childTnLst>
                                    <p:animMotion origin="layout" path="M 0 2.59259E-6 L -0.00716 -0.36644 " pathEditMode="relative" rAng="0" ptsTypes="AA">
                                      <p:cBhvr>
                                        <p:cTn id="10" dur="2000" fill="hold"/>
                                        <p:tgtEl>
                                          <p:spTgt spid="7"/>
                                        </p:tgtEl>
                                        <p:attrNameLst>
                                          <p:attrName>ppt_x</p:attrName>
                                          <p:attrName>ppt_y</p:attrName>
                                        </p:attrNameLst>
                                      </p:cBhvr>
                                      <p:rCtr x="-365" y="-1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P spid="7" grpId="0"/>
      <p:bldP spid="7"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61E308-7B47-0970-EFA8-F08AE65DFD99}"/>
              </a:ext>
              <a:ext uri="{C183D7F6-B498-43B3-948B-1728B52AA6E4}">
                <adec:decorative xmlns:adec="http://schemas.microsoft.com/office/drawing/2017/decorative" val="1"/>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rcRect r="-112"/>
          <a:stretch/>
        </p:blipFill>
        <p:spPr>
          <a:xfrm>
            <a:off x="0" y="0"/>
            <a:ext cx="12192000" cy="6858000"/>
          </a:xfrm>
          <a:prstGeom prst="rect">
            <a:avLst/>
          </a:prstGeom>
        </p:spPr>
      </p:pic>
      <p:sp>
        <p:nvSpPr>
          <p:cNvPr id="6" name="Rectangle 5">
            <a:extLst>
              <a:ext uri="{FF2B5EF4-FFF2-40B4-BE49-F238E27FC236}">
                <a16:creationId xmlns:a16="http://schemas.microsoft.com/office/drawing/2014/main" id="{024DD1E8-A066-D24E-1418-D810B350FD6C}"/>
              </a:ext>
              <a:ext uri="{C183D7F6-B498-43B3-948B-1728B52AA6E4}">
                <adec:decorative xmlns:adec="http://schemas.microsoft.com/office/drawing/2017/decorative" val="1"/>
              </a:ext>
            </a:extLst>
          </p:cNvPr>
          <p:cNvSpPr/>
          <p:nvPr/>
        </p:nvSpPr>
        <p:spPr>
          <a:xfrm>
            <a:off x="0" y="-4988"/>
            <a:ext cx="7160963" cy="6862988"/>
          </a:xfrm>
          <a:prstGeom prst="rect">
            <a:avLst/>
          </a:prstGeom>
          <a:solidFill>
            <a:srgbClr val="E6E6E6">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C6850-F73A-675F-2AF9-D841668F80DC}"/>
              </a:ext>
            </a:extLst>
          </p:cNvPr>
          <p:cNvSpPr>
            <a:spLocks noGrp="1"/>
          </p:cNvSpPr>
          <p:nvPr>
            <p:ph type="title"/>
          </p:nvPr>
        </p:nvSpPr>
        <p:spPr/>
        <p:txBody>
          <a:bodyPr/>
          <a:lstStyle/>
          <a:p>
            <a:r>
              <a:rPr lang="en-US"/>
              <a:t>Bridging the gap for early retirement</a:t>
            </a:r>
          </a:p>
        </p:txBody>
      </p:sp>
      <p:graphicFrame>
        <p:nvGraphicFramePr>
          <p:cNvPr id="7" name="Table 6">
            <a:extLst>
              <a:ext uri="{FF2B5EF4-FFF2-40B4-BE49-F238E27FC236}">
                <a16:creationId xmlns:a16="http://schemas.microsoft.com/office/drawing/2014/main" id="{8BEC0C76-6806-C39B-F875-4E8F73086E09}"/>
              </a:ext>
            </a:extLst>
          </p:cNvPr>
          <p:cNvGraphicFramePr>
            <a:graphicFrameLocks noGrp="1"/>
          </p:cNvGraphicFramePr>
          <p:nvPr>
            <p:extLst>
              <p:ext uri="{D42A27DB-BD31-4B8C-83A1-F6EECF244321}">
                <p14:modId xmlns:p14="http://schemas.microsoft.com/office/powerpoint/2010/main" val="3518980342"/>
              </p:ext>
            </p:extLst>
          </p:nvPr>
        </p:nvGraphicFramePr>
        <p:xfrm>
          <a:off x="457319" y="1132340"/>
          <a:ext cx="6373137" cy="5120640"/>
        </p:xfrm>
        <a:graphic>
          <a:graphicData uri="http://schemas.openxmlformats.org/drawingml/2006/table">
            <a:tbl>
              <a:tblPr>
                <a:tableStyleId>{5C22544A-7EE6-4342-B048-85BDC9FD1C3A}</a:tableStyleId>
              </a:tblPr>
              <a:tblGrid>
                <a:gridCol w="2075684">
                  <a:extLst>
                    <a:ext uri="{9D8B030D-6E8A-4147-A177-3AD203B41FA5}">
                      <a16:colId xmlns:a16="http://schemas.microsoft.com/office/drawing/2014/main" val="2227950062"/>
                    </a:ext>
                  </a:extLst>
                </a:gridCol>
                <a:gridCol w="4297453">
                  <a:extLst>
                    <a:ext uri="{9D8B030D-6E8A-4147-A177-3AD203B41FA5}">
                      <a16:colId xmlns:a16="http://schemas.microsoft.com/office/drawing/2014/main" val="2310441688"/>
                    </a:ext>
                  </a:extLst>
                </a:gridCol>
              </a:tblGrid>
              <a:tr h="577918">
                <a:tc>
                  <a:txBody>
                    <a:bodyPr/>
                    <a:lstStyle/>
                    <a:p>
                      <a:r>
                        <a:rPr lang="en-US" sz="2000" b="1">
                          <a:solidFill>
                            <a:schemeClr val="tx1"/>
                          </a:solidFill>
                          <a:latin typeface="+mj-lt"/>
                        </a:rPr>
                        <a:t>COBRA</a:t>
                      </a:r>
                    </a:p>
                  </a:txBody>
                  <a:tcPr marL="80682" marR="80682" marT="91440" marB="91440">
                    <a:lnL w="12700" cmpd="sng">
                      <a:noFill/>
                    </a:lnL>
                    <a:lnR w="12700" cmpd="sng">
                      <a:noFill/>
                    </a:lnR>
                    <a:lnT w="12700" cmpd="sng">
                      <a:noFill/>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a:solidFill>
                            <a:srgbClr val="000000"/>
                          </a:solidFill>
                        </a:rPr>
                        <a:t>Allows you to maintain access to your group plan after a “qualifying event”—premium is higher, and coverage usually expires after 18 months</a:t>
                      </a:r>
                    </a:p>
                  </a:txBody>
                  <a:tcPr marL="80682" marR="80682" marT="91440" marB="91440">
                    <a:lnL w="12700" cmpd="sng">
                      <a:noFill/>
                    </a:lnL>
                    <a:lnR w="12700" cmpd="sng">
                      <a:noFill/>
                    </a:lnR>
                    <a:lnT w="12700" cmpd="sng">
                      <a:noFill/>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732610"/>
                  </a:ext>
                </a:extLst>
              </a:tr>
              <a:tr h="356001">
                <a:tc>
                  <a:txBody>
                    <a:bodyPr/>
                    <a:lstStyle/>
                    <a:p>
                      <a:r>
                        <a:rPr lang="en-US" sz="2000" b="1">
                          <a:solidFill>
                            <a:schemeClr val="tx1"/>
                          </a:solidFill>
                          <a:latin typeface="+mj-lt"/>
                        </a:rPr>
                        <a:t>Spouse plan</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a:solidFill>
                            <a:srgbClr val="000000"/>
                          </a:solidFill>
                        </a:rPr>
                        <a:t>May be the most cost-effective option for those who have a spouse participating in a group plan </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103075"/>
                  </a:ext>
                </a:extLst>
              </a:tr>
              <a:tr h="751421">
                <a:tc>
                  <a:txBody>
                    <a:bodyPr/>
                    <a:lstStyle/>
                    <a:p>
                      <a:r>
                        <a:rPr lang="en-US" sz="2000" b="1">
                          <a:solidFill>
                            <a:schemeClr val="tx1"/>
                          </a:solidFill>
                          <a:latin typeface="+mj-lt"/>
                        </a:rPr>
                        <a:t>Marketplace</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a:solidFill>
                            <a:srgbClr val="000000"/>
                          </a:solidFill>
                        </a:rPr>
                        <a:t>Public marketplace (ACA health care exchange) or private option. ACA exchanges offer subsidies (based on income) through premium tax credits, no denial for pre-existing conditions, but wide variation on cost. </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46281"/>
                  </a:ext>
                </a:extLst>
              </a:tr>
              <a:tr h="516681">
                <a:tc>
                  <a:txBody>
                    <a:bodyPr/>
                    <a:lstStyle/>
                    <a:p>
                      <a:r>
                        <a:rPr lang="en-US" sz="2000" b="1">
                          <a:solidFill>
                            <a:schemeClr val="tx1"/>
                          </a:solidFill>
                          <a:latin typeface="+mj-lt"/>
                        </a:rPr>
                        <a:t>Specialty coverage</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800" b="0">
                          <a:solidFill>
                            <a:srgbClr val="000000"/>
                          </a:solidFill>
                        </a:rPr>
                        <a:t>Short-term plans lasting less than one year that typically provide catastrophic coverage.</a:t>
                      </a:r>
                    </a:p>
                  </a:txBody>
                  <a:tcPr marL="80682" marR="80682" marT="91440" marB="91440">
                    <a:lnL w="12700" cmpd="sng">
                      <a:noFill/>
                    </a:lnL>
                    <a:lnR w="12700" cmpd="sng">
                      <a:noFill/>
                    </a:lnR>
                    <a:lnT w="19050" cap="flat" cmpd="sng" algn="ctr">
                      <a:solidFill>
                        <a:srgbClr val="80808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058884"/>
                  </a:ext>
                </a:extLst>
              </a:tr>
            </a:tbl>
          </a:graphicData>
        </a:graphic>
      </p:graphicFrame>
    </p:spTree>
    <p:custDataLst>
      <p:tags r:id="rId1"/>
    </p:custDataLst>
    <p:extLst>
      <p:ext uri="{BB962C8B-B14F-4D97-AF65-F5344CB8AC3E}">
        <p14:creationId xmlns:p14="http://schemas.microsoft.com/office/powerpoint/2010/main" val="1806047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F83FB-D9BB-7B93-7A45-A4D8442505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F8FDFA-553C-E6F6-E1F0-71E64A6B8735}"/>
              </a:ext>
            </a:extLst>
          </p:cNvPr>
          <p:cNvSpPr txBox="1"/>
          <p:nvPr/>
        </p:nvSpPr>
        <p:spPr>
          <a:xfrm>
            <a:off x="457202" y="164802"/>
            <a:ext cx="5943599" cy="369332"/>
          </a:xfrm>
          <a:prstGeom prst="rect">
            <a:avLst/>
          </a:prstGeom>
          <a:noFill/>
        </p:spPr>
        <p:txBody>
          <a:bodyPr wrap="square" lIns="91440" tIns="45720" rIns="91440" bIns="45720" rtlCol="0" anchor="t">
            <a:spAutoFit/>
          </a:bodyPr>
          <a:lstStyle/>
          <a:p>
            <a:pPr>
              <a:defRPr/>
            </a:pPr>
            <a:r>
              <a:rPr lang="en-US" b="1">
                <a:solidFill>
                  <a:srgbClr val="3769FF"/>
                </a:solidFill>
                <a:latin typeface="Arial"/>
                <a:cs typeface="Arial"/>
              </a:rPr>
              <a:t>Important Legal Information</a:t>
            </a:r>
            <a:endParaRPr lang="en-US" b="1">
              <a:solidFill>
                <a:srgbClr val="3769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EC1645-BDBE-B85C-00A6-4F6675B82913}"/>
              </a:ext>
            </a:extLst>
          </p:cNvPr>
          <p:cNvSpPr txBox="1"/>
          <p:nvPr/>
        </p:nvSpPr>
        <p:spPr>
          <a:xfrm>
            <a:off x="497027" y="1714850"/>
            <a:ext cx="11201400" cy="3731791"/>
          </a:xfrm>
          <a:prstGeom prst="rect">
            <a:avLst/>
          </a:prstGeom>
          <a:noFill/>
        </p:spPr>
        <p:txBody>
          <a:bodyPr wrap="square" lIns="91440" tIns="45720" rIns="91440" bIns="45720" rtlCol="0" anchor="t">
            <a:spAutoFit/>
          </a:bodyPr>
          <a:lstStyle/>
          <a:p>
            <a:r>
              <a:rPr lang="en-CA" sz="1100">
                <a:solidFill>
                  <a:srgbClr val="000000"/>
                </a:solidFill>
                <a:latin typeface="+mj-lt"/>
                <a:ea typeface="Times New Roman" panose="02020603050405020304" pitchFamily="18" charset="0"/>
              </a:rPr>
              <a:t>This material is intended to be of general interest only and should not be construed as individual investment advice or a recommendation or solicitation to buy, sell or hold any security or to adopt any investment strategy. It does not constitute legal or tax advice. This material may not be reproduced, distributed or published without prior written permission from Franklin Templeton.</a:t>
            </a:r>
            <a:endParaRPr lang="en-CA" sz="1100">
              <a:latin typeface="+mj-lt"/>
              <a:ea typeface="Times New Roman" panose="02020603050405020304" pitchFamily="18" charset="0"/>
            </a:endParaRPr>
          </a:p>
          <a:p>
            <a:pPr>
              <a:spcBef>
                <a:spcPts val="1125"/>
              </a:spcBef>
            </a:pPr>
            <a:r>
              <a:rPr lang="en-CA" sz="1100">
                <a:solidFill>
                  <a:srgbClr val="000000"/>
                </a:solidFill>
                <a:latin typeface="+mj-lt"/>
                <a:ea typeface="Times New Roman" panose="02020603050405020304" pitchFamily="18" charset="0"/>
              </a:rPr>
              <a:t>The views expressed are those of the investment manager and the comments, opinions and analyses are rendered as at publication date and may change without notice. The underlying assumptions and these views are subject to change based on market and other conditions and may differ from other portfolio managers or of the firm as a whole. The information provided in this material is not intended as a complete analysis of every material fact regarding any country, region or market. There is no assurance that any prediction, projection or forecast on the economy, stock market, bond market or the economic trends of the markets will be realized. The value of investments and the income from them can go down as well as up and you may not get back the full amount that you invested. </a:t>
            </a:r>
            <a:r>
              <a:rPr lang="en-CA" sz="1100" b="1">
                <a:solidFill>
                  <a:srgbClr val="000000"/>
                </a:solidFill>
                <a:latin typeface="+mj-lt"/>
                <a:ea typeface="Times New Roman" panose="02020603050405020304" pitchFamily="18" charset="0"/>
              </a:rPr>
              <a:t>Past performance is not necessarily indicative nor a guarantee of future performance. All investments involve risks, including possible loss of principal.</a:t>
            </a:r>
            <a:endParaRPr lang="en-CA" sz="1100" b="1">
              <a:latin typeface="+mj-lt"/>
              <a:ea typeface="Times New Roman" panose="02020603050405020304" pitchFamily="18" charset="0"/>
            </a:endParaRPr>
          </a:p>
          <a:p>
            <a:pPr>
              <a:spcBef>
                <a:spcPts val="1125"/>
              </a:spcBef>
            </a:pPr>
            <a:r>
              <a:rPr lang="en-CA" sz="1100">
                <a:solidFill>
                  <a:srgbClr val="000000"/>
                </a:solidFill>
                <a:latin typeface="+mj-lt"/>
                <a:ea typeface="Times New Roman" panose="02020603050405020304" pitchFamily="18" charset="0"/>
              </a:rPr>
              <a:t>Any research and analysis contained in this material has been procured by Franklin Templeton for its own purposes and may be acted upon in that connection and, as such, is provided to you incidentally. Data from third party sources may have been used in the preparation of this material and Franklin Templeton ("FT") has not independently verified, validated or audited such data. Although information has been obtained from sources that Franklin Templeton believes to be reliable, no guarantee can be given as to its accuracy and such information may be incomplete or condensed and may be subject to change at any time without notice. The mention of any individual securities should neither constitute nor be construed as a recommendation to purchase, hold or sell any securities, and the information provided regarding such individual securities (if any) is not a sufficient basis upon which to make an investment decision. FT accepts no liability whatsoever for any loss arising from use of this information and reliance upon the comments, opinions and analyses in the material is at the sole discretion of the user.</a:t>
            </a:r>
            <a:endParaRPr lang="en-CA" sz="1100">
              <a:latin typeface="+mj-lt"/>
              <a:ea typeface="Times New Roman" panose="02020603050405020304" pitchFamily="18" charset="0"/>
            </a:endParaRPr>
          </a:p>
          <a:p>
            <a:pPr>
              <a:spcBef>
                <a:spcPts val="1125"/>
              </a:spcBef>
            </a:pPr>
            <a:r>
              <a:rPr lang="en-CA" sz="1100">
                <a:solidFill>
                  <a:srgbClr val="000000"/>
                </a:solidFill>
                <a:latin typeface="+mj-lt"/>
                <a:ea typeface="Times New Roman" panose="02020603050405020304" pitchFamily="18" charset="0"/>
              </a:rPr>
              <a:t>Products, services and information may not be available in all jurisdictions and are offered outside the U.S. by other FT affiliates and/or their distributors as local laws and regulation permits. Please consult your own financial professional or Franklin Templeton institutional contact for further information on availability of products and services in your jurisdiction.</a:t>
            </a:r>
            <a:endParaRPr lang="en-US" sz="1100">
              <a:latin typeface="+mj-lt"/>
              <a:cs typeface="Arial"/>
            </a:endParaRPr>
          </a:p>
        </p:txBody>
      </p:sp>
      <p:sp>
        <p:nvSpPr>
          <p:cNvPr id="4" name="Text Placeholder 3">
            <a:extLst>
              <a:ext uri="{FF2B5EF4-FFF2-40B4-BE49-F238E27FC236}">
                <a16:creationId xmlns:a16="http://schemas.microsoft.com/office/drawing/2014/main" id="{255AC6C1-8556-4715-52C5-49E2AEE0FB41}"/>
              </a:ext>
            </a:extLst>
          </p:cNvPr>
          <p:cNvSpPr>
            <a:spLocks noGrp="1"/>
          </p:cNvSpPr>
          <p:nvPr>
            <p:ph type="body" sz="quarter" idx="11"/>
          </p:nvPr>
        </p:nvSpPr>
        <p:spPr/>
        <p:txBody>
          <a:bodyPr/>
          <a:lstStyle/>
          <a:p>
            <a:r>
              <a:rPr lang="en-US"/>
              <a:t>NSS-PPT 1/26</a:t>
            </a:r>
          </a:p>
        </p:txBody>
      </p:sp>
    </p:spTree>
    <p:custDataLst>
      <p:tags r:id="rId1"/>
    </p:custDataLst>
    <p:extLst>
      <p:ext uri="{BB962C8B-B14F-4D97-AF65-F5344CB8AC3E}">
        <p14:creationId xmlns:p14="http://schemas.microsoft.com/office/powerpoint/2010/main" val="3778804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6A637F-DFAB-172D-76E9-B76B0CD49740}"/>
              </a:ext>
            </a:extLst>
          </p:cNvPr>
          <p:cNvSpPr>
            <a:spLocks noGrp="1"/>
          </p:cNvSpPr>
          <p:nvPr>
            <p:ph type="title"/>
          </p:nvPr>
        </p:nvSpPr>
        <p:spPr/>
        <p:txBody>
          <a:bodyPr/>
          <a:lstStyle/>
          <a:p>
            <a:r>
              <a:rPr lang="en-US"/>
              <a:t>Appendix: Case studies</a:t>
            </a:r>
          </a:p>
        </p:txBody>
      </p:sp>
    </p:spTree>
    <p:extLst>
      <p:ext uri="{BB962C8B-B14F-4D97-AF65-F5344CB8AC3E}">
        <p14:creationId xmlns:p14="http://schemas.microsoft.com/office/powerpoint/2010/main" val="1987889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8F452-0B1C-E2C0-8D46-5C8412E1DE51}"/>
              </a:ext>
            </a:extLst>
          </p:cNvPr>
          <p:cNvSpPr>
            <a:spLocks noGrp="1"/>
          </p:cNvSpPr>
          <p:nvPr>
            <p:ph type="title"/>
          </p:nvPr>
        </p:nvSpPr>
        <p:spPr/>
        <p:txBody>
          <a:bodyPr/>
          <a:lstStyle/>
          <a:p>
            <a:r>
              <a:rPr lang="en-US"/>
              <a:t>Insuring for a long life</a:t>
            </a:r>
          </a:p>
        </p:txBody>
      </p:sp>
      <p:sp>
        <p:nvSpPr>
          <p:cNvPr id="9" name="Text Placeholder 46">
            <a:extLst>
              <a:ext uri="{FF2B5EF4-FFF2-40B4-BE49-F238E27FC236}">
                <a16:creationId xmlns:a16="http://schemas.microsoft.com/office/drawing/2014/main" id="{80ABB992-CFB0-FDEB-7A5C-F72CB6290D71}"/>
              </a:ext>
            </a:extLst>
          </p:cNvPr>
          <p:cNvSpPr txBox="1">
            <a:spLocks/>
          </p:cNvSpPr>
          <p:nvPr/>
        </p:nvSpPr>
        <p:spPr>
          <a:xfrm>
            <a:off x="2744788" y="1280160"/>
            <a:ext cx="2285995" cy="2011680"/>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200" b="0" i="1"/>
              <a:t>I have what I </a:t>
            </a:r>
            <a:br>
              <a:rPr lang="en-US" sz="2200" b="0" i="1"/>
            </a:br>
            <a:r>
              <a:rPr lang="en-US" sz="2200" b="0" i="1"/>
              <a:t>need now, but want to be sure I’m prepared </a:t>
            </a:r>
            <a:br>
              <a:rPr lang="en-US" sz="2200" b="0" i="1"/>
            </a:br>
            <a:r>
              <a:rPr lang="en-US" sz="2200" b="0" i="1"/>
              <a:t>for the future.”</a:t>
            </a:r>
            <a:endParaRPr lang="en-US" sz="2200"/>
          </a:p>
        </p:txBody>
      </p:sp>
      <p:cxnSp>
        <p:nvCxnSpPr>
          <p:cNvPr id="10" name="Straight Connector 9">
            <a:extLst>
              <a:ext uri="{FF2B5EF4-FFF2-40B4-BE49-F238E27FC236}">
                <a16:creationId xmlns:a16="http://schemas.microsoft.com/office/drawing/2014/main" id="{678D0859-2881-A479-0269-0388ACCC1687}"/>
              </a:ext>
              <a:ext uri="{C183D7F6-B498-43B3-948B-1728B52AA6E4}">
                <adec:decorative xmlns:adec="http://schemas.microsoft.com/office/drawing/2017/decorative" val="1"/>
              </a:ext>
            </a:extLst>
          </p:cNvPr>
          <p:cNvCxnSpPr/>
          <p:nvPr/>
        </p:nvCxnSpPr>
        <p:spPr>
          <a:xfrm>
            <a:off x="5030788" y="1097280"/>
            <a:ext cx="0" cy="475488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6B554894-E32A-A21B-4ECB-112DC5A13C9C}"/>
              </a:ext>
            </a:extLst>
          </p:cNvPr>
          <p:cNvSpPr txBox="1">
            <a:spLocks/>
          </p:cNvSpPr>
          <p:nvPr/>
        </p:nvSpPr>
        <p:spPr>
          <a:xfrm>
            <a:off x="458789" y="3566160"/>
            <a:ext cx="4572000" cy="256032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pPr lvl="1">
              <a:spcAft>
                <a:spcPts val="1200"/>
              </a:spcAft>
            </a:pPr>
            <a:r>
              <a:rPr lang="en-US" sz="1800"/>
              <a:t>Age: </a:t>
            </a:r>
            <a:r>
              <a:rPr lang="en-US" sz="1800" b="1">
                <a:solidFill>
                  <a:schemeClr val="accent1"/>
                </a:solidFill>
              </a:rPr>
              <a:t>62</a:t>
            </a:r>
          </a:p>
          <a:p>
            <a:pPr lvl="1">
              <a:spcAft>
                <a:spcPts val="1200"/>
              </a:spcAft>
            </a:pPr>
            <a:r>
              <a:rPr lang="en-US" sz="1800"/>
              <a:t>Marital Status: </a:t>
            </a:r>
            <a:r>
              <a:rPr lang="en-US" sz="1800" b="1">
                <a:solidFill>
                  <a:schemeClr val="accent1"/>
                </a:solidFill>
              </a:rPr>
              <a:t>Single (widowed)</a:t>
            </a:r>
          </a:p>
          <a:p>
            <a:pPr lvl="1">
              <a:spcAft>
                <a:spcPts val="1200"/>
              </a:spcAft>
            </a:pPr>
            <a:r>
              <a:rPr lang="en-US" sz="1800"/>
              <a:t>Retirement Savings: </a:t>
            </a:r>
            <a:r>
              <a:rPr lang="en-US" sz="1800" b="1">
                <a:solidFill>
                  <a:schemeClr val="accent1"/>
                </a:solidFill>
              </a:rPr>
              <a:t>$350,000</a:t>
            </a:r>
          </a:p>
          <a:p>
            <a:pPr lvl="1">
              <a:spcAft>
                <a:spcPts val="1200"/>
              </a:spcAft>
            </a:pPr>
            <a:r>
              <a:rPr lang="en-US" sz="1800"/>
              <a:t>Monthly Expenses: </a:t>
            </a:r>
            <a:r>
              <a:rPr lang="en-US" sz="1800" b="1">
                <a:solidFill>
                  <a:schemeClr val="accent1"/>
                </a:solidFill>
              </a:rPr>
              <a:t>$3,000/mo.</a:t>
            </a:r>
          </a:p>
          <a:p>
            <a:pPr lvl="1" indent="-2286000">
              <a:spcAft>
                <a:spcPts val="0"/>
              </a:spcAft>
            </a:pPr>
            <a:r>
              <a:rPr lang="en-US" sz="1800"/>
              <a:t>Other Income Sources: </a:t>
            </a:r>
            <a:r>
              <a:rPr lang="en-US" sz="1800" b="1">
                <a:solidFill>
                  <a:schemeClr val="accent1"/>
                </a:solidFill>
              </a:rPr>
              <a:t>$3,000/mo. </a:t>
            </a:r>
          </a:p>
        </p:txBody>
      </p:sp>
      <p:pic>
        <p:nvPicPr>
          <p:cNvPr id="12" name="Picture 11">
            <a:extLst>
              <a:ext uri="{FF2B5EF4-FFF2-40B4-BE49-F238E27FC236}">
                <a16:creationId xmlns:a16="http://schemas.microsoft.com/office/drawing/2014/main" id="{A614C78D-311D-5E79-B7B3-E92D6CBD9E7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8788" y="1280160"/>
            <a:ext cx="2011680" cy="2011680"/>
          </a:xfrm>
          <a:prstGeom prst="rect">
            <a:avLst/>
          </a:prstGeom>
        </p:spPr>
      </p:pic>
      <p:sp>
        <p:nvSpPr>
          <p:cNvPr id="13" name="Text Placeholder 46">
            <a:extLst>
              <a:ext uri="{FF2B5EF4-FFF2-40B4-BE49-F238E27FC236}">
                <a16:creationId xmlns:a16="http://schemas.microsoft.com/office/drawing/2014/main" id="{7FB992A1-87BE-B0D4-55D2-2E8D311BBBC0}"/>
              </a:ext>
              <a:ext uri="{C183D7F6-B498-43B3-948B-1728B52AA6E4}">
                <adec:decorative xmlns:adec="http://schemas.microsoft.com/office/drawing/2017/decorative" val="1"/>
              </a:ext>
            </a:extLst>
          </p:cNvPr>
          <p:cNvSpPr txBox="1">
            <a:spLocks/>
          </p:cNvSpPr>
          <p:nvPr/>
        </p:nvSpPr>
        <p:spPr>
          <a:xfrm>
            <a:off x="2298146" y="1095278"/>
            <a:ext cx="368099" cy="36933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defRPr/>
            </a:pPr>
            <a:r>
              <a:rPr lang="en-US" sz="5400" b="0" i="1"/>
              <a:t>“</a:t>
            </a:r>
            <a:endParaRPr lang="en-US" sz="5400"/>
          </a:p>
        </p:txBody>
      </p:sp>
      <p:grpSp>
        <p:nvGrpSpPr>
          <p:cNvPr id="14" name="Group 13" descr="Three circles representing early, full retirement age, and delayed Social Security claiming options. The early benefit at age 62 is $1,400, the full retirement age benefit at age 67 is $2,000, and the delayed benefit at age 70 is $2,480. The age 70 option of $2,480 is highlighted as the best option for the scenario.">
            <a:extLst>
              <a:ext uri="{FF2B5EF4-FFF2-40B4-BE49-F238E27FC236}">
                <a16:creationId xmlns:a16="http://schemas.microsoft.com/office/drawing/2014/main" id="{661A774D-92C5-EB66-3D29-FC2E717F2BDE}"/>
              </a:ext>
            </a:extLst>
          </p:cNvPr>
          <p:cNvGrpSpPr/>
          <p:nvPr/>
        </p:nvGrpSpPr>
        <p:grpSpPr>
          <a:xfrm>
            <a:off x="6128055" y="1393116"/>
            <a:ext cx="1097287" cy="1097280"/>
            <a:chOff x="6126466" y="1371600"/>
            <a:chExt cx="1097287" cy="1097280"/>
          </a:xfrm>
        </p:grpSpPr>
        <p:sp>
          <p:nvSpPr>
            <p:cNvPr id="15" name="Oval 14">
              <a:extLst>
                <a:ext uri="{FF2B5EF4-FFF2-40B4-BE49-F238E27FC236}">
                  <a16:creationId xmlns:a16="http://schemas.microsoft.com/office/drawing/2014/main" id="{6CB13674-7EC1-8172-E2FD-996CF49DE399}"/>
                </a:ext>
              </a:extLst>
            </p:cNvPr>
            <p:cNvSpPr>
              <a:spLocks noChangeAspect="1"/>
            </p:cNvSpPr>
            <p:nvPr/>
          </p:nvSpPr>
          <p:spPr>
            <a:xfrm>
              <a:off x="6126473" y="1371600"/>
              <a:ext cx="1097280" cy="1097280"/>
            </a:xfrm>
            <a:prstGeom prst="ellipse">
              <a:avLst/>
            </a:prstGeom>
            <a:no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6" name="TextBox 15">
              <a:extLst>
                <a:ext uri="{FF2B5EF4-FFF2-40B4-BE49-F238E27FC236}">
                  <a16:creationId xmlns:a16="http://schemas.microsoft.com/office/drawing/2014/main" id="{408F3E85-4E78-3484-D5D9-80BCF6D05760}"/>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8C8C8C"/>
                  </a:solidFill>
                  <a:latin typeface="Arial"/>
                </a:rPr>
                <a:t>$1,400</a:t>
              </a:r>
            </a:p>
          </p:txBody>
        </p:sp>
      </p:grpSp>
      <p:sp>
        <p:nvSpPr>
          <p:cNvPr id="17" name="Text Placeholder 3">
            <a:extLst>
              <a:ext uri="{FF2B5EF4-FFF2-40B4-BE49-F238E27FC236}">
                <a16:creationId xmlns:a16="http://schemas.microsoft.com/office/drawing/2014/main" id="{941278AB-3345-0F78-134E-3DCD2E754DDA}"/>
              </a:ext>
            </a:extLst>
          </p:cNvPr>
          <p:cNvSpPr txBox="1">
            <a:spLocks/>
          </p:cNvSpPr>
          <p:nvPr/>
        </p:nvSpPr>
        <p:spPr>
          <a:xfrm>
            <a:off x="5487988" y="4023361"/>
            <a:ext cx="6245224" cy="1622061"/>
          </a:xfrm>
          <a:prstGeom prst="rect">
            <a:avLst/>
          </a:prstGeom>
        </p:spPr>
        <p:txBody>
          <a:bodyPr lIns="0" tIns="0" rIns="0" bIns="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182880">
              <a:spcAft>
                <a:spcPts val="1800"/>
              </a:spcAft>
              <a:buClr>
                <a:schemeClr val="accent1"/>
              </a:buClr>
              <a:buSzPct val="110000"/>
              <a:defRPr/>
            </a:pPr>
            <a:r>
              <a:rPr lang="en-US" sz="2000">
                <a:solidFill>
                  <a:srgbClr val="000000"/>
                </a:solidFill>
                <a:latin typeface="Arial"/>
                <a:cs typeface="Arial"/>
              </a:rPr>
              <a:t>Earl can use Social Security as a form of longevity insurance.</a:t>
            </a:r>
          </a:p>
          <a:p>
            <a:pPr marL="182880" indent="-182880">
              <a:spcAft>
                <a:spcPts val="1800"/>
              </a:spcAft>
              <a:buClr>
                <a:schemeClr val="accent1"/>
              </a:buClr>
              <a:buSzPct val="110000"/>
              <a:defRPr/>
            </a:pPr>
            <a:r>
              <a:rPr lang="en-US" sz="2000">
                <a:solidFill>
                  <a:srgbClr val="000000"/>
                </a:solidFill>
                <a:latin typeface="Arial"/>
                <a:cs typeface="Arial"/>
              </a:rPr>
              <a:t>If circumstances change, Earl can always adjust and start his Social Security.</a:t>
            </a:r>
          </a:p>
        </p:txBody>
      </p:sp>
      <p:cxnSp>
        <p:nvCxnSpPr>
          <p:cNvPr id="18" name="Straight Connector 17">
            <a:extLst>
              <a:ext uri="{FF2B5EF4-FFF2-40B4-BE49-F238E27FC236}">
                <a16:creationId xmlns:a16="http://schemas.microsoft.com/office/drawing/2014/main" id="{23AC3A1C-2272-32FA-CF5E-54B16A972598}"/>
              </a:ext>
              <a:ext uri="{C183D7F6-B498-43B3-948B-1728B52AA6E4}">
                <adec:decorative xmlns:adec="http://schemas.microsoft.com/office/drawing/2017/decorative" val="1"/>
              </a:ext>
            </a:extLst>
          </p:cNvPr>
          <p:cNvCxnSpPr>
            <a:cxnSpLocks/>
          </p:cNvCxnSpPr>
          <p:nvPr/>
        </p:nvCxnSpPr>
        <p:spPr>
          <a:xfrm>
            <a:off x="6036628" y="2920702"/>
            <a:ext cx="4937760" cy="0"/>
          </a:xfrm>
          <a:prstGeom prst="line">
            <a:avLst/>
          </a:prstGeom>
          <a:ln w="19050">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0501CF5-4071-4CA3-12B3-D058528B7AEC}"/>
              </a:ext>
              <a:ext uri="{C183D7F6-B498-43B3-948B-1728B52AA6E4}">
                <adec:decorative xmlns:adec="http://schemas.microsoft.com/office/drawing/2017/decorative" val="1"/>
              </a:ext>
            </a:extLst>
          </p:cNvPr>
          <p:cNvGrpSpPr/>
          <p:nvPr/>
        </p:nvGrpSpPr>
        <p:grpSpPr>
          <a:xfrm>
            <a:off x="7911145" y="1240977"/>
            <a:ext cx="1097287" cy="1097280"/>
            <a:chOff x="6126466" y="1371600"/>
            <a:chExt cx="1097287" cy="1097280"/>
          </a:xfrm>
        </p:grpSpPr>
        <p:sp>
          <p:nvSpPr>
            <p:cNvPr id="20" name="Oval 19">
              <a:extLst>
                <a:ext uri="{FF2B5EF4-FFF2-40B4-BE49-F238E27FC236}">
                  <a16:creationId xmlns:a16="http://schemas.microsoft.com/office/drawing/2014/main" id="{4C46DFB4-94D5-EB42-E48C-FF6A80D9E93B}"/>
                </a:ext>
              </a:extLst>
            </p:cNvPr>
            <p:cNvSpPr>
              <a:spLocks noChangeAspect="1"/>
            </p:cNvSpPr>
            <p:nvPr/>
          </p:nvSpPr>
          <p:spPr>
            <a:xfrm>
              <a:off x="6126473" y="1371600"/>
              <a:ext cx="1097280" cy="1097280"/>
            </a:xfrm>
            <a:prstGeom prst="ellipse">
              <a:avLst/>
            </a:prstGeom>
            <a:no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1" name="TextBox 20">
              <a:extLst>
                <a:ext uri="{FF2B5EF4-FFF2-40B4-BE49-F238E27FC236}">
                  <a16:creationId xmlns:a16="http://schemas.microsoft.com/office/drawing/2014/main" id="{3271E1F7-C0F8-8BA6-0D3D-3720B526943B}"/>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8C8C8C"/>
                  </a:solidFill>
                  <a:latin typeface="Arial"/>
                </a:rPr>
                <a:t>$2,000</a:t>
              </a:r>
            </a:p>
          </p:txBody>
        </p:sp>
      </p:grpSp>
      <p:grpSp>
        <p:nvGrpSpPr>
          <p:cNvPr id="22" name="Group 21">
            <a:extLst>
              <a:ext uri="{FF2B5EF4-FFF2-40B4-BE49-F238E27FC236}">
                <a16:creationId xmlns:a16="http://schemas.microsoft.com/office/drawing/2014/main" id="{4C60C283-39E3-6873-E35C-A38D2866BCA7}"/>
              </a:ext>
              <a:ext uri="{C183D7F6-B498-43B3-948B-1728B52AA6E4}">
                <adec:decorative xmlns:adec="http://schemas.microsoft.com/office/drawing/2017/decorative" val="1"/>
              </a:ext>
            </a:extLst>
          </p:cNvPr>
          <p:cNvGrpSpPr/>
          <p:nvPr/>
        </p:nvGrpSpPr>
        <p:grpSpPr>
          <a:xfrm>
            <a:off x="9694225" y="1095277"/>
            <a:ext cx="1097287" cy="1097280"/>
            <a:chOff x="6126466" y="1371600"/>
            <a:chExt cx="1097287" cy="1097280"/>
          </a:xfrm>
        </p:grpSpPr>
        <p:sp>
          <p:nvSpPr>
            <p:cNvPr id="23" name="Oval 22">
              <a:extLst>
                <a:ext uri="{FF2B5EF4-FFF2-40B4-BE49-F238E27FC236}">
                  <a16:creationId xmlns:a16="http://schemas.microsoft.com/office/drawing/2014/main" id="{E21CEA08-115D-A173-1138-44B35D6E4CB9}"/>
                </a:ext>
              </a:extLst>
            </p:cNvPr>
            <p:cNvSpPr>
              <a:spLocks noChangeAspect="1"/>
            </p:cNvSpPr>
            <p:nvPr/>
          </p:nvSpPr>
          <p:spPr>
            <a:xfrm>
              <a:off x="6126473" y="1371600"/>
              <a:ext cx="1097280" cy="1097280"/>
            </a:xfrm>
            <a:prstGeom prst="ellipse">
              <a:avLst/>
            </a:prstGeom>
            <a:noFill/>
            <a:ln>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4" name="TextBox 23">
              <a:extLst>
                <a:ext uri="{FF2B5EF4-FFF2-40B4-BE49-F238E27FC236}">
                  <a16:creationId xmlns:a16="http://schemas.microsoft.com/office/drawing/2014/main" id="{CC6307A9-5AD5-E56B-0E96-1A1C7A2B0106}"/>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767676"/>
                  </a:solidFill>
                  <a:latin typeface="Arial"/>
                </a:rPr>
                <a:t>$2,480</a:t>
              </a:r>
            </a:p>
          </p:txBody>
        </p:sp>
      </p:grpSp>
      <p:grpSp>
        <p:nvGrpSpPr>
          <p:cNvPr id="25" name="Group 24">
            <a:extLst>
              <a:ext uri="{FF2B5EF4-FFF2-40B4-BE49-F238E27FC236}">
                <a16:creationId xmlns:a16="http://schemas.microsoft.com/office/drawing/2014/main" id="{F07DDF43-8F64-9893-0E1F-DBA1BC246214}"/>
              </a:ext>
              <a:ext uri="{C183D7F6-B498-43B3-948B-1728B52AA6E4}">
                <adec:decorative xmlns:adec="http://schemas.microsoft.com/office/drawing/2017/decorative" val="1"/>
              </a:ext>
            </a:extLst>
          </p:cNvPr>
          <p:cNvGrpSpPr/>
          <p:nvPr/>
        </p:nvGrpSpPr>
        <p:grpSpPr>
          <a:xfrm>
            <a:off x="6128273" y="3103583"/>
            <a:ext cx="4663228" cy="461665"/>
            <a:chOff x="6126685" y="3103582"/>
            <a:chExt cx="4663228" cy="461665"/>
          </a:xfrm>
        </p:grpSpPr>
        <p:sp>
          <p:nvSpPr>
            <p:cNvPr id="26" name="TextBox 25">
              <a:extLst>
                <a:ext uri="{FF2B5EF4-FFF2-40B4-BE49-F238E27FC236}">
                  <a16:creationId xmlns:a16="http://schemas.microsoft.com/office/drawing/2014/main" id="{42327BEF-3EA8-9FC4-0051-851254A2FEF2}"/>
                </a:ext>
              </a:extLst>
            </p:cNvPr>
            <p:cNvSpPr txBox="1"/>
            <p:nvPr/>
          </p:nvSpPr>
          <p:spPr>
            <a:xfrm>
              <a:off x="6126685"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62</a:t>
              </a:r>
            </a:p>
          </p:txBody>
        </p:sp>
        <p:sp>
          <p:nvSpPr>
            <p:cNvPr id="27" name="TextBox 26">
              <a:extLst>
                <a:ext uri="{FF2B5EF4-FFF2-40B4-BE49-F238E27FC236}">
                  <a16:creationId xmlns:a16="http://schemas.microsoft.com/office/drawing/2014/main" id="{8439C02C-2834-5CEF-B78C-786E56088B47}"/>
                </a:ext>
              </a:extLst>
            </p:cNvPr>
            <p:cNvSpPr txBox="1"/>
            <p:nvPr/>
          </p:nvSpPr>
          <p:spPr>
            <a:xfrm>
              <a:off x="7909556"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FRA</a:t>
              </a:r>
            </a:p>
          </p:txBody>
        </p:sp>
        <p:sp>
          <p:nvSpPr>
            <p:cNvPr id="28" name="TextBox 27">
              <a:extLst>
                <a:ext uri="{FF2B5EF4-FFF2-40B4-BE49-F238E27FC236}">
                  <a16:creationId xmlns:a16="http://schemas.microsoft.com/office/drawing/2014/main" id="{D04DCA3D-3720-790E-41D1-643942BD713A}"/>
                </a:ext>
              </a:extLst>
            </p:cNvPr>
            <p:cNvSpPr txBox="1"/>
            <p:nvPr/>
          </p:nvSpPr>
          <p:spPr>
            <a:xfrm>
              <a:off x="9692636"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70</a:t>
              </a:r>
            </a:p>
          </p:txBody>
        </p:sp>
      </p:grpSp>
      <p:grpSp>
        <p:nvGrpSpPr>
          <p:cNvPr id="29" name="Group 28">
            <a:extLst>
              <a:ext uri="{FF2B5EF4-FFF2-40B4-BE49-F238E27FC236}">
                <a16:creationId xmlns:a16="http://schemas.microsoft.com/office/drawing/2014/main" id="{9593C3E7-6B7C-1AF2-3AFC-19942F933ED3}"/>
              </a:ext>
              <a:ext uri="{C183D7F6-B498-43B3-948B-1728B52AA6E4}">
                <adec:decorative xmlns:adec="http://schemas.microsoft.com/office/drawing/2017/decorative" val="1"/>
              </a:ext>
            </a:extLst>
          </p:cNvPr>
          <p:cNvGrpSpPr/>
          <p:nvPr/>
        </p:nvGrpSpPr>
        <p:grpSpPr>
          <a:xfrm>
            <a:off x="6585268" y="2189182"/>
            <a:ext cx="3749040" cy="835510"/>
            <a:chOff x="6583680" y="2189182"/>
            <a:chExt cx="3749040" cy="835510"/>
          </a:xfrm>
        </p:grpSpPr>
        <p:sp>
          <p:nvSpPr>
            <p:cNvPr id="30" name="Oval 29">
              <a:extLst>
                <a:ext uri="{FF2B5EF4-FFF2-40B4-BE49-F238E27FC236}">
                  <a16:creationId xmlns:a16="http://schemas.microsoft.com/office/drawing/2014/main" id="{257E4637-99FD-58C8-8E53-03BB936D63A1}"/>
                </a:ext>
              </a:extLst>
            </p:cNvPr>
            <p:cNvSpPr>
              <a:spLocks noChangeAspect="1"/>
            </p:cNvSpPr>
            <p:nvPr/>
          </p:nvSpPr>
          <p:spPr>
            <a:xfrm>
              <a:off x="6583680" y="2829262"/>
              <a:ext cx="182880" cy="182880"/>
            </a:xfrm>
            <a:prstGeom prst="ellipse">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31" name="Oval 30">
              <a:extLst>
                <a:ext uri="{FF2B5EF4-FFF2-40B4-BE49-F238E27FC236}">
                  <a16:creationId xmlns:a16="http://schemas.microsoft.com/office/drawing/2014/main" id="{629538B4-704C-5D0D-B995-B793F77C1A57}"/>
                </a:ext>
              </a:extLst>
            </p:cNvPr>
            <p:cNvSpPr>
              <a:spLocks noChangeAspect="1"/>
            </p:cNvSpPr>
            <p:nvPr/>
          </p:nvSpPr>
          <p:spPr>
            <a:xfrm>
              <a:off x="8366760" y="2841812"/>
              <a:ext cx="182880" cy="182880"/>
            </a:xfrm>
            <a:prstGeom prst="ellipse">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32" name="Oval 31">
              <a:extLst>
                <a:ext uri="{FF2B5EF4-FFF2-40B4-BE49-F238E27FC236}">
                  <a16:creationId xmlns:a16="http://schemas.microsoft.com/office/drawing/2014/main" id="{6353A9CB-0F9C-6428-D588-01C4A8E73B4A}"/>
                </a:ext>
              </a:extLst>
            </p:cNvPr>
            <p:cNvSpPr>
              <a:spLocks noChangeAspect="1"/>
            </p:cNvSpPr>
            <p:nvPr/>
          </p:nvSpPr>
          <p:spPr>
            <a:xfrm>
              <a:off x="10149840" y="2841812"/>
              <a:ext cx="182880" cy="182880"/>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cxnSp>
          <p:nvCxnSpPr>
            <p:cNvPr id="33" name="Straight Connector 32">
              <a:extLst>
                <a:ext uri="{FF2B5EF4-FFF2-40B4-BE49-F238E27FC236}">
                  <a16:creationId xmlns:a16="http://schemas.microsoft.com/office/drawing/2014/main" id="{4C1196F7-91E6-0E4C-65E6-7498D8577CD7}"/>
                </a:ext>
              </a:extLst>
            </p:cNvPr>
            <p:cNvCxnSpPr>
              <a:cxnSpLocks/>
            </p:cNvCxnSpPr>
            <p:nvPr/>
          </p:nvCxnSpPr>
          <p:spPr>
            <a:xfrm>
              <a:off x="10237068" y="2189182"/>
              <a:ext cx="0" cy="731520"/>
            </a:xfrm>
            <a:prstGeom prst="line">
              <a:avLst/>
            </a:prstGeom>
            <a:ln w="508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DF97FB-9CE8-C7A3-827C-4454B4ACA74A}"/>
                </a:ext>
              </a:extLst>
            </p:cNvPr>
            <p:cNvCxnSpPr>
              <a:cxnSpLocks/>
            </p:cNvCxnSpPr>
            <p:nvPr/>
          </p:nvCxnSpPr>
          <p:spPr>
            <a:xfrm>
              <a:off x="8458194" y="2335486"/>
              <a:ext cx="0" cy="585216"/>
            </a:xfrm>
            <a:prstGeom prst="line">
              <a:avLst/>
            </a:prstGeom>
            <a:ln w="5080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32C6222-CEC7-482B-6A6F-941953FEF34B}"/>
                </a:ext>
              </a:extLst>
            </p:cNvPr>
            <p:cNvCxnSpPr>
              <a:cxnSpLocks/>
            </p:cNvCxnSpPr>
            <p:nvPr/>
          </p:nvCxnSpPr>
          <p:spPr>
            <a:xfrm>
              <a:off x="6672685" y="2500078"/>
              <a:ext cx="0" cy="420624"/>
            </a:xfrm>
            <a:prstGeom prst="line">
              <a:avLst/>
            </a:prstGeom>
            <a:ln w="50800">
              <a:solidFill>
                <a:srgbClr val="8C8C8C"/>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A85C2E3-70C9-D7FA-8F8C-5C74A40B6849}"/>
              </a:ext>
              <a:ext uri="{C183D7F6-B498-43B3-948B-1728B52AA6E4}">
                <adec:decorative xmlns:adec="http://schemas.microsoft.com/office/drawing/2017/decorative" val="1"/>
              </a:ext>
            </a:extLst>
          </p:cNvPr>
          <p:cNvGrpSpPr/>
          <p:nvPr/>
        </p:nvGrpSpPr>
        <p:grpSpPr>
          <a:xfrm>
            <a:off x="9694229" y="1097280"/>
            <a:ext cx="1097287" cy="1097280"/>
            <a:chOff x="6126466" y="1371600"/>
            <a:chExt cx="1097287" cy="1097280"/>
          </a:xfrm>
        </p:grpSpPr>
        <p:sp>
          <p:nvSpPr>
            <p:cNvPr id="37" name="Oval 36">
              <a:extLst>
                <a:ext uri="{FF2B5EF4-FFF2-40B4-BE49-F238E27FC236}">
                  <a16:creationId xmlns:a16="http://schemas.microsoft.com/office/drawing/2014/main" id="{A9C0E382-71C2-D212-FB21-D5901259B31A}"/>
                </a:ext>
              </a:extLst>
            </p:cNvPr>
            <p:cNvSpPr>
              <a:spLocks noChangeAspect="1"/>
            </p:cNvSpPr>
            <p:nvPr/>
          </p:nvSpPr>
          <p:spPr>
            <a:xfrm>
              <a:off x="6126473" y="1371600"/>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38" name="TextBox 37">
              <a:extLst>
                <a:ext uri="{FF2B5EF4-FFF2-40B4-BE49-F238E27FC236}">
                  <a16:creationId xmlns:a16="http://schemas.microsoft.com/office/drawing/2014/main" id="{3F5123D2-97DE-BC05-02D5-5F0F20D8FCC6}"/>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FFFFFF"/>
                  </a:solidFill>
                  <a:latin typeface="Arial"/>
                </a:rPr>
                <a:t>$2,480</a:t>
              </a:r>
            </a:p>
          </p:txBody>
        </p:sp>
      </p:grpSp>
      <p:grpSp>
        <p:nvGrpSpPr>
          <p:cNvPr id="39" name="Group 38">
            <a:extLst>
              <a:ext uri="{FF2B5EF4-FFF2-40B4-BE49-F238E27FC236}">
                <a16:creationId xmlns:a16="http://schemas.microsoft.com/office/drawing/2014/main" id="{CB20CAF8-D218-F8AA-B9A8-FBEA79F0295C}"/>
              </a:ext>
              <a:ext uri="{C183D7F6-B498-43B3-948B-1728B52AA6E4}">
                <adec:decorative xmlns:adec="http://schemas.microsoft.com/office/drawing/2017/decorative" val="1"/>
              </a:ext>
            </a:extLst>
          </p:cNvPr>
          <p:cNvGrpSpPr/>
          <p:nvPr/>
        </p:nvGrpSpPr>
        <p:grpSpPr>
          <a:xfrm>
            <a:off x="10151423" y="2187154"/>
            <a:ext cx="182880" cy="835510"/>
            <a:chOff x="11430002" y="2154880"/>
            <a:chExt cx="182880" cy="835510"/>
          </a:xfrm>
        </p:grpSpPr>
        <p:cxnSp>
          <p:nvCxnSpPr>
            <p:cNvPr id="40" name="Straight Connector 39">
              <a:extLst>
                <a:ext uri="{FF2B5EF4-FFF2-40B4-BE49-F238E27FC236}">
                  <a16:creationId xmlns:a16="http://schemas.microsoft.com/office/drawing/2014/main" id="{C40113B0-E412-23D7-C11A-300BDCBC9716}"/>
                </a:ext>
              </a:extLst>
            </p:cNvPr>
            <p:cNvCxnSpPr>
              <a:cxnSpLocks/>
            </p:cNvCxnSpPr>
            <p:nvPr/>
          </p:nvCxnSpPr>
          <p:spPr>
            <a:xfrm>
              <a:off x="11517230" y="2154880"/>
              <a:ext cx="0" cy="73152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7697562B-DD27-F7DB-8CA2-5CE0EEFD8B0B}"/>
                </a:ext>
              </a:extLst>
            </p:cNvPr>
            <p:cNvSpPr>
              <a:spLocks noChangeAspect="1"/>
            </p:cNvSpPr>
            <p:nvPr/>
          </p:nvSpPr>
          <p:spPr>
            <a:xfrm>
              <a:off x="11430002" y="2807510"/>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grpSp>
      <p:sp>
        <p:nvSpPr>
          <p:cNvPr id="42" name="TextBox 41">
            <a:extLst>
              <a:ext uri="{FF2B5EF4-FFF2-40B4-BE49-F238E27FC236}">
                <a16:creationId xmlns:a16="http://schemas.microsoft.com/office/drawing/2014/main" id="{BAE74F94-C1E4-81C4-462B-512F5E8C5760}"/>
              </a:ext>
              <a:ext uri="{C183D7F6-B498-43B3-948B-1728B52AA6E4}">
                <adec:decorative xmlns:adec="http://schemas.microsoft.com/office/drawing/2017/decorative" val="1"/>
              </a:ext>
            </a:extLst>
          </p:cNvPr>
          <p:cNvSpPr txBox="1"/>
          <p:nvPr/>
        </p:nvSpPr>
        <p:spPr>
          <a:xfrm>
            <a:off x="5097239" y="3166343"/>
            <a:ext cx="1097277" cy="369332"/>
          </a:xfrm>
          <a:prstGeom prst="rect">
            <a:avLst/>
          </a:prstGeom>
          <a:noFill/>
        </p:spPr>
        <p:txBody>
          <a:bodyPr wrap="square" rtlCol="0">
            <a:spAutoFit/>
          </a:bodyPr>
          <a:lstStyle/>
          <a:p>
            <a:pPr algn="r">
              <a:defRPr/>
            </a:pPr>
            <a:r>
              <a:rPr lang="en-US" b="1">
                <a:solidFill>
                  <a:schemeClr val="accent1"/>
                </a:solidFill>
                <a:latin typeface="Arial"/>
              </a:rPr>
              <a:t>AGE</a:t>
            </a:r>
          </a:p>
        </p:txBody>
      </p:sp>
      <p:sp>
        <p:nvSpPr>
          <p:cNvPr id="8" name="Text Placeholder 1">
            <a:extLst>
              <a:ext uri="{FF2B5EF4-FFF2-40B4-BE49-F238E27FC236}">
                <a16:creationId xmlns:a16="http://schemas.microsoft.com/office/drawing/2014/main" id="{B5427048-EC50-B91D-CFC5-418D28A81935}"/>
              </a:ext>
            </a:extLst>
          </p:cNvPr>
          <p:cNvSpPr>
            <a:spLocks noGrp="1"/>
          </p:cNvSpPr>
          <p:nvPr>
            <p:ph type="body" sz="quarter" idx="40"/>
          </p:nvPr>
        </p:nvSpPr>
        <p:spPr/>
        <p:txBody>
          <a:bodyPr/>
          <a:lstStyle/>
          <a:p>
            <a:r>
              <a:rPr lang="en-US"/>
              <a:t>Source: Social Security Administration. Options are calculated for an individual turning 62 in 2024 with an assumed $2,000</a:t>
            </a:r>
            <a:r>
              <a:rPr lang="en-US" spc="-10"/>
              <a:t> monthly Social Security retirement benefit at FRA (age 67)</a:t>
            </a:r>
            <a:r>
              <a:rPr lang="en-US"/>
              <a:t>. Benefits for ages 62 and 70 are decreased or increased based on the assumed FRA benefit of $2,000</a:t>
            </a:r>
            <a:r>
              <a:rPr lang="en-US" spc="-10"/>
              <a:t>.</a:t>
            </a:r>
          </a:p>
        </p:txBody>
      </p:sp>
    </p:spTree>
    <p:extLst>
      <p:ext uri="{BB962C8B-B14F-4D97-AF65-F5344CB8AC3E}">
        <p14:creationId xmlns:p14="http://schemas.microsoft.com/office/powerpoint/2010/main" val="24074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25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250"/>
                                        <p:tgtEl>
                                          <p:spTgt spid="42"/>
                                        </p:tgtEl>
                                      </p:cBhvr>
                                    </p:animEffect>
                                  </p:childTnLst>
                                </p:cTn>
                              </p:par>
                            </p:childTnLst>
                          </p:cTn>
                        </p:par>
                        <p:par>
                          <p:cTn id="14" fill="hold">
                            <p:stCondLst>
                              <p:cond delay="25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250"/>
                                        <p:tgtEl>
                                          <p:spTgt spid="25"/>
                                        </p:tgtEl>
                                      </p:cBhvr>
                                    </p:animEffect>
                                  </p:childTnLst>
                                </p:cTn>
                              </p:par>
                              <p:par>
                                <p:cTn id="21" presetID="21" presetClass="entr" presetSubtype="1"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500"/>
                                        <p:tgtEl>
                                          <p:spTgt spid="14"/>
                                        </p:tgtEl>
                                      </p:cBhvr>
                                    </p:animEffect>
                                  </p:childTnLst>
                                </p:cTn>
                              </p:par>
                              <p:par>
                                <p:cTn id="24" presetID="21" presetClass="entr" presetSubtype="1" fill="hold" nodeType="withEffect">
                                  <p:stCondLst>
                                    <p:cond delay="40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500"/>
                                        <p:tgtEl>
                                          <p:spTgt spid="19"/>
                                        </p:tgtEl>
                                      </p:cBhvr>
                                    </p:animEffect>
                                  </p:childTnLst>
                                </p:cTn>
                              </p:par>
                              <p:par>
                                <p:cTn id="27" presetID="21" presetClass="entr" presetSubtype="1" fill="hold" nodeType="withEffect">
                                  <p:stCondLst>
                                    <p:cond delay="60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par>
                          <p:cTn id="35" fill="hold">
                            <p:stCondLst>
                              <p:cond delay="500"/>
                            </p:stCondLst>
                            <p:childTnLst>
                              <p:par>
                                <p:cTn id="36" presetID="21"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25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wipe(left)">
                                      <p:cBhvr>
                                        <p:cTn id="43" dur="500"/>
                                        <p:tgtEl>
                                          <p:spTgt spid="17">
                                            <p:txEl>
                                              <p:pRg st="0" end="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
                                            <p:txEl>
                                              <p:pRg st="1" end="1"/>
                                            </p:txEl>
                                          </p:spTgt>
                                        </p:tgtEl>
                                        <p:attrNameLst>
                                          <p:attrName>style.visibility</p:attrName>
                                        </p:attrNameLst>
                                      </p:cBhvr>
                                      <p:to>
                                        <p:strVal val="visible"/>
                                      </p:to>
                                    </p:set>
                                    <p:animEffect transition="in" filter="wipe(left)">
                                      <p:cBhvr>
                                        <p:cTn id="4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allAtOnce"/>
      <p:bldP spid="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DF6D-92FD-BFF2-0662-D7F20307DF02}"/>
              </a:ext>
            </a:extLst>
          </p:cNvPr>
          <p:cNvSpPr>
            <a:spLocks noGrp="1"/>
          </p:cNvSpPr>
          <p:nvPr>
            <p:ph type="title"/>
          </p:nvPr>
        </p:nvSpPr>
        <p:spPr/>
        <p:txBody>
          <a:bodyPr/>
          <a:lstStyle/>
          <a:p>
            <a:r>
              <a:rPr lang="en-US"/>
              <a:t>Protecting your biggest retirement asset</a:t>
            </a:r>
          </a:p>
        </p:txBody>
      </p:sp>
      <p:sp>
        <p:nvSpPr>
          <p:cNvPr id="6" name="Text Placeholder 46">
            <a:extLst>
              <a:ext uri="{FF2B5EF4-FFF2-40B4-BE49-F238E27FC236}">
                <a16:creationId xmlns:a16="http://schemas.microsoft.com/office/drawing/2014/main" id="{586C93E5-6838-1B44-9A5D-4BAE698AC089}"/>
              </a:ext>
            </a:extLst>
          </p:cNvPr>
          <p:cNvSpPr txBox="1">
            <a:spLocks/>
          </p:cNvSpPr>
          <p:nvPr/>
        </p:nvSpPr>
        <p:spPr>
          <a:xfrm>
            <a:off x="2744788" y="1280160"/>
            <a:ext cx="2285995" cy="2011680"/>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200" b="0" i="1"/>
              <a:t>I’d like to </a:t>
            </a:r>
            <a:br>
              <a:rPr lang="en-US" sz="2200" b="0" i="1"/>
            </a:br>
            <a:r>
              <a:rPr lang="en-US" sz="2200" b="0" i="1"/>
              <a:t>continue working, but there just aren’t many opportunities.”</a:t>
            </a:r>
            <a:endParaRPr lang="en-US" sz="2200"/>
          </a:p>
        </p:txBody>
      </p:sp>
      <p:sp>
        <p:nvSpPr>
          <p:cNvPr id="7" name="Content Placeholder 2">
            <a:extLst>
              <a:ext uri="{FF2B5EF4-FFF2-40B4-BE49-F238E27FC236}">
                <a16:creationId xmlns:a16="http://schemas.microsoft.com/office/drawing/2014/main" id="{FD2A6F8A-8B1F-6FA5-D589-3B2B1BAF13A3}"/>
              </a:ext>
            </a:extLst>
          </p:cNvPr>
          <p:cNvSpPr txBox="1">
            <a:spLocks/>
          </p:cNvSpPr>
          <p:nvPr/>
        </p:nvSpPr>
        <p:spPr>
          <a:xfrm>
            <a:off x="458789" y="3474720"/>
            <a:ext cx="4572000" cy="256032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pPr lvl="1">
              <a:spcAft>
                <a:spcPts val="1200"/>
              </a:spcAft>
            </a:pPr>
            <a:r>
              <a:rPr lang="en-US" sz="1800"/>
              <a:t>Age: </a:t>
            </a:r>
            <a:r>
              <a:rPr lang="en-US" sz="1800" b="1">
                <a:solidFill>
                  <a:schemeClr val="accent1"/>
                </a:solidFill>
              </a:rPr>
              <a:t>62</a:t>
            </a:r>
          </a:p>
          <a:p>
            <a:pPr lvl="1">
              <a:spcAft>
                <a:spcPts val="1200"/>
              </a:spcAft>
            </a:pPr>
            <a:r>
              <a:rPr lang="en-US" sz="1800"/>
              <a:t>Marital Status: </a:t>
            </a:r>
            <a:r>
              <a:rPr lang="en-US" sz="1800" b="1">
                <a:solidFill>
                  <a:schemeClr val="accent1"/>
                </a:solidFill>
              </a:rPr>
              <a:t>Single (divorced)</a:t>
            </a:r>
          </a:p>
          <a:p>
            <a:pPr lvl="1">
              <a:spcAft>
                <a:spcPts val="1200"/>
              </a:spcAft>
            </a:pPr>
            <a:r>
              <a:rPr lang="en-US" sz="1800"/>
              <a:t>Retirement Savings</a:t>
            </a:r>
            <a:r>
              <a:rPr lang="en-US" sz="1800">
                <a:solidFill>
                  <a:schemeClr val="accent1"/>
                </a:solidFill>
              </a:rPr>
              <a:t>: </a:t>
            </a:r>
            <a:r>
              <a:rPr lang="en-US" sz="1800" b="1">
                <a:solidFill>
                  <a:schemeClr val="accent1"/>
                </a:solidFill>
              </a:rPr>
              <a:t>$350,000</a:t>
            </a:r>
          </a:p>
          <a:p>
            <a:pPr lvl="1">
              <a:spcAft>
                <a:spcPts val="1200"/>
              </a:spcAft>
            </a:pPr>
            <a:r>
              <a:rPr lang="en-US" sz="1800"/>
              <a:t>Monthly Expenses: </a:t>
            </a:r>
            <a:r>
              <a:rPr lang="en-US" sz="1800" b="1">
                <a:solidFill>
                  <a:schemeClr val="accent1"/>
                </a:solidFill>
              </a:rPr>
              <a:t>$3,000/mo.</a:t>
            </a:r>
          </a:p>
          <a:p>
            <a:pPr lvl="1">
              <a:spcAft>
                <a:spcPts val="1200"/>
              </a:spcAft>
            </a:pPr>
            <a:r>
              <a:rPr lang="en-US" sz="1800"/>
              <a:t>Other Income Sources: </a:t>
            </a:r>
            <a:r>
              <a:rPr lang="en-US" sz="1800" b="1">
                <a:solidFill>
                  <a:schemeClr val="accent1"/>
                </a:solidFill>
              </a:rPr>
              <a:t>$0</a:t>
            </a:r>
          </a:p>
        </p:txBody>
      </p:sp>
      <p:pic>
        <p:nvPicPr>
          <p:cNvPr id="8" name="Picture 7">
            <a:extLst>
              <a:ext uri="{FF2B5EF4-FFF2-40B4-BE49-F238E27FC236}">
                <a16:creationId xmlns:a16="http://schemas.microsoft.com/office/drawing/2014/main" id="{9B0A666B-DCDC-E724-A3DE-6CD147C2A2F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8788" y="1280160"/>
            <a:ext cx="2011680" cy="2011680"/>
          </a:xfrm>
          <a:prstGeom prst="rect">
            <a:avLst/>
          </a:prstGeom>
        </p:spPr>
      </p:pic>
      <p:cxnSp>
        <p:nvCxnSpPr>
          <p:cNvPr id="9" name="Straight Connector 8">
            <a:extLst>
              <a:ext uri="{FF2B5EF4-FFF2-40B4-BE49-F238E27FC236}">
                <a16:creationId xmlns:a16="http://schemas.microsoft.com/office/drawing/2014/main" id="{50538EB4-951C-9221-6B15-35E77DCC22BE}"/>
              </a:ext>
              <a:ext uri="{C183D7F6-B498-43B3-948B-1728B52AA6E4}">
                <adec:decorative xmlns:adec="http://schemas.microsoft.com/office/drawing/2017/decorative" val="1"/>
              </a:ext>
            </a:extLst>
          </p:cNvPr>
          <p:cNvCxnSpPr/>
          <p:nvPr/>
        </p:nvCxnSpPr>
        <p:spPr>
          <a:xfrm>
            <a:off x="5030788" y="1280160"/>
            <a:ext cx="0" cy="475488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10" name="Text Placeholder 46">
            <a:extLst>
              <a:ext uri="{FF2B5EF4-FFF2-40B4-BE49-F238E27FC236}">
                <a16:creationId xmlns:a16="http://schemas.microsoft.com/office/drawing/2014/main" id="{419969D7-C30B-19E6-9981-082987F8C9F2}"/>
              </a:ext>
              <a:ext uri="{C183D7F6-B498-43B3-948B-1728B52AA6E4}">
                <adec:decorative xmlns:adec="http://schemas.microsoft.com/office/drawing/2017/decorative" val="1"/>
              </a:ext>
            </a:extLst>
          </p:cNvPr>
          <p:cNvSpPr txBox="1">
            <a:spLocks/>
          </p:cNvSpPr>
          <p:nvPr/>
        </p:nvSpPr>
        <p:spPr>
          <a:xfrm>
            <a:off x="2298146" y="1095278"/>
            <a:ext cx="368099" cy="36933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defRPr/>
            </a:pPr>
            <a:r>
              <a:rPr lang="en-US" sz="5400" b="0" i="1"/>
              <a:t>“</a:t>
            </a:r>
            <a:endParaRPr lang="en-US" sz="5400"/>
          </a:p>
        </p:txBody>
      </p:sp>
      <p:grpSp>
        <p:nvGrpSpPr>
          <p:cNvPr id="11" name="Group 10" descr="Three circles representing early, full retirement age, and delayed Social Security claiming options. The early benefit at age 62 is $1,400, the full retirement age benefit at age 67 is $2,000, and the delayed benefit at age 70 is $2,480. The the full retirement age option of $2,000 is highlighted as the best option for the scenario.">
            <a:extLst>
              <a:ext uri="{FF2B5EF4-FFF2-40B4-BE49-F238E27FC236}">
                <a16:creationId xmlns:a16="http://schemas.microsoft.com/office/drawing/2014/main" id="{B274A561-3CC2-55B2-8198-11B8C075336F}"/>
              </a:ext>
            </a:extLst>
          </p:cNvPr>
          <p:cNvGrpSpPr/>
          <p:nvPr/>
        </p:nvGrpSpPr>
        <p:grpSpPr>
          <a:xfrm>
            <a:off x="6128055" y="1393116"/>
            <a:ext cx="1097287" cy="1097280"/>
            <a:chOff x="6126466" y="1371600"/>
            <a:chExt cx="1097287" cy="1097280"/>
          </a:xfrm>
        </p:grpSpPr>
        <p:sp>
          <p:nvSpPr>
            <p:cNvPr id="12" name="Oval 11">
              <a:extLst>
                <a:ext uri="{FF2B5EF4-FFF2-40B4-BE49-F238E27FC236}">
                  <a16:creationId xmlns:a16="http://schemas.microsoft.com/office/drawing/2014/main" id="{9BEB73A7-DD90-0F51-2516-DE01A9A64DE9}"/>
                </a:ext>
              </a:extLst>
            </p:cNvPr>
            <p:cNvSpPr>
              <a:spLocks noChangeAspect="1"/>
            </p:cNvSpPr>
            <p:nvPr/>
          </p:nvSpPr>
          <p:spPr>
            <a:xfrm>
              <a:off x="6126473" y="1371600"/>
              <a:ext cx="1097280" cy="1097280"/>
            </a:xfrm>
            <a:prstGeom prst="ellipse">
              <a:avLst/>
            </a:prstGeom>
            <a:no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3" name="TextBox 12">
              <a:extLst>
                <a:ext uri="{FF2B5EF4-FFF2-40B4-BE49-F238E27FC236}">
                  <a16:creationId xmlns:a16="http://schemas.microsoft.com/office/drawing/2014/main" id="{3C48D7B8-EA3D-3874-4145-CCACE0BA49D7}"/>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8C8C8C"/>
                  </a:solidFill>
                  <a:latin typeface="Arial"/>
                </a:rPr>
                <a:t>$1,400</a:t>
              </a:r>
            </a:p>
          </p:txBody>
        </p:sp>
      </p:grpSp>
      <p:sp>
        <p:nvSpPr>
          <p:cNvPr id="14" name="Text Placeholder 3">
            <a:extLst>
              <a:ext uri="{FF2B5EF4-FFF2-40B4-BE49-F238E27FC236}">
                <a16:creationId xmlns:a16="http://schemas.microsoft.com/office/drawing/2014/main" id="{42D7BF17-33F1-EC8E-FF66-0E290FDE3A29}"/>
              </a:ext>
            </a:extLst>
          </p:cNvPr>
          <p:cNvSpPr txBox="1">
            <a:spLocks/>
          </p:cNvSpPr>
          <p:nvPr/>
        </p:nvSpPr>
        <p:spPr>
          <a:xfrm>
            <a:off x="5487989" y="4023361"/>
            <a:ext cx="6245219" cy="1632903"/>
          </a:xfrm>
          <a:prstGeom prst="rect">
            <a:avLst/>
          </a:prstGeom>
        </p:spPr>
        <p:txBody>
          <a:bodyPr lIns="0" tIns="0" rIns="0" bIns="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182880">
              <a:spcAft>
                <a:spcPts val="1800"/>
              </a:spcAft>
              <a:buClr>
                <a:schemeClr val="accent1"/>
              </a:buClr>
              <a:buSzPct val="110000"/>
              <a:defRPr/>
            </a:pPr>
            <a:r>
              <a:rPr lang="en-US" sz="2000">
                <a:solidFill>
                  <a:srgbClr val="000000"/>
                </a:solidFill>
                <a:latin typeface="Arial"/>
                <a:cs typeface="Arial"/>
              </a:rPr>
              <a:t>Avoids locking in a lower lifetime benefit if Laura </a:t>
            </a:r>
            <a:br>
              <a:rPr lang="en-US" sz="2000">
                <a:solidFill>
                  <a:srgbClr val="000000"/>
                </a:solidFill>
                <a:latin typeface="Arial"/>
                <a:cs typeface="Arial"/>
              </a:rPr>
            </a:br>
            <a:r>
              <a:rPr lang="en-US" sz="2000">
                <a:solidFill>
                  <a:srgbClr val="000000"/>
                </a:solidFill>
                <a:latin typeface="Arial"/>
                <a:cs typeface="Arial"/>
              </a:rPr>
              <a:t>is able to find another job.</a:t>
            </a:r>
          </a:p>
          <a:p>
            <a:pPr marL="182880" indent="-182880">
              <a:spcAft>
                <a:spcPts val="1800"/>
              </a:spcAft>
              <a:buClr>
                <a:schemeClr val="accent1"/>
              </a:buClr>
              <a:buSzPct val="110000"/>
              <a:defRPr/>
            </a:pPr>
            <a:r>
              <a:rPr lang="en-US" sz="2000">
                <a:solidFill>
                  <a:srgbClr val="000000"/>
                </a:solidFill>
                <a:latin typeface="Arial"/>
                <a:cs typeface="Arial"/>
              </a:rPr>
              <a:t>Delaying may extend the total life of Laura’s retirement savings.</a:t>
            </a:r>
          </a:p>
        </p:txBody>
      </p:sp>
      <p:cxnSp>
        <p:nvCxnSpPr>
          <p:cNvPr id="15" name="Straight Connector 14">
            <a:extLst>
              <a:ext uri="{FF2B5EF4-FFF2-40B4-BE49-F238E27FC236}">
                <a16:creationId xmlns:a16="http://schemas.microsoft.com/office/drawing/2014/main" id="{EEA8657F-D552-CB21-7107-DEA2EE4A257E}"/>
              </a:ext>
              <a:ext uri="{C183D7F6-B498-43B3-948B-1728B52AA6E4}">
                <adec:decorative xmlns:adec="http://schemas.microsoft.com/office/drawing/2017/decorative" val="1"/>
              </a:ext>
            </a:extLst>
          </p:cNvPr>
          <p:cNvCxnSpPr>
            <a:cxnSpLocks/>
          </p:cNvCxnSpPr>
          <p:nvPr/>
        </p:nvCxnSpPr>
        <p:spPr>
          <a:xfrm>
            <a:off x="6036628" y="2920702"/>
            <a:ext cx="4937760" cy="0"/>
          </a:xfrm>
          <a:prstGeom prst="line">
            <a:avLst/>
          </a:prstGeom>
          <a:ln w="19050">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DE4F638-4677-0246-B359-FE9CC01B2ED6}"/>
              </a:ext>
              <a:ext uri="{C183D7F6-B498-43B3-948B-1728B52AA6E4}">
                <adec:decorative xmlns:adec="http://schemas.microsoft.com/office/drawing/2017/decorative" val="1"/>
              </a:ext>
            </a:extLst>
          </p:cNvPr>
          <p:cNvGrpSpPr/>
          <p:nvPr/>
        </p:nvGrpSpPr>
        <p:grpSpPr>
          <a:xfrm>
            <a:off x="7911145" y="1240977"/>
            <a:ext cx="1097287" cy="1097280"/>
            <a:chOff x="6126466" y="1371600"/>
            <a:chExt cx="1097287" cy="1097280"/>
          </a:xfrm>
        </p:grpSpPr>
        <p:sp>
          <p:nvSpPr>
            <p:cNvPr id="17" name="Oval 16">
              <a:extLst>
                <a:ext uri="{FF2B5EF4-FFF2-40B4-BE49-F238E27FC236}">
                  <a16:creationId xmlns:a16="http://schemas.microsoft.com/office/drawing/2014/main" id="{10948944-60F6-DD2E-59D5-436FFEB0AFB1}"/>
                </a:ext>
              </a:extLst>
            </p:cNvPr>
            <p:cNvSpPr>
              <a:spLocks noChangeAspect="1"/>
            </p:cNvSpPr>
            <p:nvPr/>
          </p:nvSpPr>
          <p:spPr>
            <a:xfrm>
              <a:off x="6126473" y="1371600"/>
              <a:ext cx="1097280" cy="1097280"/>
            </a:xfrm>
            <a:prstGeom prst="ellipse">
              <a:avLst/>
            </a:prstGeom>
            <a:noFill/>
            <a:ln>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8" name="TextBox 17">
              <a:extLst>
                <a:ext uri="{FF2B5EF4-FFF2-40B4-BE49-F238E27FC236}">
                  <a16:creationId xmlns:a16="http://schemas.microsoft.com/office/drawing/2014/main" id="{6D987562-1952-9C46-AEC9-00F3A3CE9A0A}"/>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767676"/>
                  </a:solidFill>
                  <a:latin typeface="Arial"/>
                </a:rPr>
                <a:t>$2,000</a:t>
              </a:r>
            </a:p>
          </p:txBody>
        </p:sp>
      </p:grpSp>
      <p:grpSp>
        <p:nvGrpSpPr>
          <p:cNvPr id="19" name="Group 18">
            <a:extLst>
              <a:ext uri="{FF2B5EF4-FFF2-40B4-BE49-F238E27FC236}">
                <a16:creationId xmlns:a16="http://schemas.microsoft.com/office/drawing/2014/main" id="{B132F18B-5567-3F10-D804-5F88122B6182}"/>
              </a:ext>
              <a:ext uri="{C183D7F6-B498-43B3-948B-1728B52AA6E4}">
                <adec:decorative xmlns:adec="http://schemas.microsoft.com/office/drawing/2017/decorative" val="1"/>
              </a:ext>
            </a:extLst>
          </p:cNvPr>
          <p:cNvGrpSpPr/>
          <p:nvPr/>
        </p:nvGrpSpPr>
        <p:grpSpPr>
          <a:xfrm>
            <a:off x="9694225" y="1095277"/>
            <a:ext cx="1097287" cy="1097280"/>
            <a:chOff x="6126466" y="1371600"/>
            <a:chExt cx="1097287" cy="1097280"/>
          </a:xfrm>
        </p:grpSpPr>
        <p:sp>
          <p:nvSpPr>
            <p:cNvPr id="20" name="Oval 19">
              <a:extLst>
                <a:ext uri="{FF2B5EF4-FFF2-40B4-BE49-F238E27FC236}">
                  <a16:creationId xmlns:a16="http://schemas.microsoft.com/office/drawing/2014/main" id="{FCE89FDA-2FEF-CC75-6A47-79C69DCEE186}"/>
                </a:ext>
              </a:extLst>
            </p:cNvPr>
            <p:cNvSpPr>
              <a:spLocks noChangeAspect="1"/>
            </p:cNvSpPr>
            <p:nvPr/>
          </p:nvSpPr>
          <p:spPr>
            <a:xfrm>
              <a:off x="6126473" y="1371600"/>
              <a:ext cx="1097280" cy="1097280"/>
            </a:xfrm>
            <a:prstGeom prst="ellipse">
              <a:avLst/>
            </a:prstGeom>
            <a:no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1" name="TextBox 20">
              <a:extLst>
                <a:ext uri="{FF2B5EF4-FFF2-40B4-BE49-F238E27FC236}">
                  <a16:creationId xmlns:a16="http://schemas.microsoft.com/office/drawing/2014/main" id="{0E820301-F94C-9FF2-8E03-EF2EE77D360C}"/>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8C8C8C"/>
                  </a:solidFill>
                  <a:latin typeface="Arial"/>
                </a:rPr>
                <a:t>$2,480</a:t>
              </a:r>
            </a:p>
          </p:txBody>
        </p:sp>
      </p:grpSp>
      <p:grpSp>
        <p:nvGrpSpPr>
          <p:cNvPr id="22" name="Group 21">
            <a:extLst>
              <a:ext uri="{FF2B5EF4-FFF2-40B4-BE49-F238E27FC236}">
                <a16:creationId xmlns:a16="http://schemas.microsoft.com/office/drawing/2014/main" id="{B39D80DA-E5A7-C739-F42E-B5E6C4264226}"/>
              </a:ext>
              <a:ext uri="{C183D7F6-B498-43B3-948B-1728B52AA6E4}">
                <adec:decorative xmlns:adec="http://schemas.microsoft.com/office/drawing/2017/decorative" val="1"/>
              </a:ext>
            </a:extLst>
          </p:cNvPr>
          <p:cNvGrpSpPr/>
          <p:nvPr/>
        </p:nvGrpSpPr>
        <p:grpSpPr>
          <a:xfrm>
            <a:off x="6128273" y="3103583"/>
            <a:ext cx="4663228" cy="461665"/>
            <a:chOff x="6126685" y="3103582"/>
            <a:chExt cx="4663228" cy="461665"/>
          </a:xfrm>
        </p:grpSpPr>
        <p:sp>
          <p:nvSpPr>
            <p:cNvPr id="23" name="TextBox 22">
              <a:extLst>
                <a:ext uri="{FF2B5EF4-FFF2-40B4-BE49-F238E27FC236}">
                  <a16:creationId xmlns:a16="http://schemas.microsoft.com/office/drawing/2014/main" id="{A22F39E3-3733-F7E3-85EF-1BFED14C2B65}"/>
                </a:ext>
              </a:extLst>
            </p:cNvPr>
            <p:cNvSpPr txBox="1"/>
            <p:nvPr/>
          </p:nvSpPr>
          <p:spPr>
            <a:xfrm>
              <a:off x="6126685"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62</a:t>
              </a:r>
            </a:p>
          </p:txBody>
        </p:sp>
        <p:sp>
          <p:nvSpPr>
            <p:cNvPr id="24" name="TextBox 23">
              <a:extLst>
                <a:ext uri="{FF2B5EF4-FFF2-40B4-BE49-F238E27FC236}">
                  <a16:creationId xmlns:a16="http://schemas.microsoft.com/office/drawing/2014/main" id="{C683F078-973F-626A-DF47-71F20EE13897}"/>
                </a:ext>
              </a:extLst>
            </p:cNvPr>
            <p:cNvSpPr txBox="1"/>
            <p:nvPr/>
          </p:nvSpPr>
          <p:spPr>
            <a:xfrm>
              <a:off x="7909556"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FRA</a:t>
              </a:r>
            </a:p>
          </p:txBody>
        </p:sp>
        <p:sp>
          <p:nvSpPr>
            <p:cNvPr id="25" name="TextBox 24">
              <a:extLst>
                <a:ext uri="{FF2B5EF4-FFF2-40B4-BE49-F238E27FC236}">
                  <a16:creationId xmlns:a16="http://schemas.microsoft.com/office/drawing/2014/main" id="{B8D4C59D-DB27-02EB-9886-708A752080F3}"/>
                </a:ext>
              </a:extLst>
            </p:cNvPr>
            <p:cNvSpPr txBox="1"/>
            <p:nvPr/>
          </p:nvSpPr>
          <p:spPr>
            <a:xfrm>
              <a:off x="9692636"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70</a:t>
              </a:r>
            </a:p>
          </p:txBody>
        </p:sp>
      </p:grpSp>
      <p:grpSp>
        <p:nvGrpSpPr>
          <p:cNvPr id="26" name="Group 25">
            <a:extLst>
              <a:ext uri="{FF2B5EF4-FFF2-40B4-BE49-F238E27FC236}">
                <a16:creationId xmlns:a16="http://schemas.microsoft.com/office/drawing/2014/main" id="{760A732C-1413-DBA3-47D1-1D5E941B3818}"/>
              </a:ext>
              <a:ext uri="{C183D7F6-B498-43B3-948B-1728B52AA6E4}">
                <adec:decorative xmlns:adec="http://schemas.microsoft.com/office/drawing/2017/decorative" val="1"/>
              </a:ext>
            </a:extLst>
          </p:cNvPr>
          <p:cNvGrpSpPr/>
          <p:nvPr/>
        </p:nvGrpSpPr>
        <p:grpSpPr>
          <a:xfrm>
            <a:off x="6585268" y="2189182"/>
            <a:ext cx="3749040" cy="835510"/>
            <a:chOff x="6583680" y="2189182"/>
            <a:chExt cx="3749040" cy="835510"/>
          </a:xfrm>
        </p:grpSpPr>
        <p:sp>
          <p:nvSpPr>
            <p:cNvPr id="27" name="Oval 26">
              <a:extLst>
                <a:ext uri="{FF2B5EF4-FFF2-40B4-BE49-F238E27FC236}">
                  <a16:creationId xmlns:a16="http://schemas.microsoft.com/office/drawing/2014/main" id="{156D8C76-9CD0-75F7-C7CA-37EFC5D876B3}"/>
                </a:ext>
              </a:extLst>
            </p:cNvPr>
            <p:cNvSpPr>
              <a:spLocks noChangeAspect="1"/>
            </p:cNvSpPr>
            <p:nvPr/>
          </p:nvSpPr>
          <p:spPr>
            <a:xfrm>
              <a:off x="6583680" y="2829262"/>
              <a:ext cx="182880" cy="182880"/>
            </a:xfrm>
            <a:prstGeom prst="ellipse">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8" name="Oval 27">
              <a:extLst>
                <a:ext uri="{FF2B5EF4-FFF2-40B4-BE49-F238E27FC236}">
                  <a16:creationId xmlns:a16="http://schemas.microsoft.com/office/drawing/2014/main" id="{37A7A7EB-2D5D-1C5A-E8B6-280B1CB76409}"/>
                </a:ext>
              </a:extLst>
            </p:cNvPr>
            <p:cNvSpPr>
              <a:spLocks noChangeAspect="1"/>
            </p:cNvSpPr>
            <p:nvPr/>
          </p:nvSpPr>
          <p:spPr>
            <a:xfrm>
              <a:off x="8366760" y="2841812"/>
              <a:ext cx="182880" cy="182880"/>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9" name="Oval 28">
              <a:extLst>
                <a:ext uri="{FF2B5EF4-FFF2-40B4-BE49-F238E27FC236}">
                  <a16:creationId xmlns:a16="http://schemas.microsoft.com/office/drawing/2014/main" id="{A42DF631-6E0C-427E-5892-4BDE36491D41}"/>
                </a:ext>
              </a:extLst>
            </p:cNvPr>
            <p:cNvSpPr>
              <a:spLocks noChangeAspect="1"/>
            </p:cNvSpPr>
            <p:nvPr/>
          </p:nvSpPr>
          <p:spPr>
            <a:xfrm>
              <a:off x="10149840" y="2841812"/>
              <a:ext cx="182880" cy="182880"/>
            </a:xfrm>
            <a:prstGeom prst="ellipse">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cxnSp>
          <p:nvCxnSpPr>
            <p:cNvPr id="30" name="Straight Connector 29">
              <a:extLst>
                <a:ext uri="{FF2B5EF4-FFF2-40B4-BE49-F238E27FC236}">
                  <a16:creationId xmlns:a16="http://schemas.microsoft.com/office/drawing/2014/main" id="{8892932F-E8AF-5C30-F2D3-528382E4061A}"/>
                </a:ext>
              </a:extLst>
            </p:cNvPr>
            <p:cNvCxnSpPr>
              <a:cxnSpLocks/>
            </p:cNvCxnSpPr>
            <p:nvPr/>
          </p:nvCxnSpPr>
          <p:spPr>
            <a:xfrm>
              <a:off x="10237068" y="2189182"/>
              <a:ext cx="0" cy="731520"/>
            </a:xfrm>
            <a:prstGeom prst="line">
              <a:avLst/>
            </a:prstGeom>
            <a:ln w="508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9BE140-55DE-7B1F-3EF9-8FDD104A0F63}"/>
                </a:ext>
              </a:extLst>
            </p:cNvPr>
            <p:cNvCxnSpPr>
              <a:cxnSpLocks/>
            </p:cNvCxnSpPr>
            <p:nvPr/>
          </p:nvCxnSpPr>
          <p:spPr>
            <a:xfrm>
              <a:off x="8458194" y="2335486"/>
              <a:ext cx="0" cy="585216"/>
            </a:xfrm>
            <a:prstGeom prst="line">
              <a:avLst/>
            </a:prstGeom>
            <a:ln w="508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A450BA-12C8-E86A-8E33-48F1A2126D22}"/>
                </a:ext>
              </a:extLst>
            </p:cNvPr>
            <p:cNvCxnSpPr>
              <a:cxnSpLocks/>
            </p:cNvCxnSpPr>
            <p:nvPr/>
          </p:nvCxnSpPr>
          <p:spPr>
            <a:xfrm>
              <a:off x="6672685" y="2500078"/>
              <a:ext cx="0" cy="420624"/>
            </a:xfrm>
            <a:prstGeom prst="line">
              <a:avLst/>
            </a:prstGeom>
            <a:ln w="50800">
              <a:solidFill>
                <a:srgbClr val="8C8C8C"/>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D79B2AB-BBD4-9235-865D-5C11482250F2}"/>
              </a:ext>
              <a:ext uri="{C183D7F6-B498-43B3-948B-1728B52AA6E4}">
                <adec:decorative xmlns:adec="http://schemas.microsoft.com/office/drawing/2017/decorative" val="1"/>
              </a:ext>
            </a:extLst>
          </p:cNvPr>
          <p:cNvGrpSpPr/>
          <p:nvPr/>
        </p:nvGrpSpPr>
        <p:grpSpPr>
          <a:xfrm>
            <a:off x="7911145" y="1240977"/>
            <a:ext cx="1097287" cy="1097280"/>
            <a:chOff x="6126466" y="1371600"/>
            <a:chExt cx="1097287" cy="1097280"/>
          </a:xfrm>
        </p:grpSpPr>
        <p:sp>
          <p:nvSpPr>
            <p:cNvPr id="34" name="Oval 33">
              <a:extLst>
                <a:ext uri="{FF2B5EF4-FFF2-40B4-BE49-F238E27FC236}">
                  <a16:creationId xmlns:a16="http://schemas.microsoft.com/office/drawing/2014/main" id="{CDD3599B-06E6-0737-1AF4-58BE6F1D2E83}"/>
                </a:ext>
              </a:extLst>
            </p:cNvPr>
            <p:cNvSpPr>
              <a:spLocks noChangeAspect="1"/>
            </p:cNvSpPr>
            <p:nvPr/>
          </p:nvSpPr>
          <p:spPr>
            <a:xfrm>
              <a:off x="6126473" y="1371600"/>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35" name="TextBox 34">
              <a:extLst>
                <a:ext uri="{FF2B5EF4-FFF2-40B4-BE49-F238E27FC236}">
                  <a16:creationId xmlns:a16="http://schemas.microsoft.com/office/drawing/2014/main" id="{D5B68794-8B27-0C91-DD9A-96AFFF70FEB1}"/>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FFFFFF"/>
                  </a:solidFill>
                  <a:latin typeface="Arial"/>
                </a:rPr>
                <a:t>$2,000</a:t>
              </a:r>
            </a:p>
          </p:txBody>
        </p:sp>
      </p:grpSp>
      <p:grpSp>
        <p:nvGrpSpPr>
          <p:cNvPr id="36" name="Group 35">
            <a:extLst>
              <a:ext uri="{FF2B5EF4-FFF2-40B4-BE49-F238E27FC236}">
                <a16:creationId xmlns:a16="http://schemas.microsoft.com/office/drawing/2014/main" id="{410C3F03-ED5B-12F3-EB54-A9ADFF36B86C}"/>
              </a:ext>
              <a:ext uri="{C183D7F6-B498-43B3-948B-1728B52AA6E4}">
                <adec:decorative xmlns:adec="http://schemas.microsoft.com/office/drawing/2017/decorative" val="1"/>
              </a:ext>
            </a:extLst>
          </p:cNvPr>
          <p:cNvGrpSpPr/>
          <p:nvPr/>
        </p:nvGrpSpPr>
        <p:grpSpPr>
          <a:xfrm>
            <a:off x="8372937" y="2338258"/>
            <a:ext cx="182880" cy="684407"/>
            <a:chOff x="11430002" y="2305983"/>
            <a:chExt cx="182880" cy="684407"/>
          </a:xfrm>
        </p:grpSpPr>
        <p:cxnSp>
          <p:nvCxnSpPr>
            <p:cNvPr id="37" name="Straight Connector 36">
              <a:extLst>
                <a:ext uri="{FF2B5EF4-FFF2-40B4-BE49-F238E27FC236}">
                  <a16:creationId xmlns:a16="http://schemas.microsoft.com/office/drawing/2014/main" id="{C3BA9D42-5BB6-5CC6-BD3F-4376BE320D80}"/>
                </a:ext>
              </a:extLst>
            </p:cNvPr>
            <p:cNvCxnSpPr>
              <a:cxnSpLocks/>
              <a:stCxn id="17" idx="4"/>
            </p:cNvCxnSpPr>
            <p:nvPr/>
          </p:nvCxnSpPr>
          <p:spPr>
            <a:xfrm>
              <a:off x="11516856" y="2305983"/>
              <a:ext cx="374" cy="58041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835AAAEC-8CF4-CC41-1E40-2FE78D251D86}"/>
                </a:ext>
              </a:extLst>
            </p:cNvPr>
            <p:cNvSpPr>
              <a:spLocks noChangeAspect="1"/>
            </p:cNvSpPr>
            <p:nvPr/>
          </p:nvSpPr>
          <p:spPr>
            <a:xfrm>
              <a:off x="11430002" y="2807510"/>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grpSp>
      <p:sp>
        <p:nvSpPr>
          <p:cNvPr id="39" name="TextBox 38">
            <a:extLst>
              <a:ext uri="{FF2B5EF4-FFF2-40B4-BE49-F238E27FC236}">
                <a16:creationId xmlns:a16="http://schemas.microsoft.com/office/drawing/2014/main" id="{0708C5DE-DC14-6833-1635-0FE56DA62FBF}"/>
              </a:ext>
              <a:ext uri="{C183D7F6-B498-43B3-948B-1728B52AA6E4}">
                <adec:decorative xmlns:adec="http://schemas.microsoft.com/office/drawing/2017/decorative" val="1"/>
              </a:ext>
            </a:extLst>
          </p:cNvPr>
          <p:cNvSpPr txBox="1"/>
          <p:nvPr/>
        </p:nvSpPr>
        <p:spPr>
          <a:xfrm>
            <a:off x="5097239" y="3166343"/>
            <a:ext cx="1097277" cy="369332"/>
          </a:xfrm>
          <a:prstGeom prst="rect">
            <a:avLst/>
          </a:prstGeom>
          <a:noFill/>
        </p:spPr>
        <p:txBody>
          <a:bodyPr wrap="square" rtlCol="0">
            <a:spAutoFit/>
          </a:bodyPr>
          <a:lstStyle/>
          <a:p>
            <a:pPr algn="r">
              <a:defRPr/>
            </a:pPr>
            <a:r>
              <a:rPr lang="en-US" b="1">
                <a:solidFill>
                  <a:schemeClr val="accent1"/>
                </a:solidFill>
                <a:latin typeface="Arial"/>
              </a:rPr>
              <a:t>AGE</a:t>
            </a:r>
          </a:p>
        </p:txBody>
      </p:sp>
      <p:sp>
        <p:nvSpPr>
          <p:cNvPr id="5" name="Text Placeholder 1">
            <a:extLst>
              <a:ext uri="{FF2B5EF4-FFF2-40B4-BE49-F238E27FC236}">
                <a16:creationId xmlns:a16="http://schemas.microsoft.com/office/drawing/2014/main" id="{F7DAFC72-6808-A9C8-E075-28096857C933}"/>
              </a:ext>
            </a:extLst>
          </p:cNvPr>
          <p:cNvSpPr>
            <a:spLocks noGrp="1"/>
          </p:cNvSpPr>
          <p:nvPr>
            <p:ph type="body" sz="quarter" idx="40"/>
          </p:nvPr>
        </p:nvSpPr>
        <p:spPr/>
        <p:txBody>
          <a:bodyPr/>
          <a:lstStyle/>
          <a:p>
            <a:r>
              <a:rPr lang="en-US"/>
              <a:t>Source: Social Security Administration. Options are calculated for an individual turning 62 in 2024 with an assumed $2,000</a:t>
            </a:r>
            <a:r>
              <a:rPr lang="en-US" spc="-10"/>
              <a:t> monthly Social Security retirement benefit at FRA (age 67)</a:t>
            </a:r>
            <a:r>
              <a:rPr lang="en-US"/>
              <a:t>. Benefits for ages 62 and 70 are decreased or increased based on the assumed FRA benefit of $2,000</a:t>
            </a:r>
            <a:r>
              <a:rPr lang="en-US" spc="-10"/>
              <a:t>.</a:t>
            </a:r>
          </a:p>
        </p:txBody>
      </p:sp>
    </p:spTree>
    <p:extLst>
      <p:ext uri="{BB962C8B-B14F-4D97-AF65-F5344CB8AC3E}">
        <p14:creationId xmlns:p14="http://schemas.microsoft.com/office/powerpoint/2010/main" val="9654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50"/>
                                        <p:tgtEl>
                                          <p:spTgt spid="39"/>
                                        </p:tgtEl>
                                      </p:cBhvr>
                                    </p:animEffect>
                                  </p:childTnLst>
                                </p:cTn>
                              </p:par>
                            </p:childTnLst>
                          </p:cTn>
                        </p:par>
                        <p:par>
                          <p:cTn id="14" fill="hold">
                            <p:stCondLst>
                              <p:cond delay="25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par>
                                <p:cTn id="21" presetID="21" presetClass="entr" presetSubtype="1" fill="hold"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500"/>
                                        <p:tgtEl>
                                          <p:spTgt spid="11"/>
                                        </p:tgtEl>
                                      </p:cBhvr>
                                    </p:animEffect>
                                  </p:childTnLst>
                                </p:cTn>
                              </p:par>
                              <p:par>
                                <p:cTn id="24" presetID="21" presetClass="entr" presetSubtype="1" fill="hold" nodeType="withEffect">
                                  <p:stCondLst>
                                    <p:cond delay="40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500"/>
                                        <p:tgtEl>
                                          <p:spTgt spid="16"/>
                                        </p:tgtEl>
                                      </p:cBhvr>
                                    </p:animEffect>
                                  </p:childTnLst>
                                </p:cTn>
                              </p:par>
                              <p:par>
                                <p:cTn id="27" presetID="21" presetClass="entr" presetSubtype="1" fill="hold" nodeType="withEffect">
                                  <p:stCondLst>
                                    <p:cond delay="60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childTnLst>
                          </p:cTn>
                        </p:par>
                        <p:par>
                          <p:cTn id="35" fill="hold">
                            <p:stCondLst>
                              <p:cond delay="500"/>
                            </p:stCondLst>
                            <p:childTnLst>
                              <p:par>
                                <p:cTn id="36" presetID="21" presetClass="entr" presetSubtype="1"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heel(1)">
                                      <p:cBhvr>
                                        <p:cTn id="38" dur="25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left)">
                                      <p:cBhvr>
                                        <p:cTn id="43" dur="500"/>
                                        <p:tgtEl>
                                          <p:spTgt spid="14">
                                            <p:txEl>
                                              <p:pRg st="0" end="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wipe(left)">
                                      <p:cBhvr>
                                        <p:cTn id="4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A2E9-FB2E-ECEC-8F0B-9BD643487E89}"/>
              </a:ext>
            </a:extLst>
          </p:cNvPr>
          <p:cNvSpPr>
            <a:spLocks noGrp="1"/>
          </p:cNvSpPr>
          <p:nvPr>
            <p:ph type="title"/>
          </p:nvPr>
        </p:nvSpPr>
        <p:spPr/>
        <p:txBody>
          <a:bodyPr/>
          <a:lstStyle/>
          <a:p>
            <a:r>
              <a:rPr lang="en-US"/>
              <a:t>Balancing financial and emotional concerns</a:t>
            </a:r>
          </a:p>
        </p:txBody>
      </p:sp>
      <p:graphicFrame>
        <p:nvGraphicFramePr>
          <p:cNvPr id="5" name="Chart Object for Data Editing" descr="A line chart showing three lines that represent early, full retirement age, and delayed Social Security claiming options. Each line starts at age 62 with $350,000,  representing total retirement savings and declines as money is withdrawn. Different amounts are withdrawn depending when Social Security benefits start. The early claiming option shows a consistent decline, hitting $0 around age 88. The full retirement age option shows an initial drop, then a consistent line that hits $0 just past age 92. The delayed claiming options has a steep initial drop, then a consistent line the hits $0 at age 97.">
            <a:extLst>
              <a:ext uri="{FF2B5EF4-FFF2-40B4-BE49-F238E27FC236}">
                <a16:creationId xmlns:a16="http://schemas.microsoft.com/office/drawing/2014/main" id="{AF62613A-9D0D-B53C-4178-33534ED39E25}"/>
              </a:ext>
            </a:extLst>
          </p:cNvPr>
          <p:cNvGraphicFramePr>
            <a:graphicFrameLocks/>
          </p:cNvGraphicFramePr>
          <p:nvPr>
            <p:extLst>
              <p:ext uri="{D42A27DB-BD31-4B8C-83A1-F6EECF244321}">
                <p14:modId xmlns:p14="http://schemas.microsoft.com/office/powerpoint/2010/main" val="884339092"/>
              </p:ext>
            </p:extLst>
          </p:nvPr>
        </p:nvGraphicFramePr>
        <p:xfrm>
          <a:off x="458788" y="1599028"/>
          <a:ext cx="114300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6" name="White Box to Cover Chart">
            <a:extLst>
              <a:ext uri="{FF2B5EF4-FFF2-40B4-BE49-F238E27FC236}">
                <a16:creationId xmlns:a16="http://schemas.microsoft.com/office/drawing/2014/main" id="{8F95CD93-0303-E0AA-90E1-5EB1BBB75E62}"/>
              </a:ext>
              <a:ext uri="{C183D7F6-B498-43B3-948B-1728B52AA6E4}">
                <adec:decorative xmlns:adec="http://schemas.microsoft.com/office/drawing/2017/decorative" val="1"/>
              </a:ext>
            </a:extLst>
          </p:cNvPr>
          <p:cNvSpPr/>
          <p:nvPr/>
        </p:nvSpPr>
        <p:spPr>
          <a:xfrm>
            <a:off x="514234" y="1639392"/>
            <a:ext cx="11430000" cy="3949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irement Account Balance">
            <a:extLst>
              <a:ext uri="{FF2B5EF4-FFF2-40B4-BE49-F238E27FC236}">
                <a16:creationId xmlns:a16="http://schemas.microsoft.com/office/drawing/2014/main" id="{46CF90A9-BB81-742B-DC39-75A71E93AB1A}"/>
              </a:ext>
              <a:ext uri="{C183D7F6-B498-43B3-948B-1728B52AA6E4}">
                <adec:decorative xmlns:adec="http://schemas.microsoft.com/office/drawing/2017/decorative" val="1"/>
              </a:ext>
            </a:extLst>
          </p:cNvPr>
          <p:cNvSpPr txBox="1">
            <a:spLocks/>
          </p:cNvSpPr>
          <p:nvPr/>
        </p:nvSpPr>
        <p:spPr>
          <a:xfrm>
            <a:off x="1281748" y="1050388"/>
            <a:ext cx="8686800" cy="548640"/>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r>
              <a:rPr lang="en-US" sz="1800" b="1"/>
              <a:t>Retirement Account Balance</a:t>
            </a:r>
          </a:p>
        </p:txBody>
      </p:sp>
      <p:pic>
        <p:nvPicPr>
          <p:cNvPr id="8" name="Laura Photo">
            <a:extLst>
              <a:ext uri="{FF2B5EF4-FFF2-40B4-BE49-F238E27FC236}">
                <a16:creationId xmlns:a16="http://schemas.microsoft.com/office/drawing/2014/main" id="{64E66FD3-B852-FCFE-C65F-4385AECBED2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8788" y="867508"/>
            <a:ext cx="731520" cy="731520"/>
          </a:xfrm>
          <a:prstGeom prst="rect">
            <a:avLst/>
          </a:prstGeom>
        </p:spPr>
      </p:pic>
      <p:sp>
        <p:nvSpPr>
          <p:cNvPr id="9" name="62 Legend">
            <a:extLst>
              <a:ext uri="{FF2B5EF4-FFF2-40B4-BE49-F238E27FC236}">
                <a16:creationId xmlns:a16="http://schemas.microsoft.com/office/drawing/2014/main" id="{85700D8A-F760-FC98-718B-4893420D6928}"/>
              </a:ext>
              <a:ext uri="{C183D7F6-B498-43B3-948B-1728B52AA6E4}">
                <adec:decorative xmlns:adec="http://schemas.microsoft.com/office/drawing/2017/decorative" val="1"/>
              </a:ext>
            </a:extLst>
          </p:cNvPr>
          <p:cNvSpPr txBox="1"/>
          <p:nvPr/>
        </p:nvSpPr>
        <p:spPr>
          <a:xfrm>
            <a:off x="1066801" y="5622387"/>
            <a:ext cx="457200" cy="621522"/>
          </a:xfrm>
          <a:custGeom>
            <a:avLst/>
            <a:gdLst/>
            <a:ahLst/>
            <a:cxnLst/>
            <a:rect l="l" t="t" r="r" b="b"/>
            <a:pathLst>
              <a:path w="457200" h="621522">
                <a:moveTo>
                  <a:pt x="130964" y="489019"/>
                </a:moveTo>
                <a:cubicBezTo>
                  <a:pt x="121671" y="489019"/>
                  <a:pt x="113813" y="492661"/>
                  <a:pt x="107388" y="499946"/>
                </a:cubicBezTo>
                <a:cubicBezTo>
                  <a:pt x="100964" y="507231"/>
                  <a:pt x="97752" y="517986"/>
                  <a:pt x="97752" y="532211"/>
                </a:cubicBezTo>
                <a:cubicBezTo>
                  <a:pt x="97752" y="547928"/>
                  <a:pt x="101365" y="560060"/>
                  <a:pt x="108593" y="568607"/>
                </a:cubicBezTo>
                <a:cubicBezTo>
                  <a:pt x="115820" y="577154"/>
                  <a:pt x="124080" y="581427"/>
                  <a:pt x="133373" y="581427"/>
                </a:cubicBezTo>
                <a:cubicBezTo>
                  <a:pt x="142321" y="581427"/>
                  <a:pt x="149778" y="577928"/>
                  <a:pt x="155744" y="570930"/>
                </a:cubicBezTo>
                <a:cubicBezTo>
                  <a:pt x="161709" y="563932"/>
                  <a:pt x="164692" y="552460"/>
                  <a:pt x="164692" y="536514"/>
                </a:cubicBezTo>
                <a:cubicBezTo>
                  <a:pt x="164692" y="520108"/>
                  <a:pt x="161480" y="508091"/>
                  <a:pt x="155055" y="500462"/>
                </a:cubicBezTo>
                <a:cubicBezTo>
                  <a:pt x="148631" y="492833"/>
                  <a:pt x="140600" y="489019"/>
                  <a:pt x="130964" y="489019"/>
                </a:cubicBezTo>
                <a:close/>
                <a:moveTo>
                  <a:pt x="326859" y="363915"/>
                </a:moveTo>
                <a:cubicBezTo>
                  <a:pt x="351753" y="363915"/>
                  <a:pt x="371313" y="370626"/>
                  <a:pt x="385539" y="384048"/>
                </a:cubicBezTo>
                <a:cubicBezTo>
                  <a:pt x="399764" y="397471"/>
                  <a:pt x="406877" y="414163"/>
                  <a:pt x="406877" y="434124"/>
                </a:cubicBezTo>
                <a:cubicBezTo>
                  <a:pt x="406877" y="445482"/>
                  <a:pt x="404841" y="456294"/>
                  <a:pt x="400768" y="466562"/>
                </a:cubicBezTo>
                <a:cubicBezTo>
                  <a:pt x="396696" y="476830"/>
                  <a:pt x="390242" y="487585"/>
                  <a:pt x="381409" y="498827"/>
                </a:cubicBezTo>
                <a:cubicBezTo>
                  <a:pt x="375558" y="506284"/>
                  <a:pt x="365004" y="517011"/>
                  <a:pt x="349746" y="531007"/>
                </a:cubicBezTo>
                <a:cubicBezTo>
                  <a:pt x="334488" y="545003"/>
                  <a:pt x="324822" y="554295"/>
                  <a:pt x="320750" y="558884"/>
                </a:cubicBezTo>
                <a:cubicBezTo>
                  <a:pt x="316677" y="563473"/>
                  <a:pt x="313379" y="567947"/>
                  <a:pt x="310855" y="572307"/>
                </a:cubicBezTo>
                <a:lnTo>
                  <a:pt x="406877" y="572307"/>
                </a:lnTo>
                <a:lnTo>
                  <a:pt x="406877" y="617220"/>
                </a:lnTo>
                <a:lnTo>
                  <a:pt x="237376" y="617220"/>
                </a:lnTo>
                <a:cubicBezTo>
                  <a:pt x="239211" y="600241"/>
                  <a:pt x="244718" y="584152"/>
                  <a:pt x="253896" y="568951"/>
                </a:cubicBezTo>
                <a:cubicBezTo>
                  <a:pt x="263073" y="553750"/>
                  <a:pt x="281199" y="533588"/>
                  <a:pt x="308274" y="508464"/>
                </a:cubicBezTo>
                <a:cubicBezTo>
                  <a:pt x="330071" y="488158"/>
                  <a:pt x="343436" y="474392"/>
                  <a:pt x="348369" y="467164"/>
                </a:cubicBezTo>
                <a:cubicBezTo>
                  <a:pt x="355023" y="457183"/>
                  <a:pt x="358350" y="447317"/>
                  <a:pt x="358350" y="437566"/>
                </a:cubicBezTo>
                <a:cubicBezTo>
                  <a:pt x="358350" y="426782"/>
                  <a:pt x="355453" y="418494"/>
                  <a:pt x="349660" y="412700"/>
                </a:cubicBezTo>
                <a:cubicBezTo>
                  <a:pt x="343866" y="406907"/>
                  <a:pt x="335864" y="404010"/>
                  <a:pt x="325654" y="404010"/>
                </a:cubicBezTo>
                <a:cubicBezTo>
                  <a:pt x="315559" y="404010"/>
                  <a:pt x="307528" y="407050"/>
                  <a:pt x="301563" y="413130"/>
                </a:cubicBezTo>
                <a:cubicBezTo>
                  <a:pt x="295597" y="419211"/>
                  <a:pt x="292155" y="429306"/>
                  <a:pt x="291238" y="443417"/>
                </a:cubicBezTo>
                <a:lnTo>
                  <a:pt x="243055" y="438599"/>
                </a:lnTo>
                <a:cubicBezTo>
                  <a:pt x="245923" y="411983"/>
                  <a:pt x="254928" y="392882"/>
                  <a:pt x="270071" y="381295"/>
                </a:cubicBezTo>
                <a:cubicBezTo>
                  <a:pt x="285215" y="369708"/>
                  <a:pt x="304144" y="363915"/>
                  <a:pt x="326859" y="363915"/>
                </a:cubicBezTo>
                <a:close/>
                <a:moveTo>
                  <a:pt x="135782" y="363915"/>
                </a:moveTo>
                <a:cubicBezTo>
                  <a:pt x="154941" y="363915"/>
                  <a:pt x="170801" y="369278"/>
                  <a:pt x="183363" y="380004"/>
                </a:cubicBezTo>
                <a:cubicBezTo>
                  <a:pt x="195925" y="390731"/>
                  <a:pt x="203927" y="406304"/>
                  <a:pt x="207368" y="426725"/>
                </a:cubicBezTo>
                <a:lnTo>
                  <a:pt x="160562" y="431887"/>
                </a:lnTo>
                <a:cubicBezTo>
                  <a:pt x="159415" y="422251"/>
                  <a:pt x="156432" y="415138"/>
                  <a:pt x="151614" y="410549"/>
                </a:cubicBezTo>
                <a:cubicBezTo>
                  <a:pt x="146795" y="405960"/>
                  <a:pt x="140543" y="403666"/>
                  <a:pt x="132857" y="403666"/>
                </a:cubicBezTo>
                <a:cubicBezTo>
                  <a:pt x="122646" y="403666"/>
                  <a:pt x="114014" y="408255"/>
                  <a:pt x="106958" y="417432"/>
                </a:cubicBezTo>
                <a:cubicBezTo>
                  <a:pt x="99903" y="426610"/>
                  <a:pt x="95457" y="445711"/>
                  <a:pt x="93622" y="474736"/>
                </a:cubicBezTo>
                <a:cubicBezTo>
                  <a:pt x="105668" y="460510"/>
                  <a:pt x="120639" y="453398"/>
                  <a:pt x="138535" y="453398"/>
                </a:cubicBezTo>
                <a:cubicBezTo>
                  <a:pt x="158726" y="453398"/>
                  <a:pt x="176021" y="461084"/>
                  <a:pt x="190418" y="476457"/>
                </a:cubicBezTo>
                <a:cubicBezTo>
                  <a:pt x="204816" y="491829"/>
                  <a:pt x="212015" y="511676"/>
                  <a:pt x="212015" y="535997"/>
                </a:cubicBezTo>
                <a:cubicBezTo>
                  <a:pt x="212015" y="561810"/>
                  <a:pt x="204443" y="582517"/>
                  <a:pt x="189300" y="598119"/>
                </a:cubicBezTo>
                <a:cubicBezTo>
                  <a:pt x="174156" y="613721"/>
                  <a:pt x="154711" y="621522"/>
                  <a:pt x="130964" y="621522"/>
                </a:cubicBezTo>
                <a:cubicBezTo>
                  <a:pt x="105495" y="621522"/>
                  <a:pt x="84559" y="611628"/>
                  <a:pt x="68154" y="591838"/>
                </a:cubicBezTo>
                <a:cubicBezTo>
                  <a:pt x="51748" y="572049"/>
                  <a:pt x="43546" y="539611"/>
                  <a:pt x="43546" y="494525"/>
                </a:cubicBezTo>
                <a:cubicBezTo>
                  <a:pt x="43546" y="448293"/>
                  <a:pt x="52093" y="414966"/>
                  <a:pt x="69186" y="394545"/>
                </a:cubicBezTo>
                <a:cubicBezTo>
                  <a:pt x="86280" y="374125"/>
                  <a:pt x="108478" y="363915"/>
                  <a:pt x="135782" y="363915"/>
                </a:cubicBezTo>
                <a:close/>
                <a:moveTo>
                  <a:pt x="228600" y="0"/>
                </a:moveTo>
                <a:lnTo>
                  <a:pt x="457200" y="274320"/>
                </a:lnTo>
                <a:lnTo>
                  <a:pt x="0" y="274320"/>
                </a:ln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b="1">
              <a:solidFill>
                <a:schemeClr val="accent2"/>
              </a:solidFill>
            </a:endParaRPr>
          </a:p>
        </p:txBody>
      </p:sp>
      <p:grpSp>
        <p:nvGrpSpPr>
          <p:cNvPr id="10" name="FRA legend">
            <a:extLst>
              <a:ext uri="{FF2B5EF4-FFF2-40B4-BE49-F238E27FC236}">
                <a16:creationId xmlns:a16="http://schemas.microsoft.com/office/drawing/2014/main" id="{077B11E3-D854-F7E3-4F46-AF74A15A36E2}"/>
              </a:ext>
              <a:ext uri="{C183D7F6-B498-43B3-948B-1728B52AA6E4}">
                <adec:decorative xmlns:adec="http://schemas.microsoft.com/office/drawing/2017/decorative" val="1"/>
              </a:ext>
            </a:extLst>
          </p:cNvPr>
          <p:cNvGrpSpPr/>
          <p:nvPr/>
        </p:nvGrpSpPr>
        <p:grpSpPr>
          <a:xfrm>
            <a:off x="838201" y="5622389"/>
            <a:ext cx="914400" cy="705207"/>
            <a:chOff x="2093913" y="5669280"/>
            <a:chExt cx="914400" cy="705207"/>
          </a:xfrm>
        </p:grpSpPr>
        <p:sp>
          <p:nvSpPr>
            <p:cNvPr id="11" name="TextBox 10">
              <a:extLst>
                <a:ext uri="{FF2B5EF4-FFF2-40B4-BE49-F238E27FC236}">
                  <a16:creationId xmlns:a16="http://schemas.microsoft.com/office/drawing/2014/main" id="{98B64591-9FEB-CA0D-F310-79579C3DB5D6}"/>
                </a:ext>
              </a:extLst>
            </p:cNvPr>
            <p:cNvSpPr txBox="1"/>
            <p:nvPr/>
          </p:nvSpPr>
          <p:spPr>
            <a:xfrm>
              <a:off x="2093913" y="5943600"/>
              <a:ext cx="914400" cy="430887"/>
            </a:xfrm>
            <a:prstGeom prst="rect">
              <a:avLst/>
            </a:prstGeom>
            <a:noFill/>
          </p:spPr>
          <p:txBody>
            <a:bodyPr wrap="square" lIns="0" tIns="0" rIns="0" bIns="0" rtlCol="0">
              <a:spAutoFit/>
            </a:bodyPr>
            <a:lstStyle/>
            <a:p>
              <a:pPr algn="ctr"/>
              <a:r>
                <a:rPr lang="en-US" sz="2800" b="1">
                  <a:solidFill>
                    <a:schemeClr val="accent1"/>
                  </a:solidFill>
                </a:rPr>
                <a:t>FRA</a:t>
              </a:r>
            </a:p>
          </p:txBody>
        </p:sp>
        <p:sp>
          <p:nvSpPr>
            <p:cNvPr id="12" name="Triangle 36">
              <a:extLst>
                <a:ext uri="{FF2B5EF4-FFF2-40B4-BE49-F238E27FC236}">
                  <a16:creationId xmlns:a16="http://schemas.microsoft.com/office/drawing/2014/main" id="{2206D51B-08EA-F47B-BB77-4942863057CD}"/>
                </a:ext>
              </a:extLst>
            </p:cNvPr>
            <p:cNvSpPr>
              <a:spLocks/>
            </p:cNvSpPr>
            <p:nvPr/>
          </p:nvSpPr>
          <p:spPr>
            <a:xfrm>
              <a:off x="2322513" y="5669280"/>
              <a:ext cx="457200" cy="2743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70 Legend">
            <a:extLst>
              <a:ext uri="{FF2B5EF4-FFF2-40B4-BE49-F238E27FC236}">
                <a16:creationId xmlns:a16="http://schemas.microsoft.com/office/drawing/2014/main" id="{8FC3493A-458B-C4D4-6E95-65EF42A1010E}"/>
              </a:ext>
              <a:ext uri="{C183D7F6-B498-43B3-948B-1728B52AA6E4}">
                <adec:decorative xmlns:adec="http://schemas.microsoft.com/office/drawing/2017/decorative" val="1"/>
              </a:ext>
            </a:extLst>
          </p:cNvPr>
          <p:cNvSpPr txBox="1"/>
          <p:nvPr/>
        </p:nvSpPr>
        <p:spPr>
          <a:xfrm>
            <a:off x="2424115" y="5634292"/>
            <a:ext cx="457200" cy="621522"/>
          </a:xfrm>
          <a:custGeom>
            <a:avLst/>
            <a:gdLst/>
            <a:ahLst/>
            <a:cxnLst/>
            <a:rect l="l" t="t" r="r" b="b"/>
            <a:pathLst>
              <a:path w="457200" h="621522">
                <a:moveTo>
                  <a:pt x="325310" y="404010"/>
                </a:moveTo>
                <a:cubicBezTo>
                  <a:pt x="319459" y="404010"/>
                  <a:pt x="314239" y="405874"/>
                  <a:pt x="309651" y="409603"/>
                </a:cubicBezTo>
                <a:cubicBezTo>
                  <a:pt x="305062" y="413331"/>
                  <a:pt x="301505" y="420014"/>
                  <a:pt x="298981" y="429650"/>
                </a:cubicBezTo>
                <a:cubicBezTo>
                  <a:pt x="295654" y="442155"/>
                  <a:pt x="293991" y="463206"/>
                  <a:pt x="293991" y="492805"/>
                </a:cubicBezTo>
                <a:cubicBezTo>
                  <a:pt x="293991" y="522403"/>
                  <a:pt x="295482" y="542737"/>
                  <a:pt x="298465" y="553808"/>
                </a:cubicBezTo>
                <a:cubicBezTo>
                  <a:pt x="301448" y="564878"/>
                  <a:pt x="305205" y="572249"/>
                  <a:pt x="309737" y="575920"/>
                </a:cubicBezTo>
                <a:cubicBezTo>
                  <a:pt x="314268" y="579592"/>
                  <a:pt x="319459" y="581427"/>
                  <a:pt x="325310" y="581427"/>
                </a:cubicBezTo>
                <a:cubicBezTo>
                  <a:pt x="331161" y="581427"/>
                  <a:pt x="336381" y="579563"/>
                  <a:pt x="340970" y="575834"/>
                </a:cubicBezTo>
                <a:cubicBezTo>
                  <a:pt x="345558" y="572106"/>
                  <a:pt x="349115" y="565423"/>
                  <a:pt x="351639" y="555787"/>
                </a:cubicBezTo>
                <a:cubicBezTo>
                  <a:pt x="354966" y="543397"/>
                  <a:pt x="356629" y="522403"/>
                  <a:pt x="356629" y="492805"/>
                </a:cubicBezTo>
                <a:cubicBezTo>
                  <a:pt x="356629" y="463206"/>
                  <a:pt x="355138" y="442872"/>
                  <a:pt x="352155" y="431801"/>
                </a:cubicBezTo>
                <a:cubicBezTo>
                  <a:pt x="349172" y="420731"/>
                  <a:pt x="345415" y="413331"/>
                  <a:pt x="340883" y="409603"/>
                </a:cubicBezTo>
                <a:cubicBezTo>
                  <a:pt x="336352" y="405874"/>
                  <a:pt x="331161" y="404010"/>
                  <a:pt x="325310" y="404010"/>
                </a:cubicBezTo>
                <a:close/>
                <a:moveTo>
                  <a:pt x="43546" y="368389"/>
                </a:moveTo>
                <a:lnTo>
                  <a:pt x="208917" y="368389"/>
                </a:lnTo>
                <a:lnTo>
                  <a:pt x="208917" y="403494"/>
                </a:lnTo>
                <a:cubicBezTo>
                  <a:pt x="195265" y="416916"/>
                  <a:pt x="181384" y="436189"/>
                  <a:pt x="167273" y="461313"/>
                </a:cubicBezTo>
                <a:cubicBezTo>
                  <a:pt x="153162" y="486438"/>
                  <a:pt x="142407" y="513139"/>
                  <a:pt x="135008" y="541418"/>
                </a:cubicBezTo>
                <a:cubicBezTo>
                  <a:pt x="127608" y="569697"/>
                  <a:pt x="123966" y="594964"/>
                  <a:pt x="124080" y="617220"/>
                </a:cubicBezTo>
                <a:lnTo>
                  <a:pt x="77446" y="617220"/>
                </a:lnTo>
                <a:cubicBezTo>
                  <a:pt x="78249" y="582345"/>
                  <a:pt x="85448" y="546781"/>
                  <a:pt x="99042" y="510529"/>
                </a:cubicBezTo>
                <a:cubicBezTo>
                  <a:pt x="112637" y="474277"/>
                  <a:pt x="130792" y="441868"/>
                  <a:pt x="153507" y="413302"/>
                </a:cubicBezTo>
                <a:lnTo>
                  <a:pt x="43546" y="413302"/>
                </a:lnTo>
                <a:close/>
                <a:moveTo>
                  <a:pt x="325310" y="363915"/>
                </a:moveTo>
                <a:cubicBezTo>
                  <a:pt x="349746" y="363915"/>
                  <a:pt x="368847" y="372634"/>
                  <a:pt x="382614" y="390071"/>
                </a:cubicBezTo>
                <a:cubicBezTo>
                  <a:pt x="399019" y="410721"/>
                  <a:pt x="407221" y="444966"/>
                  <a:pt x="407221" y="492805"/>
                </a:cubicBezTo>
                <a:cubicBezTo>
                  <a:pt x="407221" y="540529"/>
                  <a:pt x="398961" y="574831"/>
                  <a:pt x="382441" y="595710"/>
                </a:cubicBezTo>
                <a:cubicBezTo>
                  <a:pt x="368790" y="612918"/>
                  <a:pt x="349746" y="621522"/>
                  <a:pt x="325310" y="621522"/>
                </a:cubicBezTo>
                <a:cubicBezTo>
                  <a:pt x="300760" y="621522"/>
                  <a:pt x="280970" y="612086"/>
                  <a:pt x="265942" y="593215"/>
                </a:cubicBezTo>
                <a:cubicBezTo>
                  <a:pt x="250913" y="574343"/>
                  <a:pt x="243399" y="540701"/>
                  <a:pt x="243399" y="492288"/>
                </a:cubicBezTo>
                <a:cubicBezTo>
                  <a:pt x="243399" y="444794"/>
                  <a:pt x="251659" y="410607"/>
                  <a:pt x="268179" y="389727"/>
                </a:cubicBezTo>
                <a:cubicBezTo>
                  <a:pt x="281831" y="372519"/>
                  <a:pt x="300874" y="363915"/>
                  <a:pt x="325310" y="363915"/>
                </a:cubicBezTo>
                <a:close/>
                <a:moveTo>
                  <a:pt x="228600" y="0"/>
                </a:moveTo>
                <a:lnTo>
                  <a:pt x="457200" y="274320"/>
                </a:lnTo>
                <a:lnTo>
                  <a:pt x="0" y="274320"/>
                </a:lnTo>
                <a:close/>
              </a:path>
            </a:pathLst>
          </a:custGeom>
          <a:solidFill>
            <a:schemeClr val="accent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b="1">
              <a:solidFill>
                <a:schemeClr val="accent3"/>
              </a:solidFill>
            </a:endParaRPr>
          </a:p>
        </p:txBody>
      </p:sp>
      <p:sp>
        <p:nvSpPr>
          <p:cNvPr id="14" name="70 Formula">
            <a:extLst>
              <a:ext uri="{FF2B5EF4-FFF2-40B4-BE49-F238E27FC236}">
                <a16:creationId xmlns:a16="http://schemas.microsoft.com/office/drawing/2014/main" id="{A4BC62D4-8E27-6A86-6FE3-1C343800AA53}"/>
              </a:ext>
              <a:ext uri="{C183D7F6-B498-43B3-948B-1728B52AA6E4}">
                <adec:decorative xmlns:adec="http://schemas.microsoft.com/office/drawing/2017/decorative" val="1"/>
              </a:ext>
            </a:extLst>
          </p:cNvPr>
          <p:cNvSpPr/>
          <p:nvPr/>
        </p:nvSpPr>
        <p:spPr>
          <a:xfrm>
            <a:off x="6493828" y="3217145"/>
            <a:ext cx="5120640"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rgbClr val="FFFFFF"/>
                </a:solidFill>
                <a:latin typeface="Arial"/>
              </a:rPr>
              <a:t>$       0  +  $3,000  =  $3,000</a:t>
            </a:r>
          </a:p>
        </p:txBody>
      </p:sp>
      <p:sp>
        <p:nvSpPr>
          <p:cNvPr id="15" name="70 Formula - 520">
            <a:extLst>
              <a:ext uri="{FF2B5EF4-FFF2-40B4-BE49-F238E27FC236}">
                <a16:creationId xmlns:a16="http://schemas.microsoft.com/office/drawing/2014/main" id="{CAF5B175-15C8-9AD1-F784-11A189DBF5A7}"/>
              </a:ext>
              <a:ext uri="{C183D7F6-B498-43B3-948B-1728B52AA6E4}">
                <adec:decorative xmlns:adec="http://schemas.microsoft.com/office/drawing/2017/decorative" val="1"/>
              </a:ext>
            </a:extLst>
          </p:cNvPr>
          <p:cNvSpPr/>
          <p:nvPr/>
        </p:nvSpPr>
        <p:spPr>
          <a:xfrm>
            <a:off x="6997819" y="3281539"/>
            <a:ext cx="924189" cy="4198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a:t>2,480</a:t>
            </a:r>
          </a:p>
        </p:txBody>
      </p:sp>
      <p:sp>
        <p:nvSpPr>
          <p:cNvPr id="16" name="70 Formula - 2,480">
            <a:extLst>
              <a:ext uri="{FF2B5EF4-FFF2-40B4-BE49-F238E27FC236}">
                <a16:creationId xmlns:a16="http://schemas.microsoft.com/office/drawing/2014/main" id="{9D8A970C-85CF-0DF4-9762-D7A962E4F1B1}"/>
              </a:ext>
              <a:ext uri="{C183D7F6-B498-43B3-948B-1728B52AA6E4}">
                <adec:decorative xmlns:adec="http://schemas.microsoft.com/office/drawing/2017/decorative" val="1"/>
              </a:ext>
            </a:extLst>
          </p:cNvPr>
          <p:cNvSpPr/>
          <p:nvPr/>
        </p:nvSpPr>
        <p:spPr>
          <a:xfrm>
            <a:off x="8687247" y="3281539"/>
            <a:ext cx="929640" cy="4198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a:t>   520</a:t>
            </a:r>
          </a:p>
        </p:txBody>
      </p:sp>
      <p:sp>
        <p:nvSpPr>
          <p:cNvPr id="17" name="67 Formula">
            <a:extLst>
              <a:ext uri="{FF2B5EF4-FFF2-40B4-BE49-F238E27FC236}">
                <a16:creationId xmlns:a16="http://schemas.microsoft.com/office/drawing/2014/main" id="{5E6B5761-848F-9234-3606-181721BF3ACB}"/>
              </a:ext>
              <a:ext uri="{C183D7F6-B498-43B3-948B-1728B52AA6E4}">
                <adec:decorative xmlns:adec="http://schemas.microsoft.com/office/drawing/2017/decorative" val="1"/>
              </a:ext>
            </a:extLst>
          </p:cNvPr>
          <p:cNvSpPr/>
          <p:nvPr/>
        </p:nvSpPr>
        <p:spPr>
          <a:xfrm>
            <a:off x="6493828" y="2526882"/>
            <a:ext cx="512064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rgbClr val="FFFFFF"/>
                </a:solidFill>
                <a:latin typeface="Arial"/>
              </a:rPr>
              <a:t>$       0  +  $3,000  =  $3,000</a:t>
            </a:r>
          </a:p>
        </p:txBody>
      </p:sp>
      <p:sp>
        <p:nvSpPr>
          <p:cNvPr id="18" name="67 Formula - 2,00">
            <a:extLst>
              <a:ext uri="{FF2B5EF4-FFF2-40B4-BE49-F238E27FC236}">
                <a16:creationId xmlns:a16="http://schemas.microsoft.com/office/drawing/2014/main" id="{A36A2F28-C9B0-EBDC-E9D6-39916CB7E8A7}"/>
              </a:ext>
              <a:ext uri="{C183D7F6-B498-43B3-948B-1728B52AA6E4}">
                <adec:decorative xmlns:adec="http://schemas.microsoft.com/office/drawing/2017/decorative" val="1"/>
              </a:ext>
            </a:extLst>
          </p:cNvPr>
          <p:cNvSpPr/>
          <p:nvPr/>
        </p:nvSpPr>
        <p:spPr>
          <a:xfrm>
            <a:off x="7010083" y="2589843"/>
            <a:ext cx="702073" cy="41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a:t>2,00</a:t>
            </a:r>
          </a:p>
        </p:txBody>
      </p:sp>
      <p:sp>
        <p:nvSpPr>
          <p:cNvPr id="19" name="67 Formula - 1">
            <a:extLst>
              <a:ext uri="{FF2B5EF4-FFF2-40B4-BE49-F238E27FC236}">
                <a16:creationId xmlns:a16="http://schemas.microsoft.com/office/drawing/2014/main" id="{52DFB789-E462-D8A2-9DCB-3672573D098B}"/>
              </a:ext>
              <a:ext uri="{C183D7F6-B498-43B3-948B-1728B52AA6E4}">
                <adec:decorative xmlns:adec="http://schemas.microsoft.com/office/drawing/2017/decorative" val="1"/>
              </a:ext>
            </a:extLst>
          </p:cNvPr>
          <p:cNvSpPr/>
          <p:nvPr/>
        </p:nvSpPr>
        <p:spPr>
          <a:xfrm>
            <a:off x="8699423" y="2590658"/>
            <a:ext cx="203465" cy="419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20" name="62 Formula">
            <a:extLst>
              <a:ext uri="{FF2B5EF4-FFF2-40B4-BE49-F238E27FC236}">
                <a16:creationId xmlns:a16="http://schemas.microsoft.com/office/drawing/2014/main" id="{7828C4C4-FAF0-8E4E-BA9C-57F941C00280}"/>
              </a:ext>
              <a:ext uri="{C183D7F6-B498-43B3-948B-1728B52AA6E4}">
                <adec:decorative xmlns:adec="http://schemas.microsoft.com/office/drawing/2017/decorative" val="1"/>
              </a:ext>
            </a:extLst>
          </p:cNvPr>
          <p:cNvSpPr/>
          <p:nvPr/>
        </p:nvSpPr>
        <p:spPr>
          <a:xfrm>
            <a:off x="6493828" y="1836618"/>
            <a:ext cx="512064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rgbClr val="FFFFFF"/>
                </a:solidFill>
                <a:latin typeface="Arial"/>
              </a:rPr>
              <a:t>$1,400  +  $1,600  =  $3,000</a:t>
            </a:r>
          </a:p>
        </p:txBody>
      </p:sp>
      <p:sp>
        <p:nvSpPr>
          <p:cNvPr id="21" name="Monthly Social Security Benefit">
            <a:extLst>
              <a:ext uri="{FF2B5EF4-FFF2-40B4-BE49-F238E27FC236}">
                <a16:creationId xmlns:a16="http://schemas.microsoft.com/office/drawing/2014/main" id="{57735DA2-62E6-0A61-5E39-E1EF04489ADF}"/>
              </a:ext>
              <a:ext uri="{C183D7F6-B498-43B3-948B-1728B52AA6E4}">
                <adec:decorative xmlns:adec="http://schemas.microsoft.com/office/drawing/2017/decorative" val="1"/>
              </a:ext>
            </a:extLst>
          </p:cNvPr>
          <p:cNvSpPr txBox="1">
            <a:spLocks/>
          </p:cNvSpPr>
          <p:nvPr/>
        </p:nvSpPr>
        <p:spPr>
          <a:xfrm>
            <a:off x="6727510" y="1233268"/>
            <a:ext cx="1828800" cy="548640"/>
          </a:xfrm>
          <a:prstGeom prst="rect">
            <a:avLst/>
          </a:prstGeom>
        </p:spPr>
        <p:txBody>
          <a:bodyPr wrap="square"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600"/>
              <a:t>Monthly Social </a:t>
            </a:r>
            <a:br>
              <a:rPr lang="en-US" sz="1600"/>
            </a:br>
            <a:r>
              <a:rPr lang="en-US" sz="1600"/>
              <a:t>Security Benefit</a:t>
            </a:r>
          </a:p>
        </p:txBody>
      </p:sp>
      <p:sp>
        <p:nvSpPr>
          <p:cNvPr id="22" name="Monthly Retirement Account Withdrawal">
            <a:extLst>
              <a:ext uri="{FF2B5EF4-FFF2-40B4-BE49-F238E27FC236}">
                <a16:creationId xmlns:a16="http://schemas.microsoft.com/office/drawing/2014/main" id="{626ED4B7-8D43-EB7C-B62A-24CBF62FD6C5}"/>
              </a:ext>
              <a:ext uri="{C183D7F6-B498-43B3-948B-1728B52AA6E4}">
                <adec:decorative xmlns:adec="http://schemas.microsoft.com/office/drawing/2017/decorative" val="1"/>
              </a:ext>
            </a:extLst>
          </p:cNvPr>
          <p:cNvSpPr txBox="1">
            <a:spLocks/>
          </p:cNvSpPr>
          <p:nvPr/>
        </p:nvSpPr>
        <p:spPr>
          <a:xfrm>
            <a:off x="8443793" y="1233268"/>
            <a:ext cx="1828800" cy="548640"/>
          </a:xfrm>
          <a:prstGeom prst="rect">
            <a:avLst/>
          </a:prstGeom>
        </p:spPr>
        <p:txBody>
          <a:bodyPr wrap="square"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600"/>
              <a:t>Monthly Retirement </a:t>
            </a:r>
            <a:br>
              <a:rPr lang="en-US" sz="1600"/>
            </a:br>
            <a:r>
              <a:rPr lang="en-US" sz="1600"/>
              <a:t>Account Withdrawal</a:t>
            </a:r>
          </a:p>
        </p:txBody>
      </p:sp>
      <p:grpSp>
        <p:nvGrpSpPr>
          <p:cNvPr id="23" name="Chart Lines">
            <a:extLst>
              <a:ext uri="{FF2B5EF4-FFF2-40B4-BE49-F238E27FC236}">
                <a16:creationId xmlns:a16="http://schemas.microsoft.com/office/drawing/2014/main" id="{9B727720-7E33-DC88-90F9-1D175B64BC8D}"/>
              </a:ext>
              <a:ext uri="{C183D7F6-B498-43B3-948B-1728B52AA6E4}">
                <adec:decorative xmlns:adec="http://schemas.microsoft.com/office/drawing/2017/decorative" val="1"/>
              </a:ext>
            </a:extLst>
          </p:cNvPr>
          <p:cNvGrpSpPr/>
          <p:nvPr/>
        </p:nvGrpSpPr>
        <p:grpSpPr>
          <a:xfrm>
            <a:off x="1285878" y="1772385"/>
            <a:ext cx="10348922" cy="3498850"/>
            <a:chOff x="1284290" y="1819277"/>
            <a:chExt cx="10348922" cy="3498850"/>
          </a:xfrm>
        </p:grpSpPr>
        <p:sp>
          <p:nvSpPr>
            <p:cNvPr id="24" name="Chart Grid Lines">
              <a:extLst>
                <a:ext uri="{FF2B5EF4-FFF2-40B4-BE49-F238E27FC236}">
                  <a16:creationId xmlns:a16="http://schemas.microsoft.com/office/drawing/2014/main" id="{DD8E3F12-8E7C-46FC-CFBE-35CF6BED0ABE}"/>
                </a:ext>
              </a:extLst>
            </p:cNvPr>
            <p:cNvSpPr>
              <a:spLocks noEditPoints="1"/>
            </p:cNvSpPr>
            <p:nvPr/>
          </p:nvSpPr>
          <p:spPr bwMode="auto">
            <a:xfrm>
              <a:off x="1284290" y="1819277"/>
              <a:ext cx="10348922" cy="2798763"/>
            </a:xfrm>
            <a:custGeom>
              <a:avLst/>
              <a:gdLst>
                <a:gd name="T0" fmla="*/ 0 w 6519"/>
                <a:gd name="T1" fmla="*/ 1763 h 1763"/>
                <a:gd name="T2" fmla="*/ 6519 w 6519"/>
                <a:gd name="T3" fmla="*/ 1763 h 1763"/>
                <a:gd name="T4" fmla="*/ 0 w 6519"/>
                <a:gd name="T5" fmla="*/ 1322 h 1763"/>
                <a:gd name="T6" fmla="*/ 6519 w 6519"/>
                <a:gd name="T7" fmla="*/ 1322 h 1763"/>
                <a:gd name="T8" fmla="*/ 0 w 6519"/>
                <a:gd name="T9" fmla="*/ 881 h 1763"/>
                <a:gd name="T10" fmla="*/ 6519 w 6519"/>
                <a:gd name="T11" fmla="*/ 881 h 1763"/>
                <a:gd name="T12" fmla="*/ 0 w 6519"/>
                <a:gd name="T13" fmla="*/ 441 h 1763"/>
                <a:gd name="T14" fmla="*/ 6519 w 6519"/>
                <a:gd name="T15" fmla="*/ 441 h 1763"/>
                <a:gd name="T16" fmla="*/ 0 w 6519"/>
                <a:gd name="T17" fmla="*/ 0 h 1763"/>
                <a:gd name="T18" fmla="*/ 6519 w 6519"/>
                <a:gd name="T19" fmla="*/ 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19" h="1763">
                  <a:moveTo>
                    <a:pt x="0" y="1763"/>
                  </a:moveTo>
                  <a:lnTo>
                    <a:pt x="6519" y="1763"/>
                  </a:lnTo>
                  <a:moveTo>
                    <a:pt x="0" y="1322"/>
                  </a:moveTo>
                  <a:lnTo>
                    <a:pt x="6519" y="1322"/>
                  </a:lnTo>
                  <a:moveTo>
                    <a:pt x="0" y="881"/>
                  </a:moveTo>
                  <a:lnTo>
                    <a:pt x="6519" y="881"/>
                  </a:lnTo>
                  <a:moveTo>
                    <a:pt x="0" y="441"/>
                  </a:moveTo>
                  <a:lnTo>
                    <a:pt x="6519" y="441"/>
                  </a:lnTo>
                  <a:moveTo>
                    <a:pt x="0" y="0"/>
                  </a:moveTo>
                  <a:lnTo>
                    <a:pt x="6519" y="0"/>
                  </a:lnTo>
                </a:path>
              </a:pathLst>
            </a:custGeom>
            <a:noFill/>
            <a:ln w="12700" cap="flat">
              <a:solidFill>
                <a:srgbClr val="C9C9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75">
              <a:extLst>
                <a:ext uri="{FF2B5EF4-FFF2-40B4-BE49-F238E27FC236}">
                  <a16:creationId xmlns:a16="http://schemas.microsoft.com/office/drawing/2014/main" id="{02E35029-4BB8-8604-3630-47C4C7CC29E3}"/>
                </a:ext>
              </a:extLst>
            </p:cNvPr>
            <p:cNvSpPr>
              <a:spLocks noChangeShapeType="1"/>
            </p:cNvSpPr>
            <p:nvPr/>
          </p:nvSpPr>
          <p:spPr bwMode="auto">
            <a:xfrm>
              <a:off x="1284290" y="5318127"/>
              <a:ext cx="10348922" cy="0"/>
            </a:xfrm>
            <a:prstGeom prst="line">
              <a:avLst/>
            </a:prstGeom>
            <a:noFill/>
            <a:ln w="12700" cap="flat">
              <a:solidFill>
                <a:srgbClr val="0D0D0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Chart Y Axis Labels">
            <a:extLst>
              <a:ext uri="{FF2B5EF4-FFF2-40B4-BE49-F238E27FC236}">
                <a16:creationId xmlns:a16="http://schemas.microsoft.com/office/drawing/2014/main" id="{3B9B4CAB-A652-4DAF-25F9-8711B4B46655}"/>
              </a:ext>
              <a:ext uri="{C183D7F6-B498-43B3-948B-1728B52AA6E4}">
                <adec:decorative xmlns:adec="http://schemas.microsoft.com/office/drawing/2017/decorative" val="1"/>
              </a:ext>
            </a:extLst>
          </p:cNvPr>
          <p:cNvGrpSpPr/>
          <p:nvPr/>
        </p:nvGrpSpPr>
        <p:grpSpPr>
          <a:xfrm>
            <a:off x="541341" y="1670786"/>
            <a:ext cx="565861" cy="3698905"/>
            <a:chOff x="539752" y="1717677"/>
            <a:chExt cx="565861" cy="3698905"/>
          </a:xfrm>
        </p:grpSpPr>
        <p:sp>
          <p:nvSpPr>
            <p:cNvPr id="27" name="Rectangle 79">
              <a:extLst>
                <a:ext uri="{FF2B5EF4-FFF2-40B4-BE49-F238E27FC236}">
                  <a16:creationId xmlns:a16="http://schemas.microsoft.com/office/drawing/2014/main" id="{43AF2A4B-5FC7-DCF2-FD1A-50B5CC5D0A4D}"/>
                </a:ext>
              </a:extLst>
            </p:cNvPr>
            <p:cNvSpPr>
              <a:spLocks noChangeArrowheads="1"/>
            </p:cNvSpPr>
            <p:nvPr/>
          </p:nvSpPr>
          <p:spPr bwMode="auto">
            <a:xfrm>
              <a:off x="954089" y="5216527"/>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$0</a:t>
              </a:r>
              <a:endParaRPr lang="en-US" altLang="en-US"/>
            </a:p>
          </p:txBody>
        </p:sp>
        <p:sp>
          <p:nvSpPr>
            <p:cNvPr id="28" name="Rectangle 80">
              <a:extLst>
                <a:ext uri="{FF2B5EF4-FFF2-40B4-BE49-F238E27FC236}">
                  <a16:creationId xmlns:a16="http://schemas.microsoft.com/office/drawing/2014/main" id="{68F082F5-909D-5426-1753-CA49173F2095}"/>
                </a:ext>
              </a:extLst>
            </p:cNvPr>
            <p:cNvSpPr>
              <a:spLocks noChangeArrowheads="1"/>
            </p:cNvSpPr>
            <p:nvPr/>
          </p:nvSpPr>
          <p:spPr bwMode="auto">
            <a:xfrm>
              <a:off x="614364" y="4516439"/>
              <a:ext cx="4905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$70,000</a:t>
              </a:r>
              <a:endParaRPr lang="en-US" altLang="en-US"/>
            </a:p>
          </p:txBody>
        </p:sp>
        <p:sp>
          <p:nvSpPr>
            <p:cNvPr id="29" name="Rectangle 81">
              <a:extLst>
                <a:ext uri="{FF2B5EF4-FFF2-40B4-BE49-F238E27FC236}">
                  <a16:creationId xmlns:a16="http://schemas.microsoft.com/office/drawing/2014/main" id="{69FC2103-DB42-C45A-030E-CE36C390D32C}"/>
                </a:ext>
              </a:extLst>
            </p:cNvPr>
            <p:cNvSpPr>
              <a:spLocks noChangeArrowheads="1"/>
            </p:cNvSpPr>
            <p:nvPr/>
          </p:nvSpPr>
          <p:spPr bwMode="auto">
            <a:xfrm>
              <a:off x="539752" y="3816352"/>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$140,000</a:t>
              </a:r>
              <a:endParaRPr lang="en-US" altLang="en-US"/>
            </a:p>
          </p:txBody>
        </p:sp>
        <p:sp>
          <p:nvSpPr>
            <p:cNvPr id="30" name="Rectangle 82">
              <a:extLst>
                <a:ext uri="{FF2B5EF4-FFF2-40B4-BE49-F238E27FC236}">
                  <a16:creationId xmlns:a16="http://schemas.microsoft.com/office/drawing/2014/main" id="{B88930FA-142F-565D-9D2B-C55B68BA3A3C}"/>
                </a:ext>
              </a:extLst>
            </p:cNvPr>
            <p:cNvSpPr>
              <a:spLocks noChangeArrowheads="1"/>
            </p:cNvSpPr>
            <p:nvPr/>
          </p:nvSpPr>
          <p:spPr bwMode="auto">
            <a:xfrm>
              <a:off x="539752" y="3117852"/>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$210,000</a:t>
              </a:r>
              <a:endParaRPr lang="en-US" altLang="en-US"/>
            </a:p>
          </p:txBody>
        </p:sp>
        <p:sp>
          <p:nvSpPr>
            <p:cNvPr id="31" name="Rectangle 83">
              <a:extLst>
                <a:ext uri="{FF2B5EF4-FFF2-40B4-BE49-F238E27FC236}">
                  <a16:creationId xmlns:a16="http://schemas.microsoft.com/office/drawing/2014/main" id="{3296CB8A-AA12-202F-306F-620A4BD7E19F}"/>
                </a:ext>
              </a:extLst>
            </p:cNvPr>
            <p:cNvSpPr>
              <a:spLocks noChangeArrowheads="1"/>
            </p:cNvSpPr>
            <p:nvPr/>
          </p:nvSpPr>
          <p:spPr bwMode="auto">
            <a:xfrm>
              <a:off x="539752" y="2417764"/>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$280,000</a:t>
              </a:r>
              <a:endParaRPr lang="en-US" altLang="en-US"/>
            </a:p>
          </p:txBody>
        </p:sp>
        <p:sp>
          <p:nvSpPr>
            <p:cNvPr id="32" name="Rectangle 84">
              <a:extLst>
                <a:ext uri="{FF2B5EF4-FFF2-40B4-BE49-F238E27FC236}">
                  <a16:creationId xmlns:a16="http://schemas.microsoft.com/office/drawing/2014/main" id="{D8E3E30B-C773-FDB7-6DA7-AD404C670768}"/>
                </a:ext>
              </a:extLst>
            </p:cNvPr>
            <p:cNvSpPr>
              <a:spLocks noChangeArrowheads="1"/>
            </p:cNvSpPr>
            <p:nvPr/>
          </p:nvSpPr>
          <p:spPr bwMode="auto">
            <a:xfrm>
              <a:off x="539752" y="1717677"/>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$350,000</a:t>
              </a:r>
              <a:endParaRPr lang="en-US" altLang="en-US"/>
            </a:p>
          </p:txBody>
        </p:sp>
      </p:grpSp>
      <p:grpSp>
        <p:nvGrpSpPr>
          <p:cNvPr id="33" name="Chart X Axis Labels">
            <a:extLst>
              <a:ext uri="{FF2B5EF4-FFF2-40B4-BE49-F238E27FC236}">
                <a16:creationId xmlns:a16="http://schemas.microsoft.com/office/drawing/2014/main" id="{517E98AB-B786-263C-290D-B91F042CEBF9}"/>
              </a:ext>
              <a:ext uri="{C183D7F6-B498-43B3-948B-1728B52AA6E4}">
                <adec:decorative xmlns:adec="http://schemas.microsoft.com/office/drawing/2017/decorative" val="1"/>
              </a:ext>
            </a:extLst>
          </p:cNvPr>
          <p:cNvGrpSpPr/>
          <p:nvPr/>
        </p:nvGrpSpPr>
        <p:grpSpPr>
          <a:xfrm>
            <a:off x="1212854" y="5369661"/>
            <a:ext cx="10535259" cy="200055"/>
            <a:chOff x="1211265" y="5416552"/>
            <a:chExt cx="10535259" cy="200055"/>
          </a:xfrm>
        </p:grpSpPr>
        <p:sp>
          <p:nvSpPr>
            <p:cNvPr id="34" name="Rectangle 85">
              <a:extLst>
                <a:ext uri="{FF2B5EF4-FFF2-40B4-BE49-F238E27FC236}">
                  <a16:creationId xmlns:a16="http://schemas.microsoft.com/office/drawing/2014/main" id="{240CB2C6-2E54-2F26-E2A0-F2E9A3AAEE3F}"/>
                </a:ext>
              </a:extLst>
            </p:cNvPr>
            <p:cNvSpPr>
              <a:spLocks noChangeArrowheads="1"/>
            </p:cNvSpPr>
            <p:nvPr/>
          </p:nvSpPr>
          <p:spPr bwMode="auto">
            <a:xfrm>
              <a:off x="1211265"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62</a:t>
              </a:r>
              <a:endParaRPr lang="en-US" altLang="en-US"/>
            </a:p>
          </p:txBody>
        </p:sp>
        <p:sp>
          <p:nvSpPr>
            <p:cNvPr id="35" name="Rectangle 86">
              <a:extLst>
                <a:ext uri="{FF2B5EF4-FFF2-40B4-BE49-F238E27FC236}">
                  <a16:creationId xmlns:a16="http://schemas.microsoft.com/office/drawing/2014/main" id="{1845A67B-0679-E742-7F85-07A3B1E6E417}"/>
                </a:ext>
              </a:extLst>
            </p:cNvPr>
            <p:cNvSpPr>
              <a:spLocks noChangeArrowheads="1"/>
            </p:cNvSpPr>
            <p:nvPr/>
          </p:nvSpPr>
          <p:spPr bwMode="auto">
            <a:xfrm>
              <a:off x="1755778"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64</a:t>
              </a:r>
              <a:endParaRPr lang="en-US" altLang="en-US"/>
            </a:p>
          </p:txBody>
        </p:sp>
        <p:sp>
          <p:nvSpPr>
            <p:cNvPr id="36" name="Rectangle 87">
              <a:extLst>
                <a:ext uri="{FF2B5EF4-FFF2-40B4-BE49-F238E27FC236}">
                  <a16:creationId xmlns:a16="http://schemas.microsoft.com/office/drawing/2014/main" id="{EFAA7551-F501-AB72-4FAD-9DC945B6674E}"/>
                </a:ext>
              </a:extLst>
            </p:cNvPr>
            <p:cNvSpPr>
              <a:spLocks noChangeArrowheads="1"/>
            </p:cNvSpPr>
            <p:nvPr/>
          </p:nvSpPr>
          <p:spPr bwMode="auto">
            <a:xfrm>
              <a:off x="2300291"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66</a:t>
              </a:r>
              <a:endParaRPr lang="en-US" altLang="en-US"/>
            </a:p>
          </p:txBody>
        </p:sp>
        <p:sp>
          <p:nvSpPr>
            <p:cNvPr id="37" name="Rectangle 88">
              <a:extLst>
                <a:ext uri="{FF2B5EF4-FFF2-40B4-BE49-F238E27FC236}">
                  <a16:creationId xmlns:a16="http://schemas.microsoft.com/office/drawing/2014/main" id="{DD3BB248-DC55-5664-B4A3-B3A6BAB1FAEA}"/>
                </a:ext>
              </a:extLst>
            </p:cNvPr>
            <p:cNvSpPr>
              <a:spLocks noChangeArrowheads="1"/>
            </p:cNvSpPr>
            <p:nvPr/>
          </p:nvSpPr>
          <p:spPr bwMode="auto">
            <a:xfrm>
              <a:off x="2844804"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68</a:t>
              </a:r>
              <a:endParaRPr lang="en-US" altLang="en-US"/>
            </a:p>
          </p:txBody>
        </p:sp>
        <p:sp>
          <p:nvSpPr>
            <p:cNvPr id="38" name="Rectangle 89">
              <a:extLst>
                <a:ext uri="{FF2B5EF4-FFF2-40B4-BE49-F238E27FC236}">
                  <a16:creationId xmlns:a16="http://schemas.microsoft.com/office/drawing/2014/main" id="{19515D61-6D2B-D88F-513C-6B755DAE958F}"/>
                </a:ext>
              </a:extLst>
            </p:cNvPr>
            <p:cNvSpPr>
              <a:spLocks noChangeArrowheads="1"/>
            </p:cNvSpPr>
            <p:nvPr/>
          </p:nvSpPr>
          <p:spPr bwMode="auto">
            <a:xfrm>
              <a:off x="3389317"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70</a:t>
              </a:r>
              <a:endParaRPr lang="en-US" altLang="en-US"/>
            </a:p>
          </p:txBody>
        </p:sp>
        <p:sp>
          <p:nvSpPr>
            <p:cNvPr id="39" name="Rectangle 90">
              <a:extLst>
                <a:ext uri="{FF2B5EF4-FFF2-40B4-BE49-F238E27FC236}">
                  <a16:creationId xmlns:a16="http://schemas.microsoft.com/office/drawing/2014/main" id="{DDD14DD7-D2FB-56DC-EF3E-43DCAA3A44B6}"/>
                </a:ext>
              </a:extLst>
            </p:cNvPr>
            <p:cNvSpPr>
              <a:spLocks noChangeArrowheads="1"/>
            </p:cNvSpPr>
            <p:nvPr/>
          </p:nvSpPr>
          <p:spPr bwMode="auto">
            <a:xfrm>
              <a:off x="3933830"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72</a:t>
              </a:r>
              <a:endParaRPr lang="en-US" altLang="en-US"/>
            </a:p>
          </p:txBody>
        </p:sp>
        <p:sp>
          <p:nvSpPr>
            <p:cNvPr id="40" name="Rectangle 91">
              <a:extLst>
                <a:ext uri="{FF2B5EF4-FFF2-40B4-BE49-F238E27FC236}">
                  <a16:creationId xmlns:a16="http://schemas.microsoft.com/office/drawing/2014/main" id="{7CD4AFFA-F663-7AA9-E603-C480705551C2}"/>
                </a:ext>
              </a:extLst>
            </p:cNvPr>
            <p:cNvSpPr>
              <a:spLocks noChangeArrowheads="1"/>
            </p:cNvSpPr>
            <p:nvPr/>
          </p:nvSpPr>
          <p:spPr bwMode="auto">
            <a:xfrm>
              <a:off x="4478343"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74</a:t>
              </a:r>
              <a:endParaRPr lang="en-US" altLang="en-US"/>
            </a:p>
          </p:txBody>
        </p:sp>
        <p:sp>
          <p:nvSpPr>
            <p:cNvPr id="41" name="Rectangle 92">
              <a:extLst>
                <a:ext uri="{FF2B5EF4-FFF2-40B4-BE49-F238E27FC236}">
                  <a16:creationId xmlns:a16="http://schemas.microsoft.com/office/drawing/2014/main" id="{D0707794-304B-E880-E4B7-5ECBBC4804C3}"/>
                </a:ext>
              </a:extLst>
            </p:cNvPr>
            <p:cNvSpPr>
              <a:spLocks noChangeArrowheads="1"/>
            </p:cNvSpPr>
            <p:nvPr/>
          </p:nvSpPr>
          <p:spPr bwMode="auto">
            <a:xfrm>
              <a:off x="5022856"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76</a:t>
              </a:r>
              <a:endParaRPr lang="en-US" altLang="en-US"/>
            </a:p>
          </p:txBody>
        </p:sp>
        <p:sp>
          <p:nvSpPr>
            <p:cNvPr id="42" name="Rectangle 93">
              <a:extLst>
                <a:ext uri="{FF2B5EF4-FFF2-40B4-BE49-F238E27FC236}">
                  <a16:creationId xmlns:a16="http://schemas.microsoft.com/office/drawing/2014/main" id="{03DAE423-BEA6-8A6E-0409-863294D34B34}"/>
                </a:ext>
              </a:extLst>
            </p:cNvPr>
            <p:cNvSpPr>
              <a:spLocks noChangeArrowheads="1"/>
            </p:cNvSpPr>
            <p:nvPr/>
          </p:nvSpPr>
          <p:spPr bwMode="auto">
            <a:xfrm>
              <a:off x="5567369"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78</a:t>
              </a:r>
              <a:endParaRPr lang="en-US" altLang="en-US"/>
            </a:p>
          </p:txBody>
        </p:sp>
        <p:sp>
          <p:nvSpPr>
            <p:cNvPr id="43" name="Rectangle 94">
              <a:extLst>
                <a:ext uri="{FF2B5EF4-FFF2-40B4-BE49-F238E27FC236}">
                  <a16:creationId xmlns:a16="http://schemas.microsoft.com/office/drawing/2014/main" id="{7E050916-100E-4A91-0BC7-AB15357ACE16}"/>
                </a:ext>
              </a:extLst>
            </p:cNvPr>
            <p:cNvSpPr>
              <a:spLocks noChangeArrowheads="1"/>
            </p:cNvSpPr>
            <p:nvPr/>
          </p:nvSpPr>
          <p:spPr bwMode="auto">
            <a:xfrm>
              <a:off x="6111882"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80</a:t>
              </a:r>
              <a:endParaRPr lang="en-US" altLang="en-US"/>
            </a:p>
          </p:txBody>
        </p:sp>
        <p:sp>
          <p:nvSpPr>
            <p:cNvPr id="44" name="Rectangle 95">
              <a:extLst>
                <a:ext uri="{FF2B5EF4-FFF2-40B4-BE49-F238E27FC236}">
                  <a16:creationId xmlns:a16="http://schemas.microsoft.com/office/drawing/2014/main" id="{A677B61A-685C-DCF2-0B4D-2BDDD4C2B494}"/>
                </a:ext>
              </a:extLst>
            </p:cNvPr>
            <p:cNvSpPr>
              <a:spLocks noChangeArrowheads="1"/>
            </p:cNvSpPr>
            <p:nvPr/>
          </p:nvSpPr>
          <p:spPr bwMode="auto">
            <a:xfrm>
              <a:off x="6656395"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82</a:t>
              </a:r>
              <a:endParaRPr lang="en-US" altLang="en-US"/>
            </a:p>
          </p:txBody>
        </p:sp>
        <p:sp>
          <p:nvSpPr>
            <p:cNvPr id="45" name="Rectangle 96">
              <a:extLst>
                <a:ext uri="{FF2B5EF4-FFF2-40B4-BE49-F238E27FC236}">
                  <a16:creationId xmlns:a16="http://schemas.microsoft.com/office/drawing/2014/main" id="{00A30F9E-00C9-1E53-8EEA-B3D16565D71B}"/>
                </a:ext>
              </a:extLst>
            </p:cNvPr>
            <p:cNvSpPr>
              <a:spLocks noChangeArrowheads="1"/>
            </p:cNvSpPr>
            <p:nvPr/>
          </p:nvSpPr>
          <p:spPr bwMode="auto">
            <a:xfrm>
              <a:off x="7200908"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84</a:t>
              </a:r>
              <a:endParaRPr lang="en-US" altLang="en-US"/>
            </a:p>
          </p:txBody>
        </p:sp>
        <p:sp>
          <p:nvSpPr>
            <p:cNvPr id="46" name="Rectangle 97">
              <a:extLst>
                <a:ext uri="{FF2B5EF4-FFF2-40B4-BE49-F238E27FC236}">
                  <a16:creationId xmlns:a16="http://schemas.microsoft.com/office/drawing/2014/main" id="{C15DE84C-516D-53E6-9701-27C01BD083B3}"/>
                </a:ext>
              </a:extLst>
            </p:cNvPr>
            <p:cNvSpPr>
              <a:spLocks noChangeArrowheads="1"/>
            </p:cNvSpPr>
            <p:nvPr/>
          </p:nvSpPr>
          <p:spPr bwMode="auto">
            <a:xfrm>
              <a:off x="7747009"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86</a:t>
              </a:r>
              <a:endParaRPr lang="en-US" altLang="en-US"/>
            </a:p>
          </p:txBody>
        </p:sp>
        <p:sp>
          <p:nvSpPr>
            <p:cNvPr id="47" name="Rectangle 98">
              <a:extLst>
                <a:ext uri="{FF2B5EF4-FFF2-40B4-BE49-F238E27FC236}">
                  <a16:creationId xmlns:a16="http://schemas.microsoft.com/office/drawing/2014/main" id="{B795A033-1EED-DC70-0D9E-EA5ABFB018D4}"/>
                </a:ext>
              </a:extLst>
            </p:cNvPr>
            <p:cNvSpPr>
              <a:spLocks noChangeArrowheads="1"/>
            </p:cNvSpPr>
            <p:nvPr/>
          </p:nvSpPr>
          <p:spPr bwMode="auto">
            <a:xfrm>
              <a:off x="8291522"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88</a:t>
              </a:r>
              <a:endParaRPr lang="en-US" altLang="en-US"/>
            </a:p>
          </p:txBody>
        </p:sp>
        <p:sp>
          <p:nvSpPr>
            <p:cNvPr id="48" name="Rectangle 99">
              <a:extLst>
                <a:ext uri="{FF2B5EF4-FFF2-40B4-BE49-F238E27FC236}">
                  <a16:creationId xmlns:a16="http://schemas.microsoft.com/office/drawing/2014/main" id="{B6E169C5-6C6D-EAC1-7418-167FFE30C899}"/>
                </a:ext>
              </a:extLst>
            </p:cNvPr>
            <p:cNvSpPr>
              <a:spLocks noChangeArrowheads="1"/>
            </p:cNvSpPr>
            <p:nvPr/>
          </p:nvSpPr>
          <p:spPr bwMode="auto">
            <a:xfrm>
              <a:off x="8836035"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90</a:t>
              </a:r>
              <a:endParaRPr lang="en-US" altLang="en-US"/>
            </a:p>
          </p:txBody>
        </p:sp>
        <p:sp>
          <p:nvSpPr>
            <p:cNvPr id="49" name="Rectangle 100">
              <a:extLst>
                <a:ext uri="{FF2B5EF4-FFF2-40B4-BE49-F238E27FC236}">
                  <a16:creationId xmlns:a16="http://schemas.microsoft.com/office/drawing/2014/main" id="{6746ADBB-6938-1551-D1B4-CC5748FF40F0}"/>
                </a:ext>
              </a:extLst>
            </p:cNvPr>
            <p:cNvSpPr>
              <a:spLocks noChangeArrowheads="1"/>
            </p:cNvSpPr>
            <p:nvPr/>
          </p:nvSpPr>
          <p:spPr bwMode="auto">
            <a:xfrm>
              <a:off x="9380548"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92</a:t>
              </a:r>
              <a:endParaRPr lang="en-US" altLang="en-US"/>
            </a:p>
          </p:txBody>
        </p:sp>
        <p:sp>
          <p:nvSpPr>
            <p:cNvPr id="50" name="Rectangle 101">
              <a:extLst>
                <a:ext uri="{FF2B5EF4-FFF2-40B4-BE49-F238E27FC236}">
                  <a16:creationId xmlns:a16="http://schemas.microsoft.com/office/drawing/2014/main" id="{2CE92A80-953C-794F-4A01-C791E7E37AA7}"/>
                </a:ext>
              </a:extLst>
            </p:cNvPr>
            <p:cNvSpPr>
              <a:spLocks noChangeArrowheads="1"/>
            </p:cNvSpPr>
            <p:nvPr/>
          </p:nvSpPr>
          <p:spPr bwMode="auto">
            <a:xfrm>
              <a:off x="9925061"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94</a:t>
              </a:r>
              <a:endParaRPr lang="en-US" altLang="en-US"/>
            </a:p>
          </p:txBody>
        </p:sp>
        <p:sp>
          <p:nvSpPr>
            <p:cNvPr id="51" name="Rectangle 102">
              <a:extLst>
                <a:ext uri="{FF2B5EF4-FFF2-40B4-BE49-F238E27FC236}">
                  <a16:creationId xmlns:a16="http://schemas.microsoft.com/office/drawing/2014/main" id="{B58A351B-7DC5-AB6A-D7CE-81DE51D80DCF}"/>
                </a:ext>
              </a:extLst>
            </p:cNvPr>
            <p:cNvSpPr>
              <a:spLocks noChangeArrowheads="1"/>
            </p:cNvSpPr>
            <p:nvPr/>
          </p:nvSpPr>
          <p:spPr bwMode="auto">
            <a:xfrm>
              <a:off x="10469574"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96</a:t>
              </a:r>
              <a:endParaRPr lang="en-US" altLang="en-US"/>
            </a:p>
          </p:txBody>
        </p:sp>
        <p:sp>
          <p:nvSpPr>
            <p:cNvPr id="52" name="Rectangle 103">
              <a:extLst>
                <a:ext uri="{FF2B5EF4-FFF2-40B4-BE49-F238E27FC236}">
                  <a16:creationId xmlns:a16="http://schemas.microsoft.com/office/drawing/2014/main" id="{F018F751-CF47-D767-FDB6-1ACCD72C7FA8}"/>
                </a:ext>
              </a:extLst>
            </p:cNvPr>
            <p:cNvSpPr>
              <a:spLocks noChangeArrowheads="1"/>
            </p:cNvSpPr>
            <p:nvPr/>
          </p:nvSpPr>
          <p:spPr bwMode="auto">
            <a:xfrm>
              <a:off x="11014087" y="5416552"/>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98</a:t>
              </a:r>
              <a:endParaRPr lang="en-US" altLang="en-US"/>
            </a:p>
          </p:txBody>
        </p:sp>
        <p:sp>
          <p:nvSpPr>
            <p:cNvPr id="53" name="Rectangle 104">
              <a:extLst>
                <a:ext uri="{FF2B5EF4-FFF2-40B4-BE49-F238E27FC236}">
                  <a16:creationId xmlns:a16="http://schemas.microsoft.com/office/drawing/2014/main" id="{E584D7ED-D1B6-A17A-4523-CEB9AE1341BC}"/>
                </a:ext>
              </a:extLst>
            </p:cNvPr>
            <p:cNvSpPr>
              <a:spLocks noChangeArrowheads="1"/>
            </p:cNvSpPr>
            <p:nvPr/>
          </p:nvSpPr>
          <p:spPr bwMode="auto">
            <a:xfrm>
              <a:off x="11520500" y="5416552"/>
              <a:ext cx="2260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Arial Narrow" panose="020B0606020202030204" pitchFamily="34" charset="0"/>
                </a:rPr>
                <a:t>100</a:t>
              </a:r>
              <a:endParaRPr lang="en-US" altLang="en-US"/>
            </a:p>
          </p:txBody>
        </p:sp>
      </p:grpSp>
      <p:sp>
        <p:nvSpPr>
          <p:cNvPr id="54" name="70 Line End">
            <a:extLst>
              <a:ext uri="{FF2B5EF4-FFF2-40B4-BE49-F238E27FC236}">
                <a16:creationId xmlns:a16="http://schemas.microsoft.com/office/drawing/2014/main" id="{EE074E0C-CC7E-FC60-B027-24690F78E4CC}"/>
              </a:ext>
              <a:ext uri="{C183D7F6-B498-43B3-948B-1728B52AA6E4}">
                <adec:decorative xmlns:adec="http://schemas.microsoft.com/office/drawing/2017/decorative" val="1"/>
              </a:ext>
            </a:extLst>
          </p:cNvPr>
          <p:cNvSpPr>
            <a:spLocks/>
          </p:cNvSpPr>
          <p:nvPr/>
        </p:nvSpPr>
        <p:spPr bwMode="auto">
          <a:xfrm>
            <a:off x="3465186" y="4090010"/>
            <a:ext cx="7510803" cy="1174877"/>
          </a:xfrm>
          <a:custGeom>
            <a:avLst/>
            <a:gdLst>
              <a:gd name="connsiteX0" fmla="*/ 81971 w 7587207"/>
              <a:gd name="connsiteY0" fmla="*/ 0 h 2705030"/>
              <a:gd name="connsiteX1" fmla="*/ 7587207 w 7587207"/>
              <a:gd name="connsiteY1" fmla="*/ 2705030 h 2705030"/>
              <a:gd name="connsiteX2" fmla="*/ 7564920 w 7587207"/>
              <a:gd name="connsiteY2" fmla="*/ 2700141 h 2705030"/>
              <a:gd name="connsiteX3" fmla="*/ 7542632 w 7587207"/>
              <a:gd name="connsiteY3" fmla="*/ 2693854 h 2705030"/>
              <a:gd name="connsiteX4" fmla="*/ 7520345 w 7587207"/>
              <a:gd name="connsiteY4" fmla="*/ 2689314 h 2705030"/>
              <a:gd name="connsiteX5" fmla="*/ 7497089 w 7587207"/>
              <a:gd name="connsiteY5" fmla="*/ 2684424 h 2705030"/>
              <a:gd name="connsiteX6" fmla="*/ 7474802 w 7587207"/>
              <a:gd name="connsiteY6" fmla="*/ 2679535 h 2705030"/>
              <a:gd name="connsiteX7" fmla="*/ 7452514 w 7587207"/>
              <a:gd name="connsiteY7" fmla="*/ 2674995 h 2705030"/>
              <a:gd name="connsiteX8" fmla="*/ 7428289 w 7587207"/>
              <a:gd name="connsiteY8" fmla="*/ 2670105 h 2705030"/>
              <a:gd name="connsiteX9" fmla="*/ 7406002 w 7587207"/>
              <a:gd name="connsiteY9" fmla="*/ 2663819 h 2705030"/>
              <a:gd name="connsiteX10" fmla="*/ 7382746 w 7587207"/>
              <a:gd name="connsiteY10" fmla="*/ 2658929 h 2705030"/>
              <a:gd name="connsiteX11" fmla="*/ 7360458 w 7587207"/>
              <a:gd name="connsiteY11" fmla="*/ 2654389 h 2705030"/>
              <a:gd name="connsiteX12" fmla="*/ 7339140 w 7587207"/>
              <a:gd name="connsiteY12" fmla="*/ 2647753 h 2705030"/>
              <a:gd name="connsiteX13" fmla="*/ 7315884 w 7587207"/>
              <a:gd name="connsiteY13" fmla="*/ 2644610 h 2705030"/>
              <a:gd name="connsiteX14" fmla="*/ 7293597 w 7587207"/>
              <a:gd name="connsiteY14" fmla="*/ 2640070 h 2705030"/>
              <a:gd name="connsiteX15" fmla="*/ 7269371 w 7587207"/>
              <a:gd name="connsiteY15" fmla="*/ 2633434 h 2705030"/>
              <a:gd name="connsiteX16" fmla="*/ 7247084 w 7587207"/>
              <a:gd name="connsiteY16" fmla="*/ 2628894 h 2705030"/>
              <a:gd name="connsiteX17" fmla="*/ 7224797 w 7587207"/>
              <a:gd name="connsiteY17" fmla="*/ 2624004 h 2705030"/>
              <a:gd name="connsiteX18" fmla="*/ 7201541 w 7587207"/>
              <a:gd name="connsiteY18" fmla="*/ 2619464 h 2705030"/>
              <a:gd name="connsiteX19" fmla="*/ 7179253 w 7587207"/>
              <a:gd name="connsiteY19" fmla="*/ 2612828 h 2705030"/>
              <a:gd name="connsiteX20" fmla="*/ 7155028 w 7587207"/>
              <a:gd name="connsiteY20" fmla="*/ 2608288 h 2705030"/>
              <a:gd name="connsiteX21" fmla="*/ 7134679 w 7587207"/>
              <a:gd name="connsiteY21" fmla="*/ 2605145 h 2705030"/>
              <a:gd name="connsiteX22" fmla="*/ 7112392 w 7587207"/>
              <a:gd name="connsiteY22" fmla="*/ 2600255 h 2705030"/>
              <a:gd name="connsiteX23" fmla="*/ 7089135 w 7587207"/>
              <a:gd name="connsiteY23" fmla="*/ 2593969 h 2705030"/>
              <a:gd name="connsiteX24" fmla="*/ 7066848 w 7587207"/>
              <a:gd name="connsiteY24" fmla="*/ 2589079 h 2705030"/>
              <a:gd name="connsiteX25" fmla="*/ 7042623 w 7587207"/>
              <a:gd name="connsiteY25" fmla="*/ 2584539 h 2705030"/>
              <a:gd name="connsiteX26" fmla="*/ 7020336 w 7587207"/>
              <a:gd name="connsiteY26" fmla="*/ 2579649 h 2705030"/>
              <a:gd name="connsiteX27" fmla="*/ 6998048 w 7587207"/>
              <a:gd name="connsiteY27" fmla="*/ 2573363 h 2705030"/>
              <a:gd name="connsiteX28" fmla="*/ 6974792 w 7587207"/>
              <a:gd name="connsiteY28" fmla="*/ 2568473 h 2705030"/>
              <a:gd name="connsiteX29" fmla="*/ 6952505 w 7587207"/>
              <a:gd name="connsiteY29" fmla="*/ 2565330 h 2705030"/>
              <a:gd name="connsiteX30" fmla="*/ 6930218 w 7587207"/>
              <a:gd name="connsiteY30" fmla="*/ 2560441 h 2705030"/>
              <a:gd name="connsiteX31" fmla="*/ 6907930 w 7587207"/>
              <a:gd name="connsiteY31" fmla="*/ 2555900 h 2705030"/>
              <a:gd name="connsiteX32" fmla="*/ 6885643 w 7587207"/>
              <a:gd name="connsiteY32" fmla="*/ 2551011 h 2705030"/>
              <a:gd name="connsiteX33" fmla="*/ 6861418 w 7587207"/>
              <a:gd name="connsiteY33" fmla="*/ 2544724 h 2705030"/>
              <a:gd name="connsiteX34" fmla="*/ 6839131 w 7587207"/>
              <a:gd name="connsiteY34" fmla="*/ 2539835 h 2705030"/>
              <a:gd name="connsiteX35" fmla="*/ 6815874 w 7587207"/>
              <a:gd name="connsiteY35" fmla="*/ 2535295 h 2705030"/>
              <a:gd name="connsiteX36" fmla="*/ 6793587 w 7587207"/>
              <a:gd name="connsiteY36" fmla="*/ 2530405 h 2705030"/>
              <a:gd name="connsiteX37" fmla="*/ 6771300 w 7587207"/>
              <a:gd name="connsiteY37" fmla="*/ 2527262 h 2705030"/>
              <a:gd name="connsiteX38" fmla="*/ 6747075 w 7587207"/>
              <a:gd name="connsiteY38" fmla="*/ 2522372 h 2705030"/>
              <a:gd name="connsiteX39" fmla="*/ 6726725 w 7587207"/>
              <a:gd name="connsiteY39" fmla="*/ 2517832 h 2705030"/>
              <a:gd name="connsiteX40" fmla="*/ 6702500 w 7587207"/>
              <a:gd name="connsiteY40" fmla="*/ 2512943 h 2705030"/>
              <a:gd name="connsiteX41" fmla="*/ 6681182 w 7587207"/>
              <a:gd name="connsiteY41" fmla="*/ 2508053 h 2705030"/>
              <a:gd name="connsiteX42" fmla="*/ 6658895 w 7587207"/>
              <a:gd name="connsiteY42" fmla="*/ 2501767 h 2705030"/>
              <a:gd name="connsiteX43" fmla="*/ 6634669 w 7587207"/>
              <a:gd name="connsiteY43" fmla="*/ 2497226 h 2705030"/>
              <a:gd name="connsiteX44" fmla="*/ 6612382 w 7587207"/>
              <a:gd name="connsiteY44" fmla="*/ 2492337 h 2705030"/>
              <a:gd name="connsiteX45" fmla="*/ 6589126 w 7587207"/>
              <a:gd name="connsiteY45" fmla="*/ 2489194 h 2705030"/>
              <a:gd name="connsiteX46" fmla="*/ 6566839 w 7587207"/>
              <a:gd name="connsiteY46" fmla="*/ 2484304 h 2705030"/>
              <a:gd name="connsiteX47" fmla="*/ 6544551 w 7587207"/>
              <a:gd name="connsiteY47" fmla="*/ 2479764 h 2705030"/>
              <a:gd name="connsiteX48" fmla="*/ 6522264 w 7587207"/>
              <a:gd name="connsiteY48" fmla="*/ 2474874 h 2705030"/>
              <a:gd name="connsiteX49" fmla="*/ 6499977 w 7587207"/>
              <a:gd name="connsiteY49" fmla="*/ 2469985 h 2705030"/>
              <a:gd name="connsiteX50" fmla="*/ 6475751 w 7587207"/>
              <a:gd name="connsiteY50" fmla="*/ 2465445 h 2705030"/>
              <a:gd name="connsiteX51" fmla="*/ 6453464 w 7587207"/>
              <a:gd name="connsiteY51" fmla="*/ 2460555 h 2705030"/>
              <a:gd name="connsiteX52" fmla="*/ 6430208 w 7587207"/>
              <a:gd name="connsiteY52" fmla="*/ 2455666 h 2705030"/>
              <a:gd name="connsiteX53" fmla="*/ 6407921 w 7587207"/>
              <a:gd name="connsiteY53" fmla="*/ 2452522 h 2705030"/>
              <a:gd name="connsiteX54" fmla="*/ 6385633 w 7587207"/>
              <a:gd name="connsiteY54" fmla="*/ 2447982 h 2705030"/>
              <a:gd name="connsiteX55" fmla="*/ 6361408 w 7587207"/>
              <a:gd name="connsiteY55" fmla="*/ 2443093 h 2705030"/>
              <a:gd name="connsiteX56" fmla="*/ 6339121 w 7587207"/>
              <a:gd name="connsiteY56" fmla="*/ 2438203 h 2705030"/>
              <a:gd name="connsiteX57" fmla="*/ 6316834 w 7587207"/>
              <a:gd name="connsiteY57" fmla="*/ 2433663 h 2705030"/>
              <a:gd name="connsiteX58" fmla="*/ 6294546 w 7587207"/>
              <a:gd name="connsiteY58" fmla="*/ 2428773 h 2705030"/>
              <a:gd name="connsiteX59" fmla="*/ 6273228 w 7587207"/>
              <a:gd name="connsiteY59" fmla="*/ 2423884 h 2705030"/>
              <a:gd name="connsiteX60" fmla="*/ 6249003 w 7587207"/>
              <a:gd name="connsiteY60" fmla="*/ 2419344 h 2705030"/>
              <a:gd name="connsiteX61" fmla="*/ 6226716 w 7587207"/>
              <a:gd name="connsiteY61" fmla="*/ 2414454 h 2705030"/>
              <a:gd name="connsiteX62" fmla="*/ 6202490 w 7587207"/>
              <a:gd name="connsiteY62" fmla="*/ 2411311 h 2705030"/>
              <a:gd name="connsiteX63" fmla="*/ 6180203 w 7587207"/>
              <a:gd name="connsiteY63" fmla="*/ 2406421 h 2705030"/>
              <a:gd name="connsiteX64" fmla="*/ 6158885 w 7587207"/>
              <a:gd name="connsiteY64" fmla="*/ 2403278 h 2705030"/>
              <a:gd name="connsiteX65" fmla="*/ 6134660 w 7587207"/>
              <a:gd name="connsiteY65" fmla="*/ 2398738 h 2705030"/>
              <a:gd name="connsiteX66" fmla="*/ 6112372 w 7587207"/>
              <a:gd name="connsiteY66" fmla="*/ 2393848 h 2705030"/>
              <a:gd name="connsiteX67" fmla="*/ 6090085 w 7587207"/>
              <a:gd name="connsiteY67" fmla="*/ 2388959 h 2705030"/>
              <a:gd name="connsiteX68" fmla="*/ 6067798 w 7587207"/>
              <a:gd name="connsiteY68" fmla="*/ 2384419 h 2705030"/>
              <a:gd name="connsiteX69" fmla="*/ 6045510 w 7587207"/>
              <a:gd name="connsiteY69" fmla="*/ 2379529 h 2705030"/>
              <a:gd name="connsiteX70" fmla="*/ 6022254 w 7587207"/>
              <a:gd name="connsiteY70" fmla="*/ 2374989 h 2705030"/>
              <a:gd name="connsiteX71" fmla="*/ 5999967 w 7587207"/>
              <a:gd name="connsiteY71" fmla="*/ 2371496 h 2705030"/>
              <a:gd name="connsiteX72" fmla="*/ 5975742 w 7587207"/>
              <a:gd name="connsiteY72" fmla="*/ 2366956 h 2705030"/>
              <a:gd name="connsiteX73" fmla="*/ 5953454 w 7587207"/>
              <a:gd name="connsiteY73" fmla="*/ 2363813 h 2705030"/>
              <a:gd name="connsiteX74" fmla="*/ 5931168 w 7587207"/>
              <a:gd name="connsiteY74" fmla="*/ 2358923 h 2705030"/>
              <a:gd name="connsiteX75" fmla="*/ 5907911 w 7587207"/>
              <a:gd name="connsiteY75" fmla="*/ 2354034 h 2705030"/>
              <a:gd name="connsiteX76" fmla="*/ 5886593 w 7587207"/>
              <a:gd name="connsiteY76" fmla="*/ 2349494 h 2705030"/>
              <a:gd name="connsiteX77" fmla="*/ 5863336 w 7587207"/>
              <a:gd name="connsiteY77" fmla="*/ 2344604 h 2705030"/>
              <a:gd name="connsiteX78" fmla="*/ 5841050 w 7587207"/>
              <a:gd name="connsiteY78" fmla="*/ 2340064 h 2705030"/>
              <a:gd name="connsiteX79" fmla="*/ 5818762 w 7587207"/>
              <a:gd name="connsiteY79" fmla="*/ 2336571 h 2705030"/>
              <a:gd name="connsiteX80" fmla="*/ 5794537 w 7587207"/>
              <a:gd name="connsiteY80" fmla="*/ 2333428 h 2705030"/>
              <a:gd name="connsiteX81" fmla="*/ 5772250 w 7587207"/>
              <a:gd name="connsiteY81" fmla="*/ 2328888 h 2705030"/>
              <a:gd name="connsiteX82" fmla="*/ 5748994 w 7587207"/>
              <a:gd name="connsiteY82" fmla="*/ 2323998 h 2705030"/>
              <a:gd name="connsiteX83" fmla="*/ 5726706 w 7587207"/>
              <a:gd name="connsiteY83" fmla="*/ 2319109 h 2705030"/>
              <a:gd name="connsiteX84" fmla="*/ 5704419 w 7587207"/>
              <a:gd name="connsiteY84" fmla="*/ 2315966 h 2705030"/>
              <a:gd name="connsiteX85" fmla="*/ 5682132 w 7587207"/>
              <a:gd name="connsiteY85" fmla="*/ 2311425 h 2705030"/>
              <a:gd name="connsiteX86" fmla="*/ 5659844 w 7587207"/>
              <a:gd name="connsiteY86" fmla="*/ 2306536 h 2705030"/>
              <a:gd name="connsiteX87" fmla="*/ 5636588 w 7587207"/>
              <a:gd name="connsiteY87" fmla="*/ 2301646 h 2705030"/>
              <a:gd name="connsiteX88" fmla="*/ 5614301 w 7587207"/>
              <a:gd name="connsiteY88" fmla="*/ 2298503 h 2705030"/>
              <a:gd name="connsiteX89" fmla="*/ 5592014 w 7587207"/>
              <a:gd name="connsiteY89" fmla="*/ 2295360 h 2705030"/>
              <a:gd name="connsiteX90" fmla="*/ 5567788 w 7587207"/>
              <a:gd name="connsiteY90" fmla="*/ 2290820 h 2705030"/>
              <a:gd name="connsiteX91" fmla="*/ 5545501 w 7587207"/>
              <a:gd name="connsiteY91" fmla="*/ 2285930 h 2705030"/>
              <a:gd name="connsiteX92" fmla="*/ 5522245 w 7587207"/>
              <a:gd name="connsiteY92" fmla="*/ 2282787 h 2705030"/>
              <a:gd name="connsiteX93" fmla="*/ 5499958 w 7587207"/>
              <a:gd name="connsiteY93" fmla="*/ 2277897 h 2705030"/>
              <a:gd name="connsiteX94" fmla="*/ 5477670 w 7587207"/>
              <a:gd name="connsiteY94" fmla="*/ 2273357 h 2705030"/>
              <a:gd name="connsiteX95" fmla="*/ 5455383 w 7587207"/>
              <a:gd name="connsiteY95" fmla="*/ 2270214 h 2705030"/>
              <a:gd name="connsiteX96" fmla="*/ 5433096 w 7587207"/>
              <a:gd name="connsiteY96" fmla="*/ 2265324 h 2705030"/>
              <a:gd name="connsiteX97" fmla="*/ 5408870 w 7587207"/>
              <a:gd name="connsiteY97" fmla="*/ 2260435 h 2705030"/>
              <a:gd name="connsiteX98" fmla="*/ 5386583 w 7587207"/>
              <a:gd name="connsiteY98" fmla="*/ 2259038 h 2705030"/>
              <a:gd name="connsiteX99" fmla="*/ 5363327 w 7587207"/>
              <a:gd name="connsiteY99" fmla="*/ 2254148 h 2705030"/>
              <a:gd name="connsiteX100" fmla="*/ 5341040 w 7587207"/>
              <a:gd name="connsiteY100" fmla="*/ 2249259 h 2705030"/>
              <a:gd name="connsiteX101" fmla="*/ 5318752 w 7587207"/>
              <a:gd name="connsiteY101" fmla="*/ 2246116 h 2705030"/>
              <a:gd name="connsiteX102" fmla="*/ 5294527 w 7587207"/>
              <a:gd name="connsiteY102" fmla="*/ 2241575 h 2705030"/>
              <a:gd name="connsiteX103" fmla="*/ 5274178 w 7587207"/>
              <a:gd name="connsiteY103" fmla="*/ 2236686 h 2705030"/>
              <a:gd name="connsiteX104" fmla="*/ 5249952 w 7587207"/>
              <a:gd name="connsiteY104" fmla="*/ 2233543 h 2705030"/>
              <a:gd name="connsiteX105" fmla="*/ 5228634 w 7587207"/>
              <a:gd name="connsiteY105" fmla="*/ 2228653 h 2705030"/>
              <a:gd name="connsiteX106" fmla="*/ 5206347 w 7587207"/>
              <a:gd name="connsiteY106" fmla="*/ 2224113 h 2705030"/>
              <a:gd name="connsiteX107" fmla="*/ 5182122 w 7587207"/>
              <a:gd name="connsiteY107" fmla="*/ 2220970 h 2705030"/>
              <a:gd name="connsiteX108" fmla="*/ 5159834 w 7587207"/>
              <a:gd name="connsiteY108" fmla="*/ 2217826 h 2705030"/>
              <a:gd name="connsiteX109" fmla="*/ 5136578 w 7587207"/>
              <a:gd name="connsiteY109" fmla="*/ 2212937 h 2705030"/>
              <a:gd name="connsiteX110" fmla="*/ 5114291 w 7587207"/>
              <a:gd name="connsiteY110" fmla="*/ 2209794 h 2705030"/>
              <a:gd name="connsiteX111" fmla="*/ 5092004 w 7587207"/>
              <a:gd name="connsiteY111" fmla="*/ 2204904 h 2705030"/>
              <a:gd name="connsiteX112" fmla="*/ 5069716 w 7587207"/>
              <a:gd name="connsiteY112" fmla="*/ 2201761 h 2705030"/>
              <a:gd name="connsiteX113" fmla="*/ 5047430 w 7587207"/>
              <a:gd name="connsiteY113" fmla="*/ 2196871 h 2705030"/>
              <a:gd name="connsiteX114" fmla="*/ 5023204 w 7587207"/>
              <a:gd name="connsiteY114" fmla="*/ 2192331 h 2705030"/>
              <a:gd name="connsiteX115" fmla="*/ 5000917 w 7587207"/>
              <a:gd name="connsiteY115" fmla="*/ 2189188 h 2705030"/>
              <a:gd name="connsiteX116" fmla="*/ 4978630 w 7587207"/>
              <a:gd name="connsiteY116" fmla="*/ 2184298 h 2705030"/>
              <a:gd name="connsiteX117" fmla="*/ 4955374 w 7587207"/>
              <a:gd name="connsiteY117" fmla="*/ 2181155 h 2705030"/>
              <a:gd name="connsiteX118" fmla="*/ 4933086 w 7587207"/>
              <a:gd name="connsiteY118" fmla="*/ 2178012 h 2705030"/>
              <a:gd name="connsiteX119" fmla="*/ 4908861 w 7587207"/>
              <a:gd name="connsiteY119" fmla="*/ 2174869 h 2705030"/>
              <a:gd name="connsiteX120" fmla="*/ 4886574 w 7587207"/>
              <a:gd name="connsiteY120" fmla="*/ 2169979 h 2705030"/>
              <a:gd name="connsiteX121" fmla="*/ 4866225 w 7587207"/>
              <a:gd name="connsiteY121" fmla="*/ 2166836 h 2705030"/>
              <a:gd name="connsiteX122" fmla="*/ 4841999 w 7587207"/>
              <a:gd name="connsiteY122" fmla="*/ 2161946 h 2705030"/>
              <a:gd name="connsiteX123" fmla="*/ 4819712 w 7587207"/>
              <a:gd name="connsiteY123" fmla="*/ 2158803 h 2705030"/>
              <a:gd name="connsiteX124" fmla="*/ 4796456 w 7587207"/>
              <a:gd name="connsiteY124" fmla="*/ 2154263 h 2705030"/>
              <a:gd name="connsiteX125" fmla="*/ 4774169 w 7587207"/>
              <a:gd name="connsiteY125" fmla="*/ 2151120 h 2705030"/>
              <a:gd name="connsiteX126" fmla="*/ 4751881 w 7587207"/>
              <a:gd name="connsiteY126" fmla="*/ 2146230 h 2705030"/>
              <a:gd name="connsiteX127" fmla="*/ 4727656 w 7587207"/>
              <a:gd name="connsiteY127" fmla="*/ 2143087 h 2705030"/>
              <a:gd name="connsiteX128" fmla="*/ 4706338 w 7587207"/>
              <a:gd name="connsiteY128" fmla="*/ 2139944 h 2705030"/>
              <a:gd name="connsiteX129" fmla="*/ 4682113 w 7587207"/>
              <a:gd name="connsiteY129" fmla="*/ 2136800 h 2705030"/>
              <a:gd name="connsiteX130" fmla="*/ 4661763 w 7587207"/>
              <a:gd name="connsiteY130" fmla="*/ 2131911 h 2705030"/>
              <a:gd name="connsiteX131" fmla="*/ 4639476 w 7587207"/>
              <a:gd name="connsiteY131" fmla="*/ 2128768 h 2705030"/>
              <a:gd name="connsiteX132" fmla="*/ 4615251 w 7587207"/>
              <a:gd name="connsiteY132" fmla="*/ 2123878 h 2705030"/>
              <a:gd name="connsiteX133" fmla="*/ 4592964 w 7587207"/>
              <a:gd name="connsiteY133" fmla="*/ 2120735 h 2705030"/>
              <a:gd name="connsiteX134" fmla="*/ 4569707 w 7587207"/>
              <a:gd name="connsiteY134" fmla="*/ 2116195 h 2705030"/>
              <a:gd name="connsiteX135" fmla="*/ 4547420 w 7587207"/>
              <a:gd name="connsiteY135" fmla="*/ 2113051 h 2705030"/>
              <a:gd name="connsiteX136" fmla="*/ 4525133 w 7587207"/>
              <a:gd name="connsiteY136" fmla="*/ 2108162 h 2705030"/>
              <a:gd name="connsiteX137" fmla="*/ 4500908 w 7587207"/>
              <a:gd name="connsiteY137" fmla="*/ 2105019 h 2705030"/>
              <a:gd name="connsiteX138" fmla="*/ 4478620 w 7587207"/>
              <a:gd name="connsiteY138" fmla="*/ 2101875 h 2705030"/>
              <a:gd name="connsiteX139" fmla="*/ 4455364 w 7587207"/>
              <a:gd name="connsiteY139" fmla="*/ 2098732 h 2705030"/>
              <a:gd name="connsiteX140" fmla="*/ 4434046 w 7587207"/>
              <a:gd name="connsiteY140" fmla="*/ 2095589 h 2705030"/>
              <a:gd name="connsiteX141" fmla="*/ 4410790 w 7587207"/>
              <a:gd name="connsiteY141" fmla="*/ 2090699 h 2705030"/>
              <a:gd name="connsiteX142" fmla="*/ 4388502 w 7587207"/>
              <a:gd name="connsiteY142" fmla="*/ 2087556 h 2705030"/>
              <a:gd name="connsiteX143" fmla="*/ 4366215 w 7587207"/>
              <a:gd name="connsiteY143" fmla="*/ 2082667 h 2705030"/>
              <a:gd name="connsiteX144" fmla="*/ 4341990 w 7587207"/>
              <a:gd name="connsiteY144" fmla="*/ 2079523 h 2705030"/>
              <a:gd name="connsiteX145" fmla="*/ 4319702 w 7587207"/>
              <a:gd name="connsiteY145" fmla="*/ 2076380 h 2705030"/>
              <a:gd name="connsiteX146" fmla="*/ 4296446 w 7587207"/>
              <a:gd name="connsiteY146" fmla="*/ 2071491 h 2705030"/>
              <a:gd name="connsiteX147" fmla="*/ 4274159 w 7587207"/>
              <a:gd name="connsiteY147" fmla="*/ 2068347 h 2705030"/>
              <a:gd name="connsiteX148" fmla="*/ 4251872 w 7587207"/>
              <a:gd name="connsiteY148" fmla="*/ 2065204 h 2705030"/>
              <a:gd name="connsiteX149" fmla="*/ 4229584 w 7587207"/>
              <a:gd name="connsiteY149" fmla="*/ 2062061 h 2705030"/>
              <a:gd name="connsiteX150" fmla="*/ 4207297 w 7587207"/>
              <a:gd name="connsiteY150" fmla="*/ 2058918 h 2705030"/>
              <a:gd name="connsiteX151" fmla="*/ 4184041 w 7587207"/>
              <a:gd name="connsiteY151" fmla="*/ 2054028 h 2705030"/>
              <a:gd name="connsiteX152" fmla="*/ 4161754 w 7587207"/>
              <a:gd name="connsiteY152" fmla="*/ 2050885 h 2705030"/>
              <a:gd name="connsiteX153" fmla="*/ 4139466 w 7587207"/>
              <a:gd name="connsiteY153" fmla="*/ 2047742 h 2705030"/>
              <a:gd name="connsiteX154" fmla="*/ 4115241 w 7587207"/>
              <a:gd name="connsiteY154" fmla="*/ 2043201 h 2705030"/>
              <a:gd name="connsiteX155" fmla="*/ 4092954 w 7587207"/>
              <a:gd name="connsiteY155" fmla="*/ 2039709 h 2705030"/>
              <a:gd name="connsiteX156" fmla="*/ 4069698 w 7587207"/>
              <a:gd name="connsiteY156" fmla="*/ 2036566 h 2705030"/>
              <a:gd name="connsiteX157" fmla="*/ 4047410 w 7587207"/>
              <a:gd name="connsiteY157" fmla="*/ 2032025 h 2705030"/>
              <a:gd name="connsiteX158" fmla="*/ 4026092 w 7587207"/>
              <a:gd name="connsiteY158" fmla="*/ 2028882 h 2705030"/>
              <a:gd name="connsiteX159" fmla="*/ 4002836 w 7587207"/>
              <a:gd name="connsiteY159" fmla="*/ 2025739 h 2705030"/>
              <a:gd name="connsiteX160" fmla="*/ 3980549 w 7587207"/>
              <a:gd name="connsiteY160" fmla="*/ 2022246 h 2705030"/>
              <a:gd name="connsiteX161" fmla="*/ 3956323 w 7587207"/>
              <a:gd name="connsiteY161" fmla="*/ 2019103 h 2705030"/>
              <a:gd name="connsiteX162" fmla="*/ 3934036 w 7587207"/>
              <a:gd name="connsiteY162" fmla="*/ 2015960 h 2705030"/>
              <a:gd name="connsiteX163" fmla="*/ 3911749 w 7587207"/>
              <a:gd name="connsiteY163" fmla="*/ 2012817 h 2705030"/>
              <a:gd name="connsiteX164" fmla="*/ 3888493 w 7587207"/>
              <a:gd name="connsiteY164" fmla="*/ 2008276 h 2705030"/>
              <a:gd name="connsiteX165" fmla="*/ 3866205 w 7587207"/>
              <a:gd name="connsiteY165" fmla="*/ 2004784 h 2705030"/>
              <a:gd name="connsiteX166" fmla="*/ 3841980 w 7587207"/>
              <a:gd name="connsiteY166" fmla="*/ 2001641 h 2705030"/>
              <a:gd name="connsiteX167" fmla="*/ 3821631 w 7587207"/>
              <a:gd name="connsiteY167" fmla="*/ 1997100 h 2705030"/>
              <a:gd name="connsiteX168" fmla="*/ 3799344 w 7587207"/>
              <a:gd name="connsiteY168" fmla="*/ 1993957 h 2705030"/>
              <a:gd name="connsiteX169" fmla="*/ 3776087 w 7587207"/>
              <a:gd name="connsiteY169" fmla="*/ 1990814 h 2705030"/>
              <a:gd name="connsiteX170" fmla="*/ 3753800 w 7587207"/>
              <a:gd name="connsiteY170" fmla="*/ 1987321 h 2705030"/>
              <a:gd name="connsiteX171" fmla="*/ 3729575 w 7587207"/>
              <a:gd name="connsiteY171" fmla="*/ 1984178 h 2705030"/>
              <a:gd name="connsiteX172" fmla="*/ 3707288 w 7587207"/>
              <a:gd name="connsiteY172" fmla="*/ 1981035 h 2705030"/>
              <a:gd name="connsiteX173" fmla="*/ 3685000 w 7587207"/>
              <a:gd name="connsiteY173" fmla="*/ 1977892 h 2705030"/>
              <a:gd name="connsiteX174" fmla="*/ 3661744 w 7587207"/>
              <a:gd name="connsiteY174" fmla="*/ 1974748 h 2705030"/>
              <a:gd name="connsiteX175" fmla="*/ 3639457 w 7587207"/>
              <a:gd name="connsiteY175" fmla="*/ 1971605 h 2705030"/>
              <a:gd name="connsiteX176" fmla="*/ 3617170 w 7587207"/>
              <a:gd name="connsiteY176" fmla="*/ 1966716 h 2705030"/>
              <a:gd name="connsiteX177" fmla="*/ 3594882 w 7587207"/>
              <a:gd name="connsiteY177" fmla="*/ 1963572 h 2705030"/>
              <a:gd name="connsiteX178" fmla="*/ 3572595 w 7587207"/>
              <a:gd name="connsiteY178" fmla="*/ 1960429 h 2705030"/>
              <a:gd name="connsiteX179" fmla="*/ 3548370 w 7587207"/>
              <a:gd name="connsiteY179" fmla="*/ 1957286 h 2705030"/>
              <a:gd name="connsiteX180" fmla="*/ 3526083 w 7587207"/>
              <a:gd name="connsiteY180" fmla="*/ 1954143 h 2705030"/>
              <a:gd name="connsiteX181" fmla="*/ 3502826 w 7587207"/>
              <a:gd name="connsiteY181" fmla="*/ 1949253 h 2705030"/>
              <a:gd name="connsiteX182" fmla="*/ 3480539 w 7587207"/>
              <a:gd name="connsiteY182" fmla="*/ 1947856 h 2705030"/>
              <a:gd name="connsiteX183" fmla="*/ 3458252 w 7587207"/>
              <a:gd name="connsiteY183" fmla="*/ 1944713 h 2705030"/>
              <a:gd name="connsiteX184" fmla="*/ 3434027 w 7587207"/>
              <a:gd name="connsiteY184" fmla="*/ 1941570 h 2705030"/>
              <a:gd name="connsiteX185" fmla="*/ 3413677 w 7587207"/>
              <a:gd name="connsiteY185" fmla="*/ 1938426 h 2705030"/>
              <a:gd name="connsiteX186" fmla="*/ 3389452 w 7587207"/>
              <a:gd name="connsiteY186" fmla="*/ 1933537 h 2705030"/>
              <a:gd name="connsiteX187" fmla="*/ 3367165 w 7587207"/>
              <a:gd name="connsiteY187" fmla="*/ 1930394 h 2705030"/>
              <a:gd name="connsiteX188" fmla="*/ 3343909 w 7587207"/>
              <a:gd name="connsiteY188" fmla="*/ 1927250 h 2705030"/>
              <a:gd name="connsiteX189" fmla="*/ 3321621 w 7587207"/>
              <a:gd name="connsiteY189" fmla="*/ 1924107 h 2705030"/>
              <a:gd name="connsiteX190" fmla="*/ 3299334 w 7587207"/>
              <a:gd name="connsiteY190" fmla="*/ 1920964 h 2705030"/>
              <a:gd name="connsiteX191" fmla="*/ 3275109 w 7587207"/>
              <a:gd name="connsiteY191" fmla="*/ 1917471 h 2705030"/>
              <a:gd name="connsiteX192" fmla="*/ 3253791 w 7587207"/>
              <a:gd name="connsiteY192" fmla="*/ 1914328 h 2705030"/>
              <a:gd name="connsiteX193" fmla="*/ 3229565 w 7587207"/>
              <a:gd name="connsiteY193" fmla="*/ 1911185 h 2705030"/>
              <a:gd name="connsiteX194" fmla="*/ 3209216 w 7587207"/>
              <a:gd name="connsiteY194" fmla="*/ 1908042 h 2705030"/>
              <a:gd name="connsiteX195" fmla="*/ 3186929 w 7587207"/>
              <a:gd name="connsiteY195" fmla="*/ 1904898 h 2705030"/>
              <a:gd name="connsiteX196" fmla="*/ 3162703 w 7587207"/>
              <a:gd name="connsiteY196" fmla="*/ 1901755 h 2705030"/>
              <a:gd name="connsiteX197" fmla="*/ 3140416 w 7587207"/>
              <a:gd name="connsiteY197" fmla="*/ 1898612 h 2705030"/>
              <a:gd name="connsiteX198" fmla="*/ 3117160 w 7587207"/>
              <a:gd name="connsiteY198" fmla="*/ 1895469 h 2705030"/>
              <a:gd name="connsiteX199" fmla="*/ 3094873 w 7587207"/>
              <a:gd name="connsiteY199" fmla="*/ 1892325 h 2705030"/>
              <a:gd name="connsiteX200" fmla="*/ 3072585 w 7587207"/>
              <a:gd name="connsiteY200" fmla="*/ 1889182 h 2705030"/>
              <a:gd name="connsiteX201" fmla="*/ 3048360 w 7587207"/>
              <a:gd name="connsiteY201" fmla="*/ 1886039 h 2705030"/>
              <a:gd name="connsiteX202" fmla="*/ 3026073 w 7587207"/>
              <a:gd name="connsiteY202" fmla="*/ 1882546 h 2705030"/>
              <a:gd name="connsiteX203" fmla="*/ 3002817 w 7587207"/>
              <a:gd name="connsiteY203" fmla="*/ 1879403 h 2705030"/>
              <a:gd name="connsiteX204" fmla="*/ 2981498 w 7587207"/>
              <a:gd name="connsiteY204" fmla="*/ 1874863 h 2705030"/>
              <a:gd name="connsiteX205" fmla="*/ 2959211 w 7587207"/>
              <a:gd name="connsiteY205" fmla="*/ 1871720 h 2705030"/>
              <a:gd name="connsiteX206" fmla="*/ 2935955 w 7587207"/>
              <a:gd name="connsiteY206" fmla="*/ 1869973 h 2705030"/>
              <a:gd name="connsiteX207" fmla="*/ 2913668 w 7587207"/>
              <a:gd name="connsiteY207" fmla="*/ 1866830 h 2705030"/>
              <a:gd name="connsiteX208" fmla="*/ 2889442 w 7587207"/>
              <a:gd name="connsiteY208" fmla="*/ 1863687 h 2705030"/>
              <a:gd name="connsiteX209" fmla="*/ 2867155 w 7587207"/>
              <a:gd name="connsiteY209" fmla="*/ 1860544 h 2705030"/>
              <a:gd name="connsiteX210" fmla="*/ 2844868 w 7587207"/>
              <a:gd name="connsiteY210" fmla="*/ 1857400 h 2705030"/>
              <a:gd name="connsiteX211" fmla="*/ 2821612 w 7587207"/>
              <a:gd name="connsiteY211" fmla="*/ 1854257 h 2705030"/>
              <a:gd name="connsiteX212" fmla="*/ 2799324 w 7587207"/>
              <a:gd name="connsiteY212" fmla="*/ 1851114 h 2705030"/>
              <a:gd name="connsiteX213" fmla="*/ 2777037 w 7587207"/>
              <a:gd name="connsiteY213" fmla="*/ 1847621 h 2705030"/>
              <a:gd name="connsiteX214" fmla="*/ 2754750 w 7587207"/>
              <a:gd name="connsiteY214" fmla="*/ 1844478 h 2705030"/>
              <a:gd name="connsiteX215" fmla="*/ 2732463 w 7587207"/>
              <a:gd name="connsiteY215" fmla="*/ 1841335 h 2705030"/>
              <a:gd name="connsiteX216" fmla="*/ 2709206 w 7587207"/>
              <a:gd name="connsiteY216" fmla="*/ 1838192 h 2705030"/>
              <a:gd name="connsiteX217" fmla="*/ 2686919 w 7587207"/>
              <a:gd name="connsiteY217" fmla="*/ 1835048 h 2705030"/>
              <a:gd name="connsiteX218" fmla="*/ 2662694 w 7587207"/>
              <a:gd name="connsiteY218" fmla="*/ 1833651 h 2705030"/>
              <a:gd name="connsiteX219" fmla="*/ 2640407 w 7587207"/>
              <a:gd name="connsiteY219" fmla="*/ 1830159 h 2705030"/>
              <a:gd name="connsiteX220" fmla="*/ 2618119 w 7587207"/>
              <a:gd name="connsiteY220" fmla="*/ 1827016 h 2705030"/>
              <a:gd name="connsiteX221" fmla="*/ 2594863 w 7587207"/>
              <a:gd name="connsiteY221" fmla="*/ 1823872 h 2705030"/>
              <a:gd name="connsiteX222" fmla="*/ 2573545 w 7587207"/>
              <a:gd name="connsiteY222" fmla="*/ 1820729 h 2705030"/>
              <a:gd name="connsiteX223" fmla="*/ 2550289 w 7587207"/>
              <a:gd name="connsiteY223" fmla="*/ 1817586 h 2705030"/>
              <a:gd name="connsiteX224" fmla="*/ 2528001 w 7587207"/>
              <a:gd name="connsiteY224" fmla="*/ 1814443 h 2705030"/>
              <a:gd name="connsiteX225" fmla="*/ 2505714 w 7587207"/>
              <a:gd name="connsiteY225" fmla="*/ 1811299 h 2705030"/>
              <a:gd name="connsiteX226" fmla="*/ 2481489 w 7587207"/>
              <a:gd name="connsiteY226" fmla="*/ 1808156 h 2705030"/>
              <a:gd name="connsiteX227" fmla="*/ 2459202 w 7587207"/>
              <a:gd name="connsiteY227" fmla="*/ 1805013 h 2705030"/>
              <a:gd name="connsiteX228" fmla="*/ 2435945 w 7587207"/>
              <a:gd name="connsiteY228" fmla="*/ 1801870 h 2705030"/>
              <a:gd name="connsiteX229" fmla="*/ 2413658 w 7587207"/>
              <a:gd name="connsiteY229" fmla="*/ 1798726 h 2705030"/>
              <a:gd name="connsiteX230" fmla="*/ 2391371 w 7587207"/>
              <a:gd name="connsiteY230" fmla="*/ 1796980 h 2705030"/>
              <a:gd name="connsiteX231" fmla="*/ 2369084 w 7587207"/>
              <a:gd name="connsiteY231" fmla="*/ 1793837 h 2705030"/>
              <a:gd name="connsiteX232" fmla="*/ 2346796 w 7587207"/>
              <a:gd name="connsiteY232" fmla="*/ 1792091 h 2705030"/>
              <a:gd name="connsiteX233" fmla="*/ 2322571 w 7587207"/>
              <a:gd name="connsiteY233" fmla="*/ 1788947 h 2705030"/>
              <a:gd name="connsiteX234" fmla="*/ 2301253 w 7587207"/>
              <a:gd name="connsiteY234" fmla="*/ 1785804 h 2705030"/>
              <a:gd name="connsiteX235" fmla="*/ 2277028 w 7587207"/>
              <a:gd name="connsiteY235" fmla="*/ 1782661 h 2705030"/>
              <a:gd name="connsiteX236" fmla="*/ 2254740 w 7587207"/>
              <a:gd name="connsiteY236" fmla="*/ 1779518 h 2705030"/>
              <a:gd name="connsiteX237" fmla="*/ 2232453 w 7587207"/>
              <a:gd name="connsiteY237" fmla="*/ 1776374 h 2705030"/>
              <a:gd name="connsiteX238" fmla="*/ 2209197 w 7587207"/>
              <a:gd name="connsiteY238" fmla="*/ 1773231 h 2705030"/>
              <a:gd name="connsiteX239" fmla="*/ 2186910 w 7587207"/>
              <a:gd name="connsiteY239" fmla="*/ 1770088 h 2705030"/>
              <a:gd name="connsiteX240" fmla="*/ 2164622 w 7587207"/>
              <a:gd name="connsiteY240" fmla="*/ 1766945 h 2705030"/>
              <a:gd name="connsiteX241" fmla="*/ 2142335 w 7587207"/>
              <a:gd name="connsiteY241" fmla="*/ 1765198 h 2705030"/>
              <a:gd name="connsiteX242" fmla="*/ 2120048 w 7587207"/>
              <a:gd name="connsiteY242" fmla="*/ 1762055 h 2705030"/>
              <a:gd name="connsiteX243" fmla="*/ 2095822 w 7587207"/>
              <a:gd name="connsiteY243" fmla="*/ 1758912 h 2705030"/>
              <a:gd name="connsiteX244" fmla="*/ 2073535 w 7587207"/>
              <a:gd name="connsiteY244" fmla="*/ 1755769 h 2705030"/>
              <a:gd name="connsiteX245" fmla="*/ 2050279 w 7587207"/>
              <a:gd name="connsiteY245" fmla="*/ 1754022 h 2705030"/>
              <a:gd name="connsiteX246" fmla="*/ 2027992 w 7587207"/>
              <a:gd name="connsiteY246" fmla="*/ 1750879 h 2705030"/>
              <a:gd name="connsiteX247" fmla="*/ 2005704 w 7587207"/>
              <a:gd name="connsiteY247" fmla="*/ 1747736 h 2705030"/>
              <a:gd name="connsiteX248" fmla="*/ 1981479 w 7587207"/>
              <a:gd name="connsiteY248" fmla="*/ 1744593 h 2705030"/>
              <a:gd name="connsiteX249" fmla="*/ 1961130 w 7587207"/>
              <a:gd name="connsiteY249" fmla="*/ 1742846 h 2705030"/>
              <a:gd name="connsiteX250" fmla="*/ 1936905 w 7587207"/>
              <a:gd name="connsiteY250" fmla="*/ 1739703 h 2705030"/>
              <a:gd name="connsiteX251" fmla="*/ 1914617 w 7587207"/>
              <a:gd name="connsiteY251" fmla="*/ 1736560 h 2705030"/>
              <a:gd name="connsiteX252" fmla="*/ 1893299 w 7587207"/>
              <a:gd name="connsiteY252" fmla="*/ 1733417 h 2705030"/>
              <a:gd name="connsiteX253" fmla="*/ 1869074 w 7587207"/>
              <a:gd name="connsiteY253" fmla="*/ 1730273 h 2705030"/>
              <a:gd name="connsiteX254" fmla="*/ 1846787 w 7587207"/>
              <a:gd name="connsiteY254" fmla="*/ 1727130 h 2705030"/>
              <a:gd name="connsiteX255" fmla="*/ 1822561 w 7587207"/>
              <a:gd name="connsiteY255" fmla="*/ 1725384 h 2705030"/>
              <a:gd name="connsiteX256" fmla="*/ 1801243 w 7587207"/>
              <a:gd name="connsiteY256" fmla="*/ 1722241 h 2705030"/>
              <a:gd name="connsiteX257" fmla="*/ 1778956 w 7587207"/>
              <a:gd name="connsiteY257" fmla="*/ 1719097 h 2705030"/>
              <a:gd name="connsiteX258" fmla="*/ 1756669 w 7587207"/>
              <a:gd name="connsiteY258" fmla="*/ 1715954 h 2705030"/>
              <a:gd name="connsiteX259" fmla="*/ 1734381 w 7587207"/>
              <a:gd name="connsiteY259" fmla="*/ 1714557 h 2705030"/>
              <a:gd name="connsiteX260" fmla="*/ 1710156 w 7587207"/>
              <a:gd name="connsiteY260" fmla="*/ 1712811 h 2705030"/>
              <a:gd name="connsiteX261" fmla="*/ 1687869 w 7587207"/>
              <a:gd name="connsiteY261" fmla="*/ 1709668 h 2705030"/>
              <a:gd name="connsiteX262" fmla="*/ 1665582 w 7587207"/>
              <a:gd name="connsiteY262" fmla="*/ 1706524 h 2705030"/>
              <a:gd name="connsiteX263" fmla="*/ 1642325 w 7587207"/>
              <a:gd name="connsiteY263" fmla="*/ 1703381 h 2705030"/>
              <a:gd name="connsiteX264" fmla="*/ 1620038 w 7587207"/>
              <a:gd name="connsiteY264" fmla="*/ 1700238 h 2705030"/>
              <a:gd name="connsiteX265" fmla="*/ 1595813 w 7587207"/>
              <a:gd name="connsiteY265" fmla="*/ 1698492 h 2705030"/>
              <a:gd name="connsiteX266" fmla="*/ 1573525 w 7587207"/>
              <a:gd name="connsiteY266" fmla="*/ 1695348 h 2705030"/>
              <a:gd name="connsiteX267" fmla="*/ 1553176 w 7587207"/>
              <a:gd name="connsiteY267" fmla="*/ 1692205 h 2705030"/>
              <a:gd name="connsiteX268" fmla="*/ 1528951 w 7587207"/>
              <a:gd name="connsiteY268" fmla="*/ 1689062 h 2705030"/>
              <a:gd name="connsiteX269" fmla="*/ 1506664 w 7587207"/>
              <a:gd name="connsiteY269" fmla="*/ 1687316 h 2705030"/>
              <a:gd name="connsiteX270" fmla="*/ 1483407 w 7587207"/>
              <a:gd name="connsiteY270" fmla="*/ 1684172 h 2705030"/>
              <a:gd name="connsiteX271" fmla="*/ 1461120 w 7587207"/>
              <a:gd name="connsiteY271" fmla="*/ 1681029 h 2705030"/>
              <a:gd name="connsiteX272" fmla="*/ 1438833 w 7587207"/>
              <a:gd name="connsiteY272" fmla="*/ 1677886 h 2705030"/>
              <a:gd name="connsiteX273" fmla="*/ 1414608 w 7587207"/>
              <a:gd name="connsiteY273" fmla="*/ 1677886 h 2705030"/>
              <a:gd name="connsiteX274" fmla="*/ 1392320 w 7587207"/>
              <a:gd name="connsiteY274" fmla="*/ 1674743 h 2705030"/>
              <a:gd name="connsiteX275" fmla="*/ 1369064 w 7587207"/>
              <a:gd name="connsiteY275" fmla="*/ 1671599 h 2705030"/>
              <a:gd name="connsiteX276" fmla="*/ 1346777 w 7587207"/>
              <a:gd name="connsiteY276" fmla="*/ 1668456 h 2705030"/>
              <a:gd name="connsiteX277" fmla="*/ 1324490 w 7587207"/>
              <a:gd name="connsiteY277" fmla="*/ 1666710 h 2705030"/>
              <a:gd name="connsiteX278" fmla="*/ 1302202 w 7587207"/>
              <a:gd name="connsiteY278" fmla="*/ 1663567 h 2705030"/>
              <a:gd name="connsiteX279" fmla="*/ 1279915 w 7587207"/>
              <a:gd name="connsiteY279" fmla="*/ 1660423 h 2705030"/>
              <a:gd name="connsiteX280" fmla="*/ 1256659 w 7587207"/>
              <a:gd name="connsiteY280" fmla="*/ 1657280 h 2705030"/>
              <a:gd name="connsiteX281" fmla="*/ 1234372 w 7587207"/>
              <a:gd name="connsiteY281" fmla="*/ 1655534 h 2705030"/>
              <a:gd name="connsiteX282" fmla="*/ 1210146 w 7587207"/>
              <a:gd name="connsiteY282" fmla="*/ 1652391 h 2705030"/>
              <a:gd name="connsiteX283" fmla="*/ 1187859 w 7587207"/>
              <a:gd name="connsiteY283" fmla="*/ 1649247 h 2705030"/>
              <a:gd name="connsiteX284" fmla="*/ 1165572 w 7587207"/>
              <a:gd name="connsiteY284" fmla="*/ 1647850 h 2705030"/>
              <a:gd name="connsiteX285" fmla="*/ 1142316 w 7587207"/>
              <a:gd name="connsiteY285" fmla="*/ 1644707 h 2705030"/>
              <a:gd name="connsiteX286" fmla="*/ 1120997 w 7587207"/>
              <a:gd name="connsiteY286" fmla="*/ 1641564 h 2705030"/>
              <a:gd name="connsiteX287" fmla="*/ 1097741 w 7587207"/>
              <a:gd name="connsiteY287" fmla="*/ 1639818 h 2705030"/>
              <a:gd name="connsiteX288" fmla="*/ 1075454 w 7587207"/>
              <a:gd name="connsiteY288" fmla="*/ 1638071 h 2705030"/>
              <a:gd name="connsiteX289" fmla="*/ 1053167 w 7587207"/>
              <a:gd name="connsiteY289" fmla="*/ 1634928 h 2705030"/>
              <a:gd name="connsiteX290" fmla="*/ 1028941 w 7587207"/>
              <a:gd name="connsiteY290" fmla="*/ 1633531 h 2705030"/>
              <a:gd name="connsiteX291" fmla="*/ 1006654 w 7587207"/>
              <a:gd name="connsiteY291" fmla="*/ 1630388 h 2705030"/>
              <a:gd name="connsiteX292" fmla="*/ 983398 w 7587207"/>
              <a:gd name="connsiteY292" fmla="*/ 1627245 h 2705030"/>
              <a:gd name="connsiteX293" fmla="*/ 961111 w 7587207"/>
              <a:gd name="connsiteY293" fmla="*/ 1625498 h 2705030"/>
              <a:gd name="connsiteX294" fmla="*/ 938823 w 7587207"/>
              <a:gd name="connsiteY294" fmla="*/ 1622355 h 2705030"/>
              <a:gd name="connsiteX295" fmla="*/ 916536 w 7587207"/>
              <a:gd name="connsiteY295" fmla="*/ 1619212 h 2705030"/>
              <a:gd name="connsiteX296" fmla="*/ 894249 w 7587207"/>
              <a:gd name="connsiteY296" fmla="*/ 1617466 h 2705030"/>
              <a:gd name="connsiteX297" fmla="*/ 870024 w 7587207"/>
              <a:gd name="connsiteY297" fmla="*/ 1614322 h 2705030"/>
              <a:gd name="connsiteX298" fmla="*/ 848705 w 7587207"/>
              <a:gd name="connsiteY298" fmla="*/ 1611179 h 2705030"/>
              <a:gd name="connsiteX299" fmla="*/ 826418 w 7587207"/>
              <a:gd name="connsiteY299" fmla="*/ 1609782 h 2705030"/>
              <a:gd name="connsiteX300" fmla="*/ 802193 w 7587207"/>
              <a:gd name="connsiteY300" fmla="*/ 1606639 h 2705030"/>
              <a:gd name="connsiteX301" fmla="*/ 779906 w 7587207"/>
              <a:gd name="connsiteY301" fmla="*/ 1603146 h 2705030"/>
              <a:gd name="connsiteX302" fmla="*/ 756650 w 7587207"/>
              <a:gd name="connsiteY302" fmla="*/ 1601749 h 2705030"/>
              <a:gd name="connsiteX303" fmla="*/ 734362 w 7587207"/>
              <a:gd name="connsiteY303" fmla="*/ 1600003 h 2705030"/>
              <a:gd name="connsiteX304" fmla="*/ 713044 w 7587207"/>
              <a:gd name="connsiteY304" fmla="*/ 1598606 h 2705030"/>
              <a:gd name="connsiteX305" fmla="*/ 689788 w 7587207"/>
              <a:gd name="connsiteY305" fmla="*/ 1595463 h 2705030"/>
              <a:gd name="connsiteX306" fmla="*/ 667501 w 7587207"/>
              <a:gd name="connsiteY306" fmla="*/ 1592320 h 2705030"/>
              <a:gd name="connsiteX307" fmla="*/ 643275 w 7587207"/>
              <a:gd name="connsiteY307" fmla="*/ 1590573 h 2705030"/>
              <a:gd name="connsiteX308" fmla="*/ 620988 w 7587207"/>
              <a:gd name="connsiteY308" fmla="*/ 1587430 h 2705030"/>
              <a:gd name="connsiteX309" fmla="*/ 598701 w 7587207"/>
              <a:gd name="connsiteY309" fmla="*/ 1585684 h 2705030"/>
              <a:gd name="connsiteX310" fmla="*/ 575444 w 7587207"/>
              <a:gd name="connsiteY310" fmla="*/ 1582541 h 2705030"/>
              <a:gd name="connsiteX311" fmla="*/ 553157 w 7587207"/>
              <a:gd name="connsiteY311" fmla="*/ 1579397 h 2705030"/>
              <a:gd name="connsiteX312" fmla="*/ 528932 w 7587207"/>
              <a:gd name="connsiteY312" fmla="*/ 1578000 h 2705030"/>
              <a:gd name="connsiteX313" fmla="*/ 508583 w 7587207"/>
              <a:gd name="connsiteY313" fmla="*/ 1574857 h 2705030"/>
              <a:gd name="connsiteX314" fmla="*/ 486295 w 7587207"/>
              <a:gd name="connsiteY314" fmla="*/ 1573111 h 2705030"/>
              <a:gd name="connsiteX315" fmla="*/ 462070 w 7587207"/>
              <a:gd name="connsiteY315" fmla="*/ 1569968 h 2705030"/>
              <a:gd name="connsiteX316" fmla="*/ 440752 w 7587207"/>
              <a:gd name="connsiteY316" fmla="*/ 1566824 h 2705030"/>
              <a:gd name="connsiteX317" fmla="*/ 416527 w 7587207"/>
              <a:gd name="connsiteY317" fmla="*/ 1565078 h 2705030"/>
              <a:gd name="connsiteX318" fmla="*/ 394239 w 7587207"/>
              <a:gd name="connsiteY318" fmla="*/ 1561935 h 2705030"/>
              <a:gd name="connsiteX319" fmla="*/ 371952 w 7587207"/>
              <a:gd name="connsiteY319" fmla="*/ 1561935 h 2705030"/>
              <a:gd name="connsiteX320" fmla="*/ 347727 w 7587207"/>
              <a:gd name="connsiteY320" fmla="*/ 1558792 h 2705030"/>
              <a:gd name="connsiteX321" fmla="*/ 326408 w 7587207"/>
              <a:gd name="connsiteY321" fmla="*/ 1557395 h 2705030"/>
              <a:gd name="connsiteX322" fmla="*/ 304121 w 7587207"/>
              <a:gd name="connsiteY322" fmla="*/ 1554251 h 2705030"/>
              <a:gd name="connsiteX323" fmla="*/ 281834 w 7587207"/>
              <a:gd name="connsiteY323" fmla="*/ 1552505 h 2705030"/>
              <a:gd name="connsiteX324" fmla="*/ 259547 w 7587207"/>
              <a:gd name="connsiteY324" fmla="*/ 1549362 h 2705030"/>
              <a:gd name="connsiteX325" fmla="*/ 235321 w 7587207"/>
              <a:gd name="connsiteY325" fmla="*/ 1547616 h 2705030"/>
              <a:gd name="connsiteX326" fmla="*/ 213034 w 7587207"/>
              <a:gd name="connsiteY326" fmla="*/ 1544472 h 2705030"/>
              <a:gd name="connsiteX327" fmla="*/ 189778 w 7587207"/>
              <a:gd name="connsiteY327" fmla="*/ 1541329 h 2705030"/>
              <a:gd name="connsiteX328" fmla="*/ 167491 w 7587207"/>
              <a:gd name="connsiteY328" fmla="*/ 1539932 h 2705030"/>
              <a:gd name="connsiteX329" fmla="*/ 145203 w 7587207"/>
              <a:gd name="connsiteY329" fmla="*/ 1536789 h 2705030"/>
              <a:gd name="connsiteX330" fmla="*/ 120978 w 7587207"/>
              <a:gd name="connsiteY330" fmla="*/ 1535043 h 2705030"/>
              <a:gd name="connsiteX331" fmla="*/ 100629 w 7587207"/>
              <a:gd name="connsiteY331" fmla="*/ 1531899 h 2705030"/>
              <a:gd name="connsiteX332" fmla="*/ 76404 w 7587207"/>
              <a:gd name="connsiteY332" fmla="*/ 1530153 h 2705030"/>
              <a:gd name="connsiteX333" fmla="*/ 29255 w 7587207"/>
              <a:gd name="connsiteY333" fmla="*/ 1476112 h 2705030"/>
              <a:gd name="connsiteX334" fmla="*/ 0 w 7587207"/>
              <a:gd name="connsiteY334" fmla="*/ 1441377 h 2705030"/>
              <a:gd name="connsiteX335" fmla="*/ 81971 w 7587207"/>
              <a:gd name="connsiteY335" fmla="*/ 1441377 h 2705030"/>
              <a:gd name="connsiteX0" fmla="*/ 7587207 w 7587207"/>
              <a:gd name="connsiteY0" fmla="*/ 2613590 h 2613590"/>
              <a:gd name="connsiteX1" fmla="*/ 7564920 w 7587207"/>
              <a:gd name="connsiteY1" fmla="*/ 2608701 h 2613590"/>
              <a:gd name="connsiteX2" fmla="*/ 7542632 w 7587207"/>
              <a:gd name="connsiteY2" fmla="*/ 2602414 h 2613590"/>
              <a:gd name="connsiteX3" fmla="*/ 7520345 w 7587207"/>
              <a:gd name="connsiteY3" fmla="*/ 2597874 h 2613590"/>
              <a:gd name="connsiteX4" fmla="*/ 7497089 w 7587207"/>
              <a:gd name="connsiteY4" fmla="*/ 2592984 h 2613590"/>
              <a:gd name="connsiteX5" fmla="*/ 7474802 w 7587207"/>
              <a:gd name="connsiteY5" fmla="*/ 2588095 h 2613590"/>
              <a:gd name="connsiteX6" fmla="*/ 7452514 w 7587207"/>
              <a:gd name="connsiteY6" fmla="*/ 2583555 h 2613590"/>
              <a:gd name="connsiteX7" fmla="*/ 7428289 w 7587207"/>
              <a:gd name="connsiteY7" fmla="*/ 2578665 h 2613590"/>
              <a:gd name="connsiteX8" fmla="*/ 7406002 w 7587207"/>
              <a:gd name="connsiteY8" fmla="*/ 2572379 h 2613590"/>
              <a:gd name="connsiteX9" fmla="*/ 7382746 w 7587207"/>
              <a:gd name="connsiteY9" fmla="*/ 2567489 h 2613590"/>
              <a:gd name="connsiteX10" fmla="*/ 7360458 w 7587207"/>
              <a:gd name="connsiteY10" fmla="*/ 2562949 h 2613590"/>
              <a:gd name="connsiteX11" fmla="*/ 7339140 w 7587207"/>
              <a:gd name="connsiteY11" fmla="*/ 2556313 h 2613590"/>
              <a:gd name="connsiteX12" fmla="*/ 7315884 w 7587207"/>
              <a:gd name="connsiteY12" fmla="*/ 2553170 h 2613590"/>
              <a:gd name="connsiteX13" fmla="*/ 7293597 w 7587207"/>
              <a:gd name="connsiteY13" fmla="*/ 2548630 h 2613590"/>
              <a:gd name="connsiteX14" fmla="*/ 7269371 w 7587207"/>
              <a:gd name="connsiteY14" fmla="*/ 2541994 h 2613590"/>
              <a:gd name="connsiteX15" fmla="*/ 7247084 w 7587207"/>
              <a:gd name="connsiteY15" fmla="*/ 2537454 h 2613590"/>
              <a:gd name="connsiteX16" fmla="*/ 7224797 w 7587207"/>
              <a:gd name="connsiteY16" fmla="*/ 2532564 h 2613590"/>
              <a:gd name="connsiteX17" fmla="*/ 7201541 w 7587207"/>
              <a:gd name="connsiteY17" fmla="*/ 2528024 h 2613590"/>
              <a:gd name="connsiteX18" fmla="*/ 7179253 w 7587207"/>
              <a:gd name="connsiteY18" fmla="*/ 2521388 h 2613590"/>
              <a:gd name="connsiteX19" fmla="*/ 7155028 w 7587207"/>
              <a:gd name="connsiteY19" fmla="*/ 2516848 h 2613590"/>
              <a:gd name="connsiteX20" fmla="*/ 7134679 w 7587207"/>
              <a:gd name="connsiteY20" fmla="*/ 2513705 h 2613590"/>
              <a:gd name="connsiteX21" fmla="*/ 7112392 w 7587207"/>
              <a:gd name="connsiteY21" fmla="*/ 2508815 h 2613590"/>
              <a:gd name="connsiteX22" fmla="*/ 7089135 w 7587207"/>
              <a:gd name="connsiteY22" fmla="*/ 2502529 h 2613590"/>
              <a:gd name="connsiteX23" fmla="*/ 7066848 w 7587207"/>
              <a:gd name="connsiteY23" fmla="*/ 2497639 h 2613590"/>
              <a:gd name="connsiteX24" fmla="*/ 7042623 w 7587207"/>
              <a:gd name="connsiteY24" fmla="*/ 2493099 h 2613590"/>
              <a:gd name="connsiteX25" fmla="*/ 7020336 w 7587207"/>
              <a:gd name="connsiteY25" fmla="*/ 2488209 h 2613590"/>
              <a:gd name="connsiteX26" fmla="*/ 6998048 w 7587207"/>
              <a:gd name="connsiteY26" fmla="*/ 2481923 h 2613590"/>
              <a:gd name="connsiteX27" fmla="*/ 6974792 w 7587207"/>
              <a:gd name="connsiteY27" fmla="*/ 2477033 h 2613590"/>
              <a:gd name="connsiteX28" fmla="*/ 6952505 w 7587207"/>
              <a:gd name="connsiteY28" fmla="*/ 2473890 h 2613590"/>
              <a:gd name="connsiteX29" fmla="*/ 6930218 w 7587207"/>
              <a:gd name="connsiteY29" fmla="*/ 2469001 h 2613590"/>
              <a:gd name="connsiteX30" fmla="*/ 6907930 w 7587207"/>
              <a:gd name="connsiteY30" fmla="*/ 2464460 h 2613590"/>
              <a:gd name="connsiteX31" fmla="*/ 6885643 w 7587207"/>
              <a:gd name="connsiteY31" fmla="*/ 2459571 h 2613590"/>
              <a:gd name="connsiteX32" fmla="*/ 6861418 w 7587207"/>
              <a:gd name="connsiteY32" fmla="*/ 2453284 h 2613590"/>
              <a:gd name="connsiteX33" fmla="*/ 6839131 w 7587207"/>
              <a:gd name="connsiteY33" fmla="*/ 2448395 h 2613590"/>
              <a:gd name="connsiteX34" fmla="*/ 6815874 w 7587207"/>
              <a:gd name="connsiteY34" fmla="*/ 2443855 h 2613590"/>
              <a:gd name="connsiteX35" fmla="*/ 6793587 w 7587207"/>
              <a:gd name="connsiteY35" fmla="*/ 2438965 h 2613590"/>
              <a:gd name="connsiteX36" fmla="*/ 6771300 w 7587207"/>
              <a:gd name="connsiteY36" fmla="*/ 2435822 h 2613590"/>
              <a:gd name="connsiteX37" fmla="*/ 6747075 w 7587207"/>
              <a:gd name="connsiteY37" fmla="*/ 2430932 h 2613590"/>
              <a:gd name="connsiteX38" fmla="*/ 6726725 w 7587207"/>
              <a:gd name="connsiteY38" fmla="*/ 2426392 h 2613590"/>
              <a:gd name="connsiteX39" fmla="*/ 6702500 w 7587207"/>
              <a:gd name="connsiteY39" fmla="*/ 2421503 h 2613590"/>
              <a:gd name="connsiteX40" fmla="*/ 6681182 w 7587207"/>
              <a:gd name="connsiteY40" fmla="*/ 2416613 h 2613590"/>
              <a:gd name="connsiteX41" fmla="*/ 6658895 w 7587207"/>
              <a:gd name="connsiteY41" fmla="*/ 2410327 h 2613590"/>
              <a:gd name="connsiteX42" fmla="*/ 6634669 w 7587207"/>
              <a:gd name="connsiteY42" fmla="*/ 2405786 h 2613590"/>
              <a:gd name="connsiteX43" fmla="*/ 6612382 w 7587207"/>
              <a:gd name="connsiteY43" fmla="*/ 2400897 h 2613590"/>
              <a:gd name="connsiteX44" fmla="*/ 6589126 w 7587207"/>
              <a:gd name="connsiteY44" fmla="*/ 2397754 h 2613590"/>
              <a:gd name="connsiteX45" fmla="*/ 6566839 w 7587207"/>
              <a:gd name="connsiteY45" fmla="*/ 2392864 h 2613590"/>
              <a:gd name="connsiteX46" fmla="*/ 6544551 w 7587207"/>
              <a:gd name="connsiteY46" fmla="*/ 2388324 h 2613590"/>
              <a:gd name="connsiteX47" fmla="*/ 6522264 w 7587207"/>
              <a:gd name="connsiteY47" fmla="*/ 2383434 h 2613590"/>
              <a:gd name="connsiteX48" fmla="*/ 6499977 w 7587207"/>
              <a:gd name="connsiteY48" fmla="*/ 2378545 h 2613590"/>
              <a:gd name="connsiteX49" fmla="*/ 6475751 w 7587207"/>
              <a:gd name="connsiteY49" fmla="*/ 2374005 h 2613590"/>
              <a:gd name="connsiteX50" fmla="*/ 6453464 w 7587207"/>
              <a:gd name="connsiteY50" fmla="*/ 2369115 h 2613590"/>
              <a:gd name="connsiteX51" fmla="*/ 6430208 w 7587207"/>
              <a:gd name="connsiteY51" fmla="*/ 2364226 h 2613590"/>
              <a:gd name="connsiteX52" fmla="*/ 6407921 w 7587207"/>
              <a:gd name="connsiteY52" fmla="*/ 2361082 h 2613590"/>
              <a:gd name="connsiteX53" fmla="*/ 6385633 w 7587207"/>
              <a:gd name="connsiteY53" fmla="*/ 2356542 h 2613590"/>
              <a:gd name="connsiteX54" fmla="*/ 6361408 w 7587207"/>
              <a:gd name="connsiteY54" fmla="*/ 2351653 h 2613590"/>
              <a:gd name="connsiteX55" fmla="*/ 6339121 w 7587207"/>
              <a:gd name="connsiteY55" fmla="*/ 2346763 h 2613590"/>
              <a:gd name="connsiteX56" fmla="*/ 6316834 w 7587207"/>
              <a:gd name="connsiteY56" fmla="*/ 2342223 h 2613590"/>
              <a:gd name="connsiteX57" fmla="*/ 6294546 w 7587207"/>
              <a:gd name="connsiteY57" fmla="*/ 2337333 h 2613590"/>
              <a:gd name="connsiteX58" fmla="*/ 6273228 w 7587207"/>
              <a:gd name="connsiteY58" fmla="*/ 2332444 h 2613590"/>
              <a:gd name="connsiteX59" fmla="*/ 6249003 w 7587207"/>
              <a:gd name="connsiteY59" fmla="*/ 2327904 h 2613590"/>
              <a:gd name="connsiteX60" fmla="*/ 6226716 w 7587207"/>
              <a:gd name="connsiteY60" fmla="*/ 2323014 h 2613590"/>
              <a:gd name="connsiteX61" fmla="*/ 6202490 w 7587207"/>
              <a:gd name="connsiteY61" fmla="*/ 2319871 h 2613590"/>
              <a:gd name="connsiteX62" fmla="*/ 6180203 w 7587207"/>
              <a:gd name="connsiteY62" fmla="*/ 2314981 h 2613590"/>
              <a:gd name="connsiteX63" fmla="*/ 6158885 w 7587207"/>
              <a:gd name="connsiteY63" fmla="*/ 2311838 h 2613590"/>
              <a:gd name="connsiteX64" fmla="*/ 6134660 w 7587207"/>
              <a:gd name="connsiteY64" fmla="*/ 2307298 h 2613590"/>
              <a:gd name="connsiteX65" fmla="*/ 6112372 w 7587207"/>
              <a:gd name="connsiteY65" fmla="*/ 2302408 h 2613590"/>
              <a:gd name="connsiteX66" fmla="*/ 6090085 w 7587207"/>
              <a:gd name="connsiteY66" fmla="*/ 2297519 h 2613590"/>
              <a:gd name="connsiteX67" fmla="*/ 6067798 w 7587207"/>
              <a:gd name="connsiteY67" fmla="*/ 2292979 h 2613590"/>
              <a:gd name="connsiteX68" fmla="*/ 6045510 w 7587207"/>
              <a:gd name="connsiteY68" fmla="*/ 2288089 h 2613590"/>
              <a:gd name="connsiteX69" fmla="*/ 6022254 w 7587207"/>
              <a:gd name="connsiteY69" fmla="*/ 2283549 h 2613590"/>
              <a:gd name="connsiteX70" fmla="*/ 5999967 w 7587207"/>
              <a:gd name="connsiteY70" fmla="*/ 2280056 h 2613590"/>
              <a:gd name="connsiteX71" fmla="*/ 5975742 w 7587207"/>
              <a:gd name="connsiteY71" fmla="*/ 2275516 h 2613590"/>
              <a:gd name="connsiteX72" fmla="*/ 5953454 w 7587207"/>
              <a:gd name="connsiteY72" fmla="*/ 2272373 h 2613590"/>
              <a:gd name="connsiteX73" fmla="*/ 5931168 w 7587207"/>
              <a:gd name="connsiteY73" fmla="*/ 2267483 h 2613590"/>
              <a:gd name="connsiteX74" fmla="*/ 5907911 w 7587207"/>
              <a:gd name="connsiteY74" fmla="*/ 2262594 h 2613590"/>
              <a:gd name="connsiteX75" fmla="*/ 5886593 w 7587207"/>
              <a:gd name="connsiteY75" fmla="*/ 2258054 h 2613590"/>
              <a:gd name="connsiteX76" fmla="*/ 5863336 w 7587207"/>
              <a:gd name="connsiteY76" fmla="*/ 2253164 h 2613590"/>
              <a:gd name="connsiteX77" fmla="*/ 5841050 w 7587207"/>
              <a:gd name="connsiteY77" fmla="*/ 2248624 h 2613590"/>
              <a:gd name="connsiteX78" fmla="*/ 5818762 w 7587207"/>
              <a:gd name="connsiteY78" fmla="*/ 2245131 h 2613590"/>
              <a:gd name="connsiteX79" fmla="*/ 5794537 w 7587207"/>
              <a:gd name="connsiteY79" fmla="*/ 2241988 h 2613590"/>
              <a:gd name="connsiteX80" fmla="*/ 5772250 w 7587207"/>
              <a:gd name="connsiteY80" fmla="*/ 2237448 h 2613590"/>
              <a:gd name="connsiteX81" fmla="*/ 5748994 w 7587207"/>
              <a:gd name="connsiteY81" fmla="*/ 2232558 h 2613590"/>
              <a:gd name="connsiteX82" fmla="*/ 5726706 w 7587207"/>
              <a:gd name="connsiteY82" fmla="*/ 2227669 h 2613590"/>
              <a:gd name="connsiteX83" fmla="*/ 5704419 w 7587207"/>
              <a:gd name="connsiteY83" fmla="*/ 2224526 h 2613590"/>
              <a:gd name="connsiteX84" fmla="*/ 5682132 w 7587207"/>
              <a:gd name="connsiteY84" fmla="*/ 2219985 h 2613590"/>
              <a:gd name="connsiteX85" fmla="*/ 5659844 w 7587207"/>
              <a:gd name="connsiteY85" fmla="*/ 2215096 h 2613590"/>
              <a:gd name="connsiteX86" fmla="*/ 5636588 w 7587207"/>
              <a:gd name="connsiteY86" fmla="*/ 2210206 h 2613590"/>
              <a:gd name="connsiteX87" fmla="*/ 5614301 w 7587207"/>
              <a:gd name="connsiteY87" fmla="*/ 2207063 h 2613590"/>
              <a:gd name="connsiteX88" fmla="*/ 5592014 w 7587207"/>
              <a:gd name="connsiteY88" fmla="*/ 2203920 h 2613590"/>
              <a:gd name="connsiteX89" fmla="*/ 5567788 w 7587207"/>
              <a:gd name="connsiteY89" fmla="*/ 2199380 h 2613590"/>
              <a:gd name="connsiteX90" fmla="*/ 5545501 w 7587207"/>
              <a:gd name="connsiteY90" fmla="*/ 2194490 h 2613590"/>
              <a:gd name="connsiteX91" fmla="*/ 5522245 w 7587207"/>
              <a:gd name="connsiteY91" fmla="*/ 2191347 h 2613590"/>
              <a:gd name="connsiteX92" fmla="*/ 5499958 w 7587207"/>
              <a:gd name="connsiteY92" fmla="*/ 2186457 h 2613590"/>
              <a:gd name="connsiteX93" fmla="*/ 5477670 w 7587207"/>
              <a:gd name="connsiteY93" fmla="*/ 2181917 h 2613590"/>
              <a:gd name="connsiteX94" fmla="*/ 5455383 w 7587207"/>
              <a:gd name="connsiteY94" fmla="*/ 2178774 h 2613590"/>
              <a:gd name="connsiteX95" fmla="*/ 5433096 w 7587207"/>
              <a:gd name="connsiteY95" fmla="*/ 2173884 h 2613590"/>
              <a:gd name="connsiteX96" fmla="*/ 5408870 w 7587207"/>
              <a:gd name="connsiteY96" fmla="*/ 2168995 h 2613590"/>
              <a:gd name="connsiteX97" fmla="*/ 5386583 w 7587207"/>
              <a:gd name="connsiteY97" fmla="*/ 2167598 h 2613590"/>
              <a:gd name="connsiteX98" fmla="*/ 5363327 w 7587207"/>
              <a:gd name="connsiteY98" fmla="*/ 2162708 h 2613590"/>
              <a:gd name="connsiteX99" fmla="*/ 5341040 w 7587207"/>
              <a:gd name="connsiteY99" fmla="*/ 2157819 h 2613590"/>
              <a:gd name="connsiteX100" fmla="*/ 5318752 w 7587207"/>
              <a:gd name="connsiteY100" fmla="*/ 2154676 h 2613590"/>
              <a:gd name="connsiteX101" fmla="*/ 5294527 w 7587207"/>
              <a:gd name="connsiteY101" fmla="*/ 2150135 h 2613590"/>
              <a:gd name="connsiteX102" fmla="*/ 5274178 w 7587207"/>
              <a:gd name="connsiteY102" fmla="*/ 2145246 h 2613590"/>
              <a:gd name="connsiteX103" fmla="*/ 5249952 w 7587207"/>
              <a:gd name="connsiteY103" fmla="*/ 2142103 h 2613590"/>
              <a:gd name="connsiteX104" fmla="*/ 5228634 w 7587207"/>
              <a:gd name="connsiteY104" fmla="*/ 2137213 h 2613590"/>
              <a:gd name="connsiteX105" fmla="*/ 5206347 w 7587207"/>
              <a:gd name="connsiteY105" fmla="*/ 2132673 h 2613590"/>
              <a:gd name="connsiteX106" fmla="*/ 5182122 w 7587207"/>
              <a:gd name="connsiteY106" fmla="*/ 2129530 h 2613590"/>
              <a:gd name="connsiteX107" fmla="*/ 5159834 w 7587207"/>
              <a:gd name="connsiteY107" fmla="*/ 2126386 h 2613590"/>
              <a:gd name="connsiteX108" fmla="*/ 5136578 w 7587207"/>
              <a:gd name="connsiteY108" fmla="*/ 2121497 h 2613590"/>
              <a:gd name="connsiteX109" fmla="*/ 5114291 w 7587207"/>
              <a:gd name="connsiteY109" fmla="*/ 2118354 h 2613590"/>
              <a:gd name="connsiteX110" fmla="*/ 5092004 w 7587207"/>
              <a:gd name="connsiteY110" fmla="*/ 2113464 h 2613590"/>
              <a:gd name="connsiteX111" fmla="*/ 5069716 w 7587207"/>
              <a:gd name="connsiteY111" fmla="*/ 2110321 h 2613590"/>
              <a:gd name="connsiteX112" fmla="*/ 5047430 w 7587207"/>
              <a:gd name="connsiteY112" fmla="*/ 2105431 h 2613590"/>
              <a:gd name="connsiteX113" fmla="*/ 5023204 w 7587207"/>
              <a:gd name="connsiteY113" fmla="*/ 2100891 h 2613590"/>
              <a:gd name="connsiteX114" fmla="*/ 5000917 w 7587207"/>
              <a:gd name="connsiteY114" fmla="*/ 2097748 h 2613590"/>
              <a:gd name="connsiteX115" fmla="*/ 4978630 w 7587207"/>
              <a:gd name="connsiteY115" fmla="*/ 2092858 h 2613590"/>
              <a:gd name="connsiteX116" fmla="*/ 4955374 w 7587207"/>
              <a:gd name="connsiteY116" fmla="*/ 2089715 h 2613590"/>
              <a:gd name="connsiteX117" fmla="*/ 4933086 w 7587207"/>
              <a:gd name="connsiteY117" fmla="*/ 2086572 h 2613590"/>
              <a:gd name="connsiteX118" fmla="*/ 4908861 w 7587207"/>
              <a:gd name="connsiteY118" fmla="*/ 2083429 h 2613590"/>
              <a:gd name="connsiteX119" fmla="*/ 4886574 w 7587207"/>
              <a:gd name="connsiteY119" fmla="*/ 2078539 h 2613590"/>
              <a:gd name="connsiteX120" fmla="*/ 4866225 w 7587207"/>
              <a:gd name="connsiteY120" fmla="*/ 2075396 h 2613590"/>
              <a:gd name="connsiteX121" fmla="*/ 4841999 w 7587207"/>
              <a:gd name="connsiteY121" fmla="*/ 2070506 h 2613590"/>
              <a:gd name="connsiteX122" fmla="*/ 4819712 w 7587207"/>
              <a:gd name="connsiteY122" fmla="*/ 2067363 h 2613590"/>
              <a:gd name="connsiteX123" fmla="*/ 4796456 w 7587207"/>
              <a:gd name="connsiteY123" fmla="*/ 2062823 h 2613590"/>
              <a:gd name="connsiteX124" fmla="*/ 4774169 w 7587207"/>
              <a:gd name="connsiteY124" fmla="*/ 2059680 h 2613590"/>
              <a:gd name="connsiteX125" fmla="*/ 4751881 w 7587207"/>
              <a:gd name="connsiteY125" fmla="*/ 2054790 h 2613590"/>
              <a:gd name="connsiteX126" fmla="*/ 4727656 w 7587207"/>
              <a:gd name="connsiteY126" fmla="*/ 2051647 h 2613590"/>
              <a:gd name="connsiteX127" fmla="*/ 4706338 w 7587207"/>
              <a:gd name="connsiteY127" fmla="*/ 2048504 h 2613590"/>
              <a:gd name="connsiteX128" fmla="*/ 4682113 w 7587207"/>
              <a:gd name="connsiteY128" fmla="*/ 2045360 h 2613590"/>
              <a:gd name="connsiteX129" fmla="*/ 4661763 w 7587207"/>
              <a:gd name="connsiteY129" fmla="*/ 2040471 h 2613590"/>
              <a:gd name="connsiteX130" fmla="*/ 4639476 w 7587207"/>
              <a:gd name="connsiteY130" fmla="*/ 2037328 h 2613590"/>
              <a:gd name="connsiteX131" fmla="*/ 4615251 w 7587207"/>
              <a:gd name="connsiteY131" fmla="*/ 2032438 h 2613590"/>
              <a:gd name="connsiteX132" fmla="*/ 4592964 w 7587207"/>
              <a:gd name="connsiteY132" fmla="*/ 2029295 h 2613590"/>
              <a:gd name="connsiteX133" fmla="*/ 4569707 w 7587207"/>
              <a:gd name="connsiteY133" fmla="*/ 2024755 h 2613590"/>
              <a:gd name="connsiteX134" fmla="*/ 4547420 w 7587207"/>
              <a:gd name="connsiteY134" fmla="*/ 2021611 h 2613590"/>
              <a:gd name="connsiteX135" fmla="*/ 4525133 w 7587207"/>
              <a:gd name="connsiteY135" fmla="*/ 2016722 h 2613590"/>
              <a:gd name="connsiteX136" fmla="*/ 4500908 w 7587207"/>
              <a:gd name="connsiteY136" fmla="*/ 2013579 h 2613590"/>
              <a:gd name="connsiteX137" fmla="*/ 4478620 w 7587207"/>
              <a:gd name="connsiteY137" fmla="*/ 2010435 h 2613590"/>
              <a:gd name="connsiteX138" fmla="*/ 4455364 w 7587207"/>
              <a:gd name="connsiteY138" fmla="*/ 2007292 h 2613590"/>
              <a:gd name="connsiteX139" fmla="*/ 4434046 w 7587207"/>
              <a:gd name="connsiteY139" fmla="*/ 2004149 h 2613590"/>
              <a:gd name="connsiteX140" fmla="*/ 4410790 w 7587207"/>
              <a:gd name="connsiteY140" fmla="*/ 1999259 h 2613590"/>
              <a:gd name="connsiteX141" fmla="*/ 4388502 w 7587207"/>
              <a:gd name="connsiteY141" fmla="*/ 1996116 h 2613590"/>
              <a:gd name="connsiteX142" fmla="*/ 4366215 w 7587207"/>
              <a:gd name="connsiteY142" fmla="*/ 1991227 h 2613590"/>
              <a:gd name="connsiteX143" fmla="*/ 4341990 w 7587207"/>
              <a:gd name="connsiteY143" fmla="*/ 1988083 h 2613590"/>
              <a:gd name="connsiteX144" fmla="*/ 4319702 w 7587207"/>
              <a:gd name="connsiteY144" fmla="*/ 1984940 h 2613590"/>
              <a:gd name="connsiteX145" fmla="*/ 4296446 w 7587207"/>
              <a:gd name="connsiteY145" fmla="*/ 1980051 h 2613590"/>
              <a:gd name="connsiteX146" fmla="*/ 4274159 w 7587207"/>
              <a:gd name="connsiteY146" fmla="*/ 1976907 h 2613590"/>
              <a:gd name="connsiteX147" fmla="*/ 4251872 w 7587207"/>
              <a:gd name="connsiteY147" fmla="*/ 1973764 h 2613590"/>
              <a:gd name="connsiteX148" fmla="*/ 4229584 w 7587207"/>
              <a:gd name="connsiteY148" fmla="*/ 1970621 h 2613590"/>
              <a:gd name="connsiteX149" fmla="*/ 4207297 w 7587207"/>
              <a:gd name="connsiteY149" fmla="*/ 1967478 h 2613590"/>
              <a:gd name="connsiteX150" fmla="*/ 4184041 w 7587207"/>
              <a:gd name="connsiteY150" fmla="*/ 1962588 h 2613590"/>
              <a:gd name="connsiteX151" fmla="*/ 4161754 w 7587207"/>
              <a:gd name="connsiteY151" fmla="*/ 1959445 h 2613590"/>
              <a:gd name="connsiteX152" fmla="*/ 4139466 w 7587207"/>
              <a:gd name="connsiteY152" fmla="*/ 1956302 h 2613590"/>
              <a:gd name="connsiteX153" fmla="*/ 4115241 w 7587207"/>
              <a:gd name="connsiteY153" fmla="*/ 1951761 h 2613590"/>
              <a:gd name="connsiteX154" fmla="*/ 4092954 w 7587207"/>
              <a:gd name="connsiteY154" fmla="*/ 1948269 h 2613590"/>
              <a:gd name="connsiteX155" fmla="*/ 4069698 w 7587207"/>
              <a:gd name="connsiteY155" fmla="*/ 1945126 h 2613590"/>
              <a:gd name="connsiteX156" fmla="*/ 4047410 w 7587207"/>
              <a:gd name="connsiteY156" fmla="*/ 1940585 h 2613590"/>
              <a:gd name="connsiteX157" fmla="*/ 4026092 w 7587207"/>
              <a:gd name="connsiteY157" fmla="*/ 1937442 h 2613590"/>
              <a:gd name="connsiteX158" fmla="*/ 4002836 w 7587207"/>
              <a:gd name="connsiteY158" fmla="*/ 1934299 h 2613590"/>
              <a:gd name="connsiteX159" fmla="*/ 3980549 w 7587207"/>
              <a:gd name="connsiteY159" fmla="*/ 1930806 h 2613590"/>
              <a:gd name="connsiteX160" fmla="*/ 3956323 w 7587207"/>
              <a:gd name="connsiteY160" fmla="*/ 1927663 h 2613590"/>
              <a:gd name="connsiteX161" fmla="*/ 3934036 w 7587207"/>
              <a:gd name="connsiteY161" fmla="*/ 1924520 h 2613590"/>
              <a:gd name="connsiteX162" fmla="*/ 3911749 w 7587207"/>
              <a:gd name="connsiteY162" fmla="*/ 1921377 h 2613590"/>
              <a:gd name="connsiteX163" fmla="*/ 3888493 w 7587207"/>
              <a:gd name="connsiteY163" fmla="*/ 1916836 h 2613590"/>
              <a:gd name="connsiteX164" fmla="*/ 3866205 w 7587207"/>
              <a:gd name="connsiteY164" fmla="*/ 1913344 h 2613590"/>
              <a:gd name="connsiteX165" fmla="*/ 3841980 w 7587207"/>
              <a:gd name="connsiteY165" fmla="*/ 1910201 h 2613590"/>
              <a:gd name="connsiteX166" fmla="*/ 3821631 w 7587207"/>
              <a:gd name="connsiteY166" fmla="*/ 1905660 h 2613590"/>
              <a:gd name="connsiteX167" fmla="*/ 3799344 w 7587207"/>
              <a:gd name="connsiteY167" fmla="*/ 1902517 h 2613590"/>
              <a:gd name="connsiteX168" fmla="*/ 3776087 w 7587207"/>
              <a:gd name="connsiteY168" fmla="*/ 1899374 h 2613590"/>
              <a:gd name="connsiteX169" fmla="*/ 3753800 w 7587207"/>
              <a:gd name="connsiteY169" fmla="*/ 1895881 h 2613590"/>
              <a:gd name="connsiteX170" fmla="*/ 3729575 w 7587207"/>
              <a:gd name="connsiteY170" fmla="*/ 1892738 h 2613590"/>
              <a:gd name="connsiteX171" fmla="*/ 3707288 w 7587207"/>
              <a:gd name="connsiteY171" fmla="*/ 1889595 h 2613590"/>
              <a:gd name="connsiteX172" fmla="*/ 3685000 w 7587207"/>
              <a:gd name="connsiteY172" fmla="*/ 1886452 h 2613590"/>
              <a:gd name="connsiteX173" fmla="*/ 3661744 w 7587207"/>
              <a:gd name="connsiteY173" fmla="*/ 1883308 h 2613590"/>
              <a:gd name="connsiteX174" fmla="*/ 3639457 w 7587207"/>
              <a:gd name="connsiteY174" fmla="*/ 1880165 h 2613590"/>
              <a:gd name="connsiteX175" fmla="*/ 3617170 w 7587207"/>
              <a:gd name="connsiteY175" fmla="*/ 1875276 h 2613590"/>
              <a:gd name="connsiteX176" fmla="*/ 3594882 w 7587207"/>
              <a:gd name="connsiteY176" fmla="*/ 1872132 h 2613590"/>
              <a:gd name="connsiteX177" fmla="*/ 3572595 w 7587207"/>
              <a:gd name="connsiteY177" fmla="*/ 1868989 h 2613590"/>
              <a:gd name="connsiteX178" fmla="*/ 3548370 w 7587207"/>
              <a:gd name="connsiteY178" fmla="*/ 1865846 h 2613590"/>
              <a:gd name="connsiteX179" fmla="*/ 3526083 w 7587207"/>
              <a:gd name="connsiteY179" fmla="*/ 1862703 h 2613590"/>
              <a:gd name="connsiteX180" fmla="*/ 3502826 w 7587207"/>
              <a:gd name="connsiteY180" fmla="*/ 1857813 h 2613590"/>
              <a:gd name="connsiteX181" fmla="*/ 3480539 w 7587207"/>
              <a:gd name="connsiteY181" fmla="*/ 1856416 h 2613590"/>
              <a:gd name="connsiteX182" fmla="*/ 3458252 w 7587207"/>
              <a:gd name="connsiteY182" fmla="*/ 1853273 h 2613590"/>
              <a:gd name="connsiteX183" fmla="*/ 3434027 w 7587207"/>
              <a:gd name="connsiteY183" fmla="*/ 1850130 h 2613590"/>
              <a:gd name="connsiteX184" fmla="*/ 3413677 w 7587207"/>
              <a:gd name="connsiteY184" fmla="*/ 1846986 h 2613590"/>
              <a:gd name="connsiteX185" fmla="*/ 3389452 w 7587207"/>
              <a:gd name="connsiteY185" fmla="*/ 1842097 h 2613590"/>
              <a:gd name="connsiteX186" fmla="*/ 3367165 w 7587207"/>
              <a:gd name="connsiteY186" fmla="*/ 1838954 h 2613590"/>
              <a:gd name="connsiteX187" fmla="*/ 3343909 w 7587207"/>
              <a:gd name="connsiteY187" fmla="*/ 1835810 h 2613590"/>
              <a:gd name="connsiteX188" fmla="*/ 3321621 w 7587207"/>
              <a:gd name="connsiteY188" fmla="*/ 1832667 h 2613590"/>
              <a:gd name="connsiteX189" fmla="*/ 3299334 w 7587207"/>
              <a:gd name="connsiteY189" fmla="*/ 1829524 h 2613590"/>
              <a:gd name="connsiteX190" fmla="*/ 3275109 w 7587207"/>
              <a:gd name="connsiteY190" fmla="*/ 1826031 h 2613590"/>
              <a:gd name="connsiteX191" fmla="*/ 3253791 w 7587207"/>
              <a:gd name="connsiteY191" fmla="*/ 1822888 h 2613590"/>
              <a:gd name="connsiteX192" fmla="*/ 3229565 w 7587207"/>
              <a:gd name="connsiteY192" fmla="*/ 1819745 h 2613590"/>
              <a:gd name="connsiteX193" fmla="*/ 3209216 w 7587207"/>
              <a:gd name="connsiteY193" fmla="*/ 1816602 h 2613590"/>
              <a:gd name="connsiteX194" fmla="*/ 3186929 w 7587207"/>
              <a:gd name="connsiteY194" fmla="*/ 1813458 h 2613590"/>
              <a:gd name="connsiteX195" fmla="*/ 3162703 w 7587207"/>
              <a:gd name="connsiteY195" fmla="*/ 1810315 h 2613590"/>
              <a:gd name="connsiteX196" fmla="*/ 3140416 w 7587207"/>
              <a:gd name="connsiteY196" fmla="*/ 1807172 h 2613590"/>
              <a:gd name="connsiteX197" fmla="*/ 3117160 w 7587207"/>
              <a:gd name="connsiteY197" fmla="*/ 1804029 h 2613590"/>
              <a:gd name="connsiteX198" fmla="*/ 3094873 w 7587207"/>
              <a:gd name="connsiteY198" fmla="*/ 1800885 h 2613590"/>
              <a:gd name="connsiteX199" fmla="*/ 3072585 w 7587207"/>
              <a:gd name="connsiteY199" fmla="*/ 1797742 h 2613590"/>
              <a:gd name="connsiteX200" fmla="*/ 3048360 w 7587207"/>
              <a:gd name="connsiteY200" fmla="*/ 1794599 h 2613590"/>
              <a:gd name="connsiteX201" fmla="*/ 3026073 w 7587207"/>
              <a:gd name="connsiteY201" fmla="*/ 1791106 h 2613590"/>
              <a:gd name="connsiteX202" fmla="*/ 3002817 w 7587207"/>
              <a:gd name="connsiteY202" fmla="*/ 1787963 h 2613590"/>
              <a:gd name="connsiteX203" fmla="*/ 2981498 w 7587207"/>
              <a:gd name="connsiteY203" fmla="*/ 1783423 h 2613590"/>
              <a:gd name="connsiteX204" fmla="*/ 2959211 w 7587207"/>
              <a:gd name="connsiteY204" fmla="*/ 1780280 h 2613590"/>
              <a:gd name="connsiteX205" fmla="*/ 2935955 w 7587207"/>
              <a:gd name="connsiteY205" fmla="*/ 1778533 h 2613590"/>
              <a:gd name="connsiteX206" fmla="*/ 2913668 w 7587207"/>
              <a:gd name="connsiteY206" fmla="*/ 1775390 h 2613590"/>
              <a:gd name="connsiteX207" fmla="*/ 2889442 w 7587207"/>
              <a:gd name="connsiteY207" fmla="*/ 1772247 h 2613590"/>
              <a:gd name="connsiteX208" fmla="*/ 2867155 w 7587207"/>
              <a:gd name="connsiteY208" fmla="*/ 1769104 h 2613590"/>
              <a:gd name="connsiteX209" fmla="*/ 2844868 w 7587207"/>
              <a:gd name="connsiteY209" fmla="*/ 1765960 h 2613590"/>
              <a:gd name="connsiteX210" fmla="*/ 2821612 w 7587207"/>
              <a:gd name="connsiteY210" fmla="*/ 1762817 h 2613590"/>
              <a:gd name="connsiteX211" fmla="*/ 2799324 w 7587207"/>
              <a:gd name="connsiteY211" fmla="*/ 1759674 h 2613590"/>
              <a:gd name="connsiteX212" fmla="*/ 2777037 w 7587207"/>
              <a:gd name="connsiteY212" fmla="*/ 1756181 h 2613590"/>
              <a:gd name="connsiteX213" fmla="*/ 2754750 w 7587207"/>
              <a:gd name="connsiteY213" fmla="*/ 1753038 h 2613590"/>
              <a:gd name="connsiteX214" fmla="*/ 2732463 w 7587207"/>
              <a:gd name="connsiteY214" fmla="*/ 1749895 h 2613590"/>
              <a:gd name="connsiteX215" fmla="*/ 2709206 w 7587207"/>
              <a:gd name="connsiteY215" fmla="*/ 1746752 h 2613590"/>
              <a:gd name="connsiteX216" fmla="*/ 2686919 w 7587207"/>
              <a:gd name="connsiteY216" fmla="*/ 1743608 h 2613590"/>
              <a:gd name="connsiteX217" fmla="*/ 2662694 w 7587207"/>
              <a:gd name="connsiteY217" fmla="*/ 1742211 h 2613590"/>
              <a:gd name="connsiteX218" fmla="*/ 2640407 w 7587207"/>
              <a:gd name="connsiteY218" fmla="*/ 1738719 h 2613590"/>
              <a:gd name="connsiteX219" fmla="*/ 2618119 w 7587207"/>
              <a:gd name="connsiteY219" fmla="*/ 1735576 h 2613590"/>
              <a:gd name="connsiteX220" fmla="*/ 2594863 w 7587207"/>
              <a:gd name="connsiteY220" fmla="*/ 1732432 h 2613590"/>
              <a:gd name="connsiteX221" fmla="*/ 2573545 w 7587207"/>
              <a:gd name="connsiteY221" fmla="*/ 1729289 h 2613590"/>
              <a:gd name="connsiteX222" fmla="*/ 2550289 w 7587207"/>
              <a:gd name="connsiteY222" fmla="*/ 1726146 h 2613590"/>
              <a:gd name="connsiteX223" fmla="*/ 2528001 w 7587207"/>
              <a:gd name="connsiteY223" fmla="*/ 1723003 h 2613590"/>
              <a:gd name="connsiteX224" fmla="*/ 2505714 w 7587207"/>
              <a:gd name="connsiteY224" fmla="*/ 1719859 h 2613590"/>
              <a:gd name="connsiteX225" fmla="*/ 2481489 w 7587207"/>
              <a:gd name="connsiteY225" fmla="*/ 1716716 h 2613590"/>
              <a:gd name="connsiteX226" fmla="*/ 2459202 w 7587207"/>
              <a:gd name="connsiteY226" fmla="*/ 1713573 h 2613590"/>
              <a:gd name="connsiteX227" fmla="*/ 2435945 w 7587207"/>
              <a:gd name="connsiteY227" fmla="*/ 1710430 h 2613590"/>
              <a:gd name="connsiteX228" fmla="*/ 2413658 w 7587207"/>
              <a:gd name="connsiteY228" fmla="*/ 1707286 h 2613590"/>
              <a:gd name="connsiteX229" fmla="*/ 2391371 w 7587207"/>
              <a:gd name="connsiteY229" fmla="*/ 1705540 h 2613590"/>
              <a:gd name="connsiteX230" fmla="*/ 2369084 w 7587207"/>
              <a:gd name="connsiteY230" fmla="*/ 1702397 h 2613590"/>
              <a:gd name="connsiteX231" fmla="*/ 2346796 w 7587207"/>
              <a:gd name="connsiteY231" fmla="*/ 1700651 h 2613590"/>
              <a:gd name="connsiteX232" fmla="*/ 2322571 w 7587207"/>
              <a:gd name="connsiteY232" fmla="*/ 1697507 h 2613590"/>
              <a:gd name="connsiteX233" fmla="*/ 2301253 w 7587207"/>
              <a:gd name="connsiteY233" fmla="*/ 1694364 h 2613590"/>
              <a:gd name="connsiteX234" fmla="*/ 2277028 w 7587207"/>
              <a:gd name="connsiteY234" fmla="*/ 1691221 h 2613590"/>
              <a:gd name="connsiteX235" fmla="*/ 2254740 w 7587207"/>
              <a:gd name="connsiteY235" fmla="*/ 1688078 h 2613590"/>
              <a:gd name="connsiteX236" fmla="*/ 2232453 w 7587207"/>
              <a:gd name="connsiteY236" fmla="*/ 1684934 h 2613590"/>
              <a:gd name="connsiteX237" fmla="*/ 2209197 w 7587207"/>
              <a:gd name="connsiteY237" fmla="*/ 1681791 h 2613590"/>
              <a:gd name="connsiteX238" fmla="*/ 2186910 w 7587207"/>
              <a:gd name="connsiteY238" fmla="*/ 1678648 h 2613590"/>
              <a:gd name="connsiteX239" fmla="*/ 2164622 w 7587207"/>
              <a:gd name="connsiteY239" fmla="*/ 1675505 h 2613590"/>
              <a:gd name="connsiteX240" fmla="*/ 2142335 w 7587207"/>
              <a:gd name="connsiteY240" fmla="*/ 1673758 h 2613590"/>
              <a:gd name="connsiteX241" fmla="*/ 2120048 w 7587207"/>
              <a:gd name="connsiteY241" fmla="*/ 1670615 h 2613590"/>
              <a:gd name="connsiteX242" fmla="*/ 2095822 w 7587207"/>
              <a:gd name="connsiteY242" fmla="*/ 1667472 h 2613590"/>
              <a:gd name="connsiteX243" fmla="*/ 2073535 w 7587207"/>
              <a:gd name="connsiteY243" fmla="*/ 1664329 h 2613590"/>
              <a:gd name="connsiteX244" fmla="*/ 2050279 w 7587207"/>
              <a:gd name="connsiteY244" fmla="*/ 1662582 h 2613590"/>
              <a:gd name="connsiteX245" fmla="*/ 2027992 w 7587207"/>
              <a:gd name="connsiteY245" fmla="*/ 1659439 h 2613590"/>
              <a:gd name="connsiteX246" fmla="*/ 2005704 w 7587207"/>
              <a:gd name="connsiteY246" fmla="*/ 1656296 h 2613590"/>
              <a:gd name="connsiteX247" fmla="*/ 1981479 w 7587207"/>
              <a:gd name="connsiteY247" fmla="*/ 1653153 h 2613590"/>
              <a:gd name="connsiteX248" fmla="*/ 1961130 w 7587207"/>
              <a:gd name="connsiteY248" fmla="*/ 1651406 h 2613590"/>
              <a:gd name="connsiteX249" fmla="*/ 1936905 w 7587207"/>
              <a:gd name="connsiteY249" fmla="*/ 1648263 h 2613590"/>
              <a:gd name="connsiteX250" fmla="*/ 1914617 w 7587207"/>
              <a:gd name="connsiteY250" fmla="*/ 1645120 h 2613590"/>
              <a:gd name="connsiteX251" fmla="*/ 1893299 w 7587207"/>
              <a:gd name="connsiteY251" fmla="*/ 1641977 h 2613590"/>
              <a:gd name="connsiteX252" fmla="*/ 1869074 w 7587207"/>
              <a:gd name="connsiteY252" fmla="*/ 1638833 h 2613590"/>
              <a:gd name="connsiteX253" fmla="*/ 1846787 w 7587207"/>
              <a:gd name="connsiteY253" fmla="*/ 1635690 h 2613590"/>
              <a:gd name="connsiteX254" fmla="*/ 1822561 w 7587207"/>
              <a:gd name="connsiteY254" fmla="*/ 1633944 h 2613590"/>
              <a:gd name="connsiteX255" fmla="*/ 1801243 w 7587207"/>
              <a:gd name="connsiteY255" fmla="*/ 1630801 h 2613590"/>
              <a:gd name="connsiteX256" fmla="*/ 1778956 w 7587207"/>
              <a:gd name="connsiteY256" fmla="*/ 1627657 h 2613590"/>
              <a:gd name="connsiteX257" fmla="*/ 1756669 w 7587207"/>
              <a:gd name="connsiteY257" fmla="*/ 1624514 h 2613590"/>
              <a:gd name="connsiteX258" fmla="*/ 1734381 w 7587207"/>
              <a:gd name="connsiteY258" fmla="*/ 1623117 h 2613590"/>
              <a:gd name="connsiteX259" fmla="*/ 1710156 w 7587207"/>
              <a:gd name="connsiteY259" fmla="*/ 1621371 h 2613590"/>
              <a:gd name="connsiteX260" fmla="*/ 1687869 w 7587207"/>
              <a:gd name="connsiteY260" fmla="*/ 1618228 h 2613590"/>
              <a:gd name="connsiteX261" fmla="*/ 1665582 w 7587207"/>
              <a:gd name="connsiteY261" fmla="*/ 1615084 h 2613590"/>
              <a:gd name="connsiteX262" fmla="*/ 1642325 w 7587207"/>
              <a:gd name="connsiteY262" fmla="*/ 1611941 h 2613590"/>
              <a:gd name="connsiteX263" fmla="*/ 1620038 w 7587207"/>
              <a:gd name="connsiteY263" fmla="*/ 1608798 h 2613590"/>
              <a:gd name="connsiteX264" fmla="*/ 1595813 w 7587207"/>
              <a:gd name="connsiteY264" fmla="*/ 1607052 h 2613590"/>
              <a:gd name="connsiteX265" fmla="*/ 1573525 w 7587207"/>
              <a:gd name="connsiteY265" fmla="*/ 1603908 h 2613590"/>
              <a:gd name="connsiteX266" fmla="*/ 1553176 w 7587207"/>
              <a:gd name="connsiteY266" fmla="*/ 1600765 h 2613590"/>
              <a:gd name="connsiteX267" fmla="*/ 1528951 w 7587207"/>
              <a:gd name="connsiteY267" fmla="*/ 1597622 h 2613590"/>
              <a:gd name="connsiteX268" fmla="*/ 1506664 w 7587207"/>
              <a:gd name="connsiteY268" fmla="*/ 1595876 h 2613590"/>
              <a:gd name="connsiteX269" fmla="*/ 1483407 w 7587207"/>
              <a:gd name="connsiteY269" fmla="*/ 1592732 h 2613590"/>
              <a:gd name="connsiteX270" fmla="*/ 1461120 w 7587207"/>
              <a:gd name="connsiteY270" fmla="*/ 1589589 h 2613590"/>
              <a:gd name="connsiteX271" fmla="*/ 1438833 w 7587207"/>
              <a:gd name="connsiteY271" fmla="*/ 1586446 h 2613590"/>
              <a:gd name="connsiteX272" fmla="*/ 1414608 w 7587207"/>
              <a:gd name="connsiteY272" fmla="*/ 1586446 h 2613590"/>
              <a:gd name="connsiteX273" fmla="*/ 1392320 w 7587207"/>
              <a:gd name="connsiteY273" fmla="*/ 1583303 h 2613590"/>
              <a:gd name="connsiteX274" fmla="*/ 1369064 w 7587207"/>
              <a:gd name="connsiteY274" fmla="*/ 1580159 h 2613590"/>
              <a:gd name="connsiteX275" fmla="*/ 1346777 w 7587207"/>
              <a:gd name="connsiteY275" fmla="*/ 1577016 h 2613590"/>
              <a:gd name="connsiteX276" fmla="*/ 1324490 w 7587207"/>
              <a:gd name="connsiteY276" fmla="*/ 1575270 h 2613590"/>
              <a:gd name="connsiteX277" fmla="*/ 1302202 w 7587207"/>
              <a:gd name="connsiteY277" fmla="*/ 1572127 h 2613590"/>
              <a:gd name="connsiteX278" fmla="*/ 1279915 w 7587207"/>
              <a:gd name="connsiteY278" fmla="*/ 1568983 h 2613590"/>
              <a:gd name="connsiteX279" fmla="*/ 1256659 w 7587207"/>
              <a:gd name="connsiteY279" fmla="*/ 1565840 h 2613590"/>
              <a:gd name="connsiteX280" fmla="*/ 1234372 w 7587207"/>
              <a:gd name="connsiteY280" fmla="*/ 1564094 h 2613590"/>
              <a:gd name="connsiteX281" fmla="*/ 1210146 w 7587207"/>
              <a:gd name="connsiteY281" fmla="*/ 1560951 h 2613590"/>
              <a:gd name="connsiteX282" fmla="*/ 1187859 w 7587207"/>
              <a:gd name="connsiteY282" fmla="*/ 1557807 h 2613590"/>
              <a:gd name="connsiteX283" fmla="*/ 1165572 w 7587207"/>
              <a:gd name="connsiteY283" fmla="*/ 1556410 h 2613590"/>
              <a:gd name="connsiteX284" fmla="*/ 1142316 w 7587207"/>
              <a:gd name="connsiteY284" fmla="*/ 1553267 h 2613590"/>
              <a:gd name="connsiteX285" fmla="*/ 1120997 w 7587207"/>
              <a:gd name="connsiteY285" fmla="*/ 1550124 h 2613590"/>
              <a:gd name="connsiteX286" fmla="*/ 1097741 w 7587207"/>
              <a:gd name="connsiteY286" fmla="*/ 1548378 h 2613590"/>
              <a:gd name="connsiteX287" fmla="*/ 1075454 w 7587207"/>
              <a:gd name="connsiteY287" fmla="*/ 1546631 h 2613590"/>
              <a:gd name="connsiteX288" fmla="*/ 1053167 w 7587207"/>
              <a:gd name="connsiteY288" fmla="*/ 1543488 h 2613590"/>
              <a:gd name="connsiteX289" fmla="*/ 1028941 w 7587207"/>
              <a:gd name="connsiteY289" fmla="*/ 1542091 h 2613590"/>
              <a:gd name="connsiteX290" fmla="*/ 1006654 w 7587207"/>
              <a:gd name="connsiteY290" fmla="*/ 1538948 h 2613590"/>
              <a:gd name="connsiteX291" fmla="*/ 983398 w 7587207"/>
              <a:gd name="connsiteY291" fmla="*/ 1535805 h 2613590"/>
              <a:gd name="connsiteX292" fmla="*/ 961111 w 7587207"/>
              <a:gd name="connsiteY292" fmla="*/ 1534058 h 2613590"/>
              <a:gd name="connsiteX293" fmla="*/ 938823 w 7587207"/>
              <a:gd name="connsiteY293" fmla="*/ 1530915 h 2613590"/>
              <a:gd name="connsiteX294" fmla="*/ 916536 w 7587207"/>
              <a:gd name="connsiteY294" fmla="*/ 1527772 h 2613590"/>
              <a:gd name="connsiteX295" fmla="*/ 894249 w 7587207"/>
              <a:gd name="connsiteY295" fmla="*/ 1526026 h 2613590"/>
              <a:gd name="connsiteX296" fmla="*/ 870024 w 7587207"/>
              <a:gd name="connsiteY296" fmla="*/ 1522882 h 2613590"/>
              <a:gd name="connsiteX297" fmla="*/ 848705 w 7587207"/>
              <a:gd name="connsiteY297" fmla="*/ 1519739 h 2613590"/>
              <a:gd name="connsiteX298" fmla="*/ 826418 w 7587207"/>
              <a:gd name="connsiteY298" fmla="*/ 1518342 h 2613590"/>
              <a:gd name="connsiteX299" fmla="*/ 802193 w 7587207"/>
              <a:gd name="connsiteY299" fmla="*/ 1515199 h 2613590"/>
              <a:gd name="connsiteX300" fmla="*/ 779906 w 7587207"/>
              <a:gd name="connsiteY300" fmla="*/ 1511706 h 2613590"/>
              <a:gd name="connsiteX301" fmla="*/ 756650 w 7587207"/>
              <a:gd name="connsiteY301" fmla="*/ 1510309 h 2613590"/>
              <a:gd name="connsiteX302" fmla="*/ 734362 w 7587207"/>
              <a:gd name="connsiteY302" fmla="*/ 1508563 h 2613590"/>
              <a:gd name="connsiteX303" fmla="*/ 713044 w 7587207"/>
              <a:gd name="connsiteY303" fmla="*/ 1507166 h 2613590"/>
              <a:gd name="connsiteX304" fmla="*/ 689788 w 7587207"/>
              <a:gd name="connsiteY304" fmla="*/ 1504023 h 2613590"/>
              <a:gd name="connsiteX305" fmla="*/ 667501 w 7587207"/>
              <a:gd name="connsiteY305" fmla="*/ 1500880 h 2613590"/>
              <a:gd name="connsiteX306" fmla="*/ 643275 w 7587207"/>
              <a:gd name="connsiteY306" fmla="*/ 1499133 h 2613590"/>
              <a:gd name="connsiteX307" fmla="*/ 620988 w 7587207"/>
              <a:gd name="connsiteY307" fmla="*/ 1495990 h 2613590"/>
              <a:gd name="connsiteX308" fmla="*/ 598701 w 7587207"/>
              <a:gd name="connsiteY308" fmla="*/ 1494244 h 2613590"/>
              <a:gd name="connsiteX309" fmla="*/ 575444 w 7587207"/>
              <a:gd name="connsiteY309" fmla="*/ 1491101 h 2613590"/>
              <a:gd name="connsiteX310" fmla="*/ 553157 w 7587207"/>
              <a:gd name="connsiteY310" fmla="*/ 1487957 h 2613590"/>
              <a:gd name="connsiteX311" fmla="*/ 528932 w 7587207"/>
              <a:gd name="connsiteY311" fmla="*/ 1486560 h 2613590"/>
              <a:gd name="connsiteX312" fmla="*/ 508583 w 7587207"/>
              <a:gd name="connsiteY312" fmla="*/ 1483417 h 2613590"/>
              <a:gd name="connsiteX313" fmla="*/ 486295 w 7587207"/>
              <a:gd name="connsiteY313" fmla="*/ 1481671 h 2613590"/>
              <a:gd name="connsiteX314" fmla="*/ 462070 w 7587207"/>
              <a:gd name="connsiteY314" fmla="*/ 1478528 h 2613590"/>
              <a:gd name="connsiteX315" fmla="*/ 440752 w 7587207"/>
              <a:gd name="connsiteY315" fmla="*/ 1475384 h 2613590"/>
              <a:gd name="connsiteX316" fmla="*/ 416527 w 7587207"/>
              <a:gd name="connsiteY316" fmla="*/ 1473638 h 2613590"/>
              <a:gd name="connsiteX317" fmla="*/ 394239 w 7587207"/>
              <a:gd name="connsiteY317" fmla="*/ 1470495 h 2613590"/>
              <a:gd name="connsiteX318" fmla="*/ 371952 w 7587207"/>
              <a:gd name="connsiteY318" fmla="*/ 1470495 h 2613590"/>
              <a:gd name="connsiteX319" fmla="*/ 347727 w 7587207"/>
              <a:gd name="connsiteY319" fmla="*/ 1467352 h 2613590"/>
              <a:gd name="connsiteX320" fmla="*/ 326408 w 7587207"/>
              <a:gd name="connsiteY320" fmla="*/ 1465955 h 2613590"/>
              <a:gd name="connsiteX321" fmla="*/ 304121 w 7587207"/>
              <a:gd name="connsiteY321" fmla="*/ 1462811 h 2613590"/>
              <a:gd name="connsiteX322" fmla="*/ 281834 w 7587207"/>
              <a:gd name="connsiteY322" fmla="*/ 1461065 h 2613590"/>
              <a:gd name="connsiteX323" fmla="*/ 259547 w 7587207"/>
              <a:gd name="connsiteY323" fmla="*/ 1457922 h 2613590"/>
              <a:gd name="connsiteX324" fmla="*/ 235321 w 7587207"/>
              <a:gd name="connsiteY324" fmla="*/ 1456176 h 2613590"/>
              <a:gd name="connsiteX325" fmla="*/ 213034 w 7587207"/>
              <a:gd name="connsiteY325" fmla="*/ 1453032 h 2613590"/>
              <a:gd name="connsiteX326" fmla="*/ 189778 w 7587207"/>
              <a:gd name="connsiteY326" fmla="*/ 1449889 h 2613590"/>
              <a:gd name="connsiteX327" fmla="*/ 167491 w 7587207"/>
              <a:gd name="connsiteY327" fmla="*/ 1448492 h 2613590"/>
              <a:gd name="connsiteX328" fmla="*/ 145203 w 7587207"/>
              <a:gd name="connsiteY328" fmla="*/ 1445349 h 2613590"/>
              <a:gd name="connsiteX329" fmla="*/ 120978 w 7587207"/>
              <a:gd name="connsiteY329" fmla="*/ 1443603 h 2613590"/>
              <a:gd name="connsiteX330" fmla="*/ 100629 w 7587207"/>
              <a:gd name="connsiteY330" fmla="*/ 1440459 h 2613590"/>
              <a:gd name="connsiteX331" fmla="*/ 76404 w 7587207"/>
              <a:gd name="connsiteY331" fmla="*/ 1438713 h 2613590"/>
              <a:gd name="connsiteX332" fmla="*/ 29255 w 7587207"/>
              <a:gd name="connsiteY332" fmla="*/ 1384672 h 2613590"/>
              <a:gd name="connsiteX333" fmla="*/ 0 w 7587207"/>
              <a:gd name="connsiteY333" fmla="*/ 1349937 h 2613590"/>
              <a:gd name="connsiteX334" fmla="*/ 81971 w 7587207"/>
              <a:gd name="connsiteY334" fmla="*/ 1349937 h 2613590"/>
              <a:gd name="connsiteX335" fmla="*/ 173411 w 7587207"/>
              <a:gd name="connsiteY335" fmla="*/ 0 h 2613590"/>
              <a:gd name="connsiteX0" fmla="*/ 7587207 w 7587207"/>
              <a:gd name="connsiteY0" fmla="*/ 1263653 h 1263653"/>
              <a:gd name="connsiteX1" fmla="*/ 7564920 w 7587207"/>
              <a:gd name="connsiteY1" fmla="*/ 1258764 h 1263653"/>
              <a:gd name="connsiteX2" fmla="*/ 7542632 w 7587207"/>
              <a:gd name="connsiteY2" fmla="*/ 1252477 h 1263653"/>
              <a:gd name="connsiteX3" fmla="*/ 7520345 w 7587207"/>
              <a:gd name="connsiteY3" fmla="*/ 1247937 h 1263653"/>
              <a:gd name="connsiteX4" fmla="*/ 7497089 w 7587207"/>
              <a:gd name="connsiteY4" fmla="*/ 1243047 h 1263653"/>
              <a:gd name="connsiteX5" fmla="*/ 7474802 w 7587207"/>
              <a:gd name="connsiteY5" fmla="*/ 1238158 h 1263653"/>
              <a:gd name="connsiteX6" fmla="*/ 7452514 w 7587207"/>
              <a:gd name="connsiteY6" fmla="*/ 1233618 h 1263653"/>
              <a:gd name="connsiteX7" fmla="*/ 7428289 w 7587207"/>
              <a:gd name="connsiteY7" fmla="*/ 1228728 h 1263653"/>
              <a:gd name="connsiteX8" fmla="*/ 7406002 w 7587207"/>
              <a:gd name="connsiteY8" fmla="*/ 1222442 h 1263653"/>
              <a:gd name="connsiteX9" fmla="*/ 7382746 w 7587207"/>
              <a:gd name="connsiteY9" fmla="*/ 1217552 h 1263653"/>
              <a:gd name="connsiteX10" fmla="*/ 7360458 w 7587207"/>
              <a:gd name="connsiteY10" fmla="*/ 1213012 h 1263653"/>
              <a:gd name="connsiteX11" fmla="*/ 7339140 w 7587207"/>
              <a:gd name="connsiteY11" fmla="*/ 1206376 h 1263653"/>
              <a:gd name="connsiteX12" fmla="*/ 7315884 w 7587207"/>
              <a:gd name="connsiteY12" fmla="*/ 1203233 h 1263653"/>
              <a:gd name="connsiteX13" fmla="*/ 7293597 w 7587207"/>
              <a:gd name="connsiteY13" fmla="*/ 1198693 h 1263653"/>
              <a:gd name="connsiteX14" fmla="*/ 7269371 w 7587207"/>
              <a:gd name="connsiteY14" fmla="*/ 1192057 h 1263653"/>
              <a:gd name="connsiteX15" fmla="*/ 7247084 w 7587207"/>
              <a:gd name="connsiteY15" fmla="*/ 1187517 h 1263653"/>
              <a:gd name="connsiteX16" fmla="*/ 7224797 w 7587207"/>
              <a:gd name="connsiteY16" fmla="*/ 1182627 h 1263653"/>
              <a:gd name="connsiteX17" fmla="*/ 7201541 w 7587207"/>
              <a:gd name="connsiteY17" fmla="*/ 1178087 h 1263653"/>
              <a:gd name="connsiteX18" fmla="*/ 7179253 w 7587207"/>
              <a:gd name="connsiteY18" fmla="*/ 1171451 h 1263653"/>
              <a:gd name="connsiteX19" fmla="*/ 7155028 w 7587207"/>
              <a:gd name="connsiteY19" fmla="*/ 1166911 h 1263653"/>
              <a:gd name="connsiteX20" fmla="*/ 7134679 w 7587207"/>
              <a:gd name="connsiteY20" fmla="*/ 1163768 h 1263653"/>
              <a:gd name="connsiteX21" fmla="*/ 7112392 w 7587207"/>
              <a:gd name="connsiteY21" fmla="*/ 1158878 h 1263653"/>
              <a:gd name="connsiteX22" fmla="*/ 7089135 w 7587207"/>
              <a:gd name="connsiteY22" fmla="*/ 1152592 h 1263653"/>
              <a:gd name="connsiteX23" fmla="*/ 7066848 w 7587207"/>
              <a:gd name="connsiteY23" fmla="*/ 1147702 h 1263653"/>
              <a:gd name="connsiteX24" fmla="*/ 7042623 w 7587207"/>
              <a:gd name="connsiteY24" fmla="*/ 1143162 h 1263653"/>
              <a:gd name="connsiteX25" fmla="*/ 7020336 w 7587207"/>
              <a:gd name="connsiteY25" fmla="*/ 1138272 h 1263653"/>
              <a:gd name="connsiteX26" fmla="*/ 6998048 w 7587207"/>
              <a:gd name="connsiteY26" fmla="*/ 1131986 h 1263653"/>
              <a:gd name="connsiteX27" fmla="*/ 6974792 w 7587207"/>
              <a:gd name="connsiteY27" fmla="*/ 1127096 h 1263653"/>
              <a:gd name="connsiteX28" fmla="*/ 6952505 w 7587207"/>
              <a:gd name="connsiteY28" fmla="*/ 1123953 h 1263653"/>
              <a:gd name="connsiteX29" fmla="*/ 6930218 w 7587207"/>
              <a:gd name="connsiteY29" fmla="*/ 1119064 h 1263653"/>
              <a:gd name="connsiteX30" fmla="*/ 6907930 w 7587207"/>
              <a:gd name="connsiteY30" fmla="*/ 1114523 h 1263653"/>
              <a:gd name="connsiteX31" fmla="*/ 6885643 w 7587207"/>
              <a:gd name="connsiteY31" fmla="*/ 1109634 h 1263653"/>
              <a:gd name="connsiteX32" fmla="*/ 6861418 w 7587207"/>
              <a:gd name="connsiteY32" fmla="*/ 1103347 h 1263653"/>
              <a:gd name="connsiteX33" fmla="*/ 6839131 w 7587207"/>
              <a:gd name="connsiteY33" fmla="*/ 1098458 h 1263653"/>
              <a:gd name="connsiteX34" fmla="*/ 6815874 w 7587207"/>
              <a:gd name="connsiteY34" fmla="*/ 1093918 h 1263653"/>
              <a:gd name="connsiteX35" fmla="*/ 6793587 w 7587207"/>
              <a:gd name="connsiteY35" fmla="*/ 1089028 h 1263653"/>
              <a:gd name="connsiteX36" fmla="*/ 6771300 w 7587207"/>
              <a:gd name="connsiteY36" fmla="*/ 1085885 h 1263653"/>
              <a:gd name="connsiteX37" fmla="*/ 6747075 w 7587207"/>
              <a:gd name="connsiteY37" fmla="*/ 1080995 h 1263653"/>
              <a:gd name="connsiteX38" fmla="*/ 6726725 w 7587207"/>
              <a:gd name="connsiteY38" fmla="*/ 1076455 h 1263653"/>
              <a:gd name="connsiteX39" fmla="*/ 6702500 w 7587207"/>
              <a:gd name="connsiteY39" fmla="*/ 1071566 h 1263653"/>
              <a:gd name="connsiteX40" fmla="*/ 6681182 w 7587207"/>
              <a:gd name="connsiteY40" fmla="*/ 1066676 h 1263653"/>
              <a:gd name="connsiteX41" fmla="*/ 6658895 w 7587207"/>
              <a:gd name="connsiteY41" fmla="*/ 1060390 h 1263653"/>
              <a:gd name="connsiteX42" fmla="*/ 6634669 w 7587207"/>
              <a:gd name="connsiteY42" fmla="*/ 1055849 h 1263653"/>
              <a:gd name="connsiteX43" fmla="*/ 6612382 w 7587207"/>
              <a:gd name="connsiteY43" fmla="*/ 1050960 h 1263653"/>
              <a:gd name="connsiteX44" fmla="*/ 6589126 w 7587207"/>
              <a:gd name="connsiteY44" fmla="*/ 1047817 h 1263653"/>
              <a:gd name="connsiteX45" fmla="*/ 6566839 w 7587207"/>
              <a:gd name="connsiteY45" fmla="*/ 1042927 h 1263653"/>
              <a:gd name="connsiteX46" fmla="*/ 6544551 w 7587207"/>
              <a:gd name="connsiteY46" fmla="*/ 1038387 h 1263653"/>
              <a:gd name="connsiteX47" fmla="*/ 6522264 w 7587207"/>
              <a:gd name="connsiteY47" fmla="*/ 1033497 h 1263653"/>
              <a:gd name="connsiteX48" fmla="*/ 6499977 w 7587207"/>
              <a:gd name="connsiteY48" fmla="*/ 1028608 h 1263653"/>
              <a:gd name="connsiteX49" fmla="*/ 6475751 w 7587207"/>
              <a:gd name="connsiteY49" fmla="*/ 1024068 h 1263653"/>
              <a:gd name="connsiteX50" fmla="*/ 6453464 w 7587207"/>
              <a:gd name="connsiteY50" fmla="*/ 1019178 h 1263653"/>
              <a:gd name="connsiteX51" fmla="*/ 6430208 w 7587207"/>
              <a:gd name="connsiteY51" fmla="*/ 1014289 h 1263653"/>
              <a:gd name="connsiteX52" fmla="*/ 6407921 w 7587207"/>
              <a:gd name="connsiteY52" fmla="*/ 1011145 h 1263653"/>
              <a:gd name="connsiteX53" fmla="*/ 6385633 w 7587207"/>
              <a:gd name="connsiteY53" fmla="*/ 1006605 h 1263653"/>
              <a:gd name="connsiteX54" fmla="*/ 6361408 w 7587207"/>
              <a:gd name="connsiteY54" fmla="*/ 1001716 h 1263653"/>
              <a:gd name="connsiteX55" fmla="*/ 6339121 w 7587207"/>
              <a:gd name="connsiteY55" fmla="*/ 996826 h 1263653"/>
              <a:gd name="connsiteX56" fmla="*/ 6316834 w 7587207"/>
              <a:gd name="connsiteY56" fmla="*/ 992286 h 1263653"/>
              <a:gd name="connsiteX57" fmla="*/ 6294546 w 7587207"/>
              <a:gd name="connsiteY57" fmla="*/ 987396 h 1263653"/>
              <a:gd name="connsiteX58" fmla="*/ 6273228 w 7587207"/>
              <a:gd name="connsiteY58" fmla="*/ 982507 h 1263653"/>
              <a:gd name="connsiteX59" fmla="*/ 6249003 w 7587207"/>
              <a:gd name="connsiteY59" fmla="*/ 977967 h 1263653"/>
              <a:gd name="connsiteX60" fmla="*/ 6226716 w 7587207"/>
              <a:gd name="connsiteY60" fmla="*/ 973077 h 1263653"/>
              <a:gd name="connsiteX61" fmla="*/ 6202490 w 7587207"/>
              <a:gd name="connsiteY61" fmla="*/ 969934 h 1263653"/>
              <a:gd name="connsiteX62" fmla="*/ 6180203 w 7587207"/>
              <a:gd name="connsiteY62" fmla="*/ 965044 h 1263653"/>
              <a:gd name="connsiteX63" fmla="*/ 6158885 w 7587207"/>
              <a:gd name="connsiteY63" fmla="*/ 961901 h 1263653"/>
              <a:gd name="connsiteX64" fmla="*/ 6134660 w 7587207"/>
              <a:gd name="connsiteY64" fmla="*/ 957361 h 1263653"/>
              <a:gd name="connsiteX65" fmla="*/ 6112372 w 7587207"/>
              <a:gd name="connsiteY65" fmla="*/ 952471 h 1263653"/>
              <a:gd name="connsiteX66" fmla="*/ 6090085 w 7587207"/>
              <a:gd name="connsiteY66" fmla="*/ 947582 h 1263653"/>
              <a:gd name="connsiteX67" fmla="*/ 6067798 w 7587207"/>
              <a:gd name="connsiteY67" fmla="*/ 943042 h 1263653"/>
              <a:gd name="connsiteX68" fmla="*/ 6045510 w 7587207"/>
              <a:gd name="connsiteY68" fmla="*/ 938152 h 1263653"/>
              <a:gd name="connsiteX69" fmla="*/ 6022254 w 7587207"/>
              <a:gd name="connsiteY69" fmla="*/ 933612 h 1263653"/>
              <a:gd name="connsiteX70" fmla="*/ 5999967 w 7587207"/>
              <a:gd name="connsiteY70" fmla="*/ 930119 h 1263653"/>
              <a:gd name="connsiteX71" fmla="*/ 5975742 w 7587207"/>
              <a:gd name="connsiteY71" fmla="*/ 925579 h 1263653"/>
              <a:gd name="connsiteX72" fmla="*/ 5953454 w 7587207"/>
              <a:gd name="connsiteY72" fmla="*/ 922436 h 1263653"/>
              <a:gd name="connsiteX73" fmla="*/ 5931168 w 7587207"/>
              <a:gd name="connsiteY73" fmla="*/ 917546 h 1263653"/>
              <a:gd name="connsiteX74" fmla="*/ 5907911 w 7587207"/>
              <a:gd name="connsiteY74" fmla="*/ 912657 h 1263653"/>
              <a:gd name="connsiteX75" fmla="*/ 5886593 w 7587207"/>
              <a:gd name="connsiteY75" fmla="*/ 908117 h 1263653"/>
              <a:gd name="connsiteX76" fmla="*/ 5863336 w 7587207"/>
              <a:gd name="connsiteY76" fmla="*/ 903227 h 1263653"/>
              <a:gd name="connsiteX77" fmla="*/ 5841050 w 7587207"/>
              <a:gd name="connsiteY77" fmla="*/ 898687 h 1263653"/>
              <a:gd name="connsiteX78" fmla="*/ 5818762 w 7587207"/>
              <a:gd name="connsiteY78" fmla="*/ 895194 h 1263653"/>
              <a:gd name="connsiteX79" fmla="*/ 5794537 w 7587207"/>
              <a:gd name="connsiteY79" fmla="*/ 892051 h 1263653"/>
              <a:gd name="connsiteX80" fmla="*/ 5772250 w 7587207"/>
              <a:gd name="connsiteY80" fmla="*/ 887511 h 1263653"/>
              <a:gd name="connsiteX81" fmla="*/ 5748994 w 7587207"/>
              <a:gd name="connsiteY81" fmla="*/ 882621 h 1263653"/>
              <a:gd name="connsiteX82" fmla="*/ 5726706 w 7587207"/>
              <a:gd name="connsiteY82" fmla="*/ 877732 h 1263653"/>
              <a:gd name="connsiteX83" fmla="*/ 5704419 w 7587207"/>
              <a:gd name="connsiteY83" fmla="*/ 874589 h 1263653"/>
              <a:gd name="connsiteX84" fmla="*/ 5682132 w 7587207"/>
              <a:gd name="connsiteY84" fmla="*/ 870048 h 1263653"/>
              <a:gd name="connsiteX85" fmla="*/ 5659844 w 7587207"/>
              <a:gd name="connsiteY85" fmla="*/ 865159 h 1263653"/>
              <a:gd name="connsiteX86" fmla="*/ 5636588 w 7587207"/>
              <a:gd name="connsiteY86" fmla="*/ 860269 h 1263653"/>
              <a:gd name="connsiteX87" fmla="*/ 5614301 w 7587207"/>
              <a:gd name="connsiteY87" fmla="*/ 857126 h 1263653"/>
              <a:gd name="connsiteX88" fmla="*/ 5592014 w 7587207"/>
              <a:gd name="connsiteY88" fmla="*/ 853983 h 1263653"/>
              <a:gd name="connsiteX89" fmla="*/ 5567788 w 7587207"/>
              <a:gd name="connsiteY89" fmla="*/ 849443 h 1263653"/>
              <a:gd name="connsiteX90" fmla="*/ 5545501 w 7587207"/>
              <a:gd name="connsiteY90" fmla="*/ 844553 h 1263653"/>
              <a:gd name="connsiteX91" fmla="*/ 5522245 w 7587207"/>
              <a:gd name="connsiteY91" fmla="*/ 841410 h 1263653"/>
              <a:gd name="connsiteX92" fmla="*/ 5499958 w 7587207"/>
              <a:gd name="connsiteY92" fmla="*/ 836520 h 1263653"/>
              <a:gd name="connsiteX93" fmla="*/ 5477670 w 7587207"/>
              <a:gd name="connsiteY93" fmla="*/ 831980 h 1263653"/>
              <a:gd name="connsiteX94" fmla="*/ 5455383 w 7587207"/>
              <a:gd name="connsiteY94" fmla="*/ 828837 h 1263653"/>
              <a:gd name="connsiteX95" fmla="*/ 5433096 w 7587207"/>
              <a:gd name="connsiteY95" fmla="*/ 823947 h 1263653"/>
              <a:gd name="connsiteX96" fmla="*/ 5408870 w 7587207"/>
              <a:gd name="connsiteY96" fmla="*/ 819058 h 1263653"/>
              <a:gd name="connsiteX97" fmla="*/ 5386583 w 7587207"/>
              <a:gd name="connsiteY97" fmla="*/ 817661 h 1263653"/>
              <a:gd name="connsiteX98" fmla="*/ 5363327 w 7587207"/>
              <a:gd name="connsiteY98" fmla="*/ 812771 h 1263653"/>
              <a:gd name="connsiteX99" fmla="*/ 5341040 w 7587207"/>
              <a:gd name="connsiteY99" fmla="*/ 807882 h 1263653"/>
              <a:gd name="connsiteX100" fmla="*/ 5318752 w 7587207"/>
              <a:gd name="connsiteY100" fmla="*/ 804739 h 1263653"/>
              <a:gd name="connsiteX101" fmla="*/ 5294527 w 7587207"/>
              <a:gd name="connsiteY101" fmla="*/ 800198 h 1263653"/>
              <a:gd name="connsiteX102" fmla="*/ 5274178 w 7587207"/>
              <a:gd name="connsiteY102" fmla="*/ 795309 h 1263653"/>
              <a:gd name="connsiteX103" fmla="*/ 5249952 w 7587207"/>
              <a:gd name="connsiteY103" fmla="*/ 792166 h 1263653"/>
              <a:gd name="connsiteX104" fmla="*/ 5228634 w 7587207"/>
              <a:gd name="connsiteY104" fmla="*/ 787276 h 1263653"/>
              <a:gd name="connsiteX105" fmla="*/ 5206347 w 7587207"/>
              <a:gd name="connsiteY105" fmla="*/ 782736 h 1263653"/>
              <a:gd name="connsiteX106" fmla="*/ 5182122 w 7587207"/>
              <a:gd name="connsiteY106" fmla="*/ 779593 h 1263653"/>
              <a:gd name="connsiteX107" fmla="*/ 5159834 w 7587207"/>
              <a:gd name="connsiteY107" fmla="*/ 776449 h 1263653"/>
              <a:gd name="connsiteX108" fmla="*/ 5136578 w 7587207"/>
              <a:gd name="connsiteY108" fmla="*/ 771560 h 1263653"/>
              <a:gd name="connsiteX109" fmla="*/ 5114291 w 7587207"/>
              <a:gd name="connsiteY109" fmla="*/ 768417 h 1263653"/>
              <a:gd name="connsiteX110" fmla="*/ 5092004 w 7587207"/>
              <a:gd name="connsiteY110" fmla="*/ 763527 h 1263653"/>
              <a:gd name="connsiteX111" fmla="*/ 5069716 w 7587207"/>
              <a:gd name="connsiteY111" fmla="*/ 760384 h 1263653"/>
              <a:gd name="connsiteX112" fmla="*/ 5047430 w 7587207"/>
              <a:gd name="connsiteY112" fmla="*/ 755494 h 1263653"/>
              <a:gd name="connsiteX113" fmla="*/ 5023204 w 7587207"/>
              <a:gd name="connsiteY113" fmla="*/ 750954 h 1263653"/>
              <a:gd name="connsiteX114" fmla="*/ 5000917 w 7587207"/>
              <a:gd name="connsiteY114" fmla="*/ 747811 h 1263653"/>
              <a:gd name="connsiteX115" fmla="*/ 4978630 w 7587207"/>
              <a:gd name="connsiteY115" fmla="*/ 742921 h 1263653"/>
              <a:gd name="connsiteX116" fmla="*/ 4955374 w 7587207"/>
              <a:gd name="connsiteY116" fmla="*/ 739778 h 1263653"/>
              <a:gd name="connsiteX117" fmla="*/ 4933086 w 7587207"/>
              <a:gd name="connsiteY117" fmla="*/ 736635 h 1263653"/>
              <a:gd name="connsiteX118" fmla="*/ 4908861 w 7587207"/>
              <a:gd name="connsiteY118" fmla="*/ 733492 h 1263653"/>
              <a:gd name="connsiteX119" fmla="*/ 4886574 w 7587207"/>
              <a:gd name="connsiteY119" fmla="*/ 728602 h 1263653"/>
              <a:gd name="connsiteX120" fmla="*/ 4866225 w 7587207"/>
              <a:gd name="connsiteY120" fmla="*/ 725459 h 1263653"/>
              <a:gd name="connsiteX121" fmla="*/ 4841999 w 7587207"/>
              <a:gd name="connsiteY121" fmla="*/ 720569 h 1263653"/>
              <a:gd name="connsiteX122" fmla="*/ 4819712 w 7587207"/>
              <a:gd name="connsiteY122" fmla="*/ 717426 h 1263653"/>
              <a:gd name="connsiteX123" fmla="*/ 4796456 w 7587207"/>
              <a:gd name="connsiteY123" fmla="*/ 712886 h 1263653"/>
              <a:gd name="connsiteX124" fmla="*/ 4774169 w 7587207"/>
              <a:gd name="connsiteY124" fmla="*/ 709743 h 1263653"/>
              <a:gd name="connsiteX125" fmla="*/ 4751881 w 7587207"/>
              <a:gd name="connsiteY125" fmla="*/ 704853 h 1263653"/>
              <a:gd name="connsiteX126" fmla="*/ 4727656 w 7587207"/>
              <a:gd name="connsiteY126" fmla="*/ 701710 h 1263653"/>
              <a:gd name="connsiteX127" fmla="*/ 4706338 w 7587207"/>
              <a:gd name="connsiteY127" fmla="*/ 698567 h 1263653"/>
              <a:gd name="connsiteX128" fmla="*/ 4682113 w 7587207"/>
              <a:gd name="connsiteY128" fmla="*/ 695423 h 1263653"/>
              <a:gd name="connsiteX129" fmla="*/ 4661763 w 7587207"/>
              <a:gd name="connsiteY129" fmla="*/ 690534 h 1263653"/>
              <a:gd name="connsiteX130" fmla="*/ 4639476 w 7587207"/>
              <a:gd name="connsiteY130" fmla="*/ 687391 h 1263653"/>
              <a:gd name="connsiteX131" fmla="*/ 4615251 w 7587207"/>
              <a:gd name="connsiteY131" fmla="*/ 682501 h 1263653"/>
              <a:gd name="connsiteX132" fmla="*/ 4592964 w 7587207"/>
              <a:gd name="connsiteY132" fmla="*/ 679358 h 1263653"/>
              <a:gd name="connsiteX133" fmla="*/ 4569707 w 7587207"/>
              <a:gd name="connsiteY133" fmla="*/ 674818 h 1263653"/>
              <a:gd name="connsiteX134" fmla="*/ 4547420 w 7587207"/>
              <a:gd name="connsiteY134" fmla="*/ 671674 h 1263653"/>
              <a:gd name="connsiteX135" fmla="*/ 4525133 w 7587207"/>
              <a:gd name="connsiteY135" fmla="*/ 666785 h 1263653"/>
              <a:gd name="connsiteX136" fmla="*/ 4500908 w 7587207"/>
              <a:gd name="connsiteY136" fmla="*/ 663642 h 1263653"/>
              <a:gd name="connsiteX137" fmla="*/ 4478620 w 7587207"/>
              <a:gd name="connsiteY137" fmla="*/ 660498 h 1263653"/>
              <a:gd name="connsiteX138" fmla="*/ 4455364 w 7587207"/>
              <a:gd name="connsiteY138" fmla="*/ 657355 h 1263653"/>
              <a:gd name="connsiteX139" fmla="*/ 4434046 w 7587207"/>
              <a:gd name="connsiteY139" fmla="*/ 654212 h 1263653"/>
              <a:gd name="connsiteX140" fmla="*/ 4410790 w 7587207"/>
              <a:gd name="connsiteY140" fmla="*/ 649322 h 1263653"/>
              <a:gd name="connsiteX141" fmla="*/ 4388502 w 7587207"/>
              <a:gd name="connsiteY141" fmla="*/ 646179 h 1263653"/>
              <a:gd name="connsiteX142" fmla="*/ 4366215 w 7587207"/>
              <a:gd name="connsiteY142" fmla="*/ 641290 h 1263653"/>
              <a:gd name="connsiteX143" fmla="*/ 4341990 w 7587207"/>
              <a:gd name="connsiteY143" fmla="*/ 638146 h 1263653"/>
              <a:gd name="connsiteX144" fmla="*/ 4319702 w 7587207"/>
              <a:gd name="connsiteY144" fmla="*/ 635003 h 1263653"/>
              <a:gd name="connsiteX145" fmla="*/ 4296446 w 7587207"/>
              <a:gd name="connsiteY145" fmla="*/ 630114 h 1263653"/>
              <a:gd name="connsiteX146" fmla="*/ 4274159 w 7587207"/>
              <a:gd name="connsiteY146" fmla="*/ 626970 h 1263653"/>
              <a:gd name="connsiteX147" fmla="*/ 4251872 w 7587207"/>
              <a:gd name="connsiteY147" fmla="*/ 623827 h 1263653"/>
              <a:gd name="connsiteX148" fmla="*/ 4229584 w 7587207"/>
              <a:gd name="connsiteY148" fmla="*/ 620684 h 1263653"/>
              <a:gd name="connsiteX149" fmla="*/ 4207297 w 7587207"/>
              <a:gd name="connsiteY149" fmla="*/ 617541 h 1263653"/>
              <a:gd name="connsiteX150" fmla="*/ 4184041 w 7587207"/>
              <a:gd name="connsiteY150" fmla="*/ 612651 h 1263653"/>
              <a:gd name="connsiteX151" fmla="*/ 4161754 w 7587207"/>
              <a:gd name="connsiteY151" fmla="*/ 609508 h 1263653"/>
              <a:gd name="connsiteX152" fmla="*/ 4139466 w 7587207"/>
              <a:gd name="connsiteY152" fmla="*/ 606365 h 1263653"/>
              <a:gd name="connsiteX153" fmla="*/ 4115241 w 7587207"/>
              <a:gd name="connsiteY153" fmla="*/ 601824 h 1263653"/>
              <a:gd name="connsiteX154" fmla="*/ 4092954 w 7587207"/>
              <a:gd name="connsiteY154" fmla="*/ 598332 h 1263653"/>
              <a:gd name="connsiteX155" fmla="*/ 4069698 w 7587207"/>
              <a:gd name="connsiteY155" fmla="*/ 595189 h 1263653"/>
              <a:gd name="connsiteX156" fmla="*/ 4047410 w 7587207"/>
              <a:gd name="connsiteY156" fmla="*/ 590648 h 1263653"/>
              <a:gd name="connsiteX157" fmla="*/ 4026092 w 7587207"/>
              <a:gd name="connsiteY157" fmla="*/ 587505 h 1263653"/>
              <a:gd name="connsiteX158" fmla="*/ 4002836 w 7587207"/>
              <a:gd name="connsiteY158" fmla="*/ 584362 h 1263653"/>
              <a:gd name="connsiteX159" fmla="*/ 3980549 w 7587207"/>
              <a:gd name="connsiteY159" fmla="*/ 580869 h 1263653"/>
              <a:gd name="connsiteX160" fmla="*/ 3956323 w 7587207"/>
              <a:gd name="connsiteY160" fmla="*/ 577726 h 1263653"/>
              <a:gd name="connsiteX161" fmla="*/ 3934036 w 7587207"/>
              <a:gd name="connsiteY161" fmla="*/ 574583 h 1263653"/>
              <a:gd name="connsiteX162" fmla="*/ 3911749 w 7587207"/>
              <a:gd name="connsiteY162" fmla="*/ 571440 h 1263653"/>
              <a:gd name="connsiteX163" fmla="*/ 3888493 w 7587207"/>
              <a:gd name="connsiteY163" fmla="*/ 566899 h 1263653"/>
              <a:gd name="connsiteX164" fmla="*/ 3866205 w 7587207"/>
              <a:gd name="connsiteY164" fmla="*/ 563407 h 1263653"/>
              <a:gd name="connsiteX165" fmla="*/ 3841980 w 7587207"/>
              <a:gd name="connsiteY165" fmla="*/ 560264 h 1263653"/>
              <a:gd name="connsiteX166" fmla="*/ 3821631 w 7587207"/>
              <a:gd name="connsiteY166" fmla="*/ 555723 h 1263653"/>
              <a:gd name="connsiteX167" fmla="*/ 3799344 w 7587207"/>
              <a:gd name="connsiteY167" fmla="*/ 552580 h 1263653"/>
              <a:gd name="connsiteX168" fmla="*/ 3776087 w 7587207"/>
              <a:gd name="connsiteY168" fmla="*/ 549437 h 1263653"/>
              <a:gd name="connsiteX169" fmla="*/ 3753800 w 7587207"/>
              <a:gd name="connsiteY169" fmla="*/ 545944 h 1263653"/>
              <a:gd name="connsiteX170" fmla="*/ 3729575 w 7587207"/>
              <a:gd name="connsiteY170" fmla="*/ 542801 h 1263653"/>
              <a:gd name="connsiteX171" fmla="*/ 3707288 w 7587207"/>
              <a:gd name="connsiteY171" fmla="*/ 539658 h 1263653"/>
              <a:gd name="connsiteX172" fmla="*/ 3685000 w 7587207"/>
              <a:gd name="connsiteY172" fmla="*/ 536515 h 1263653"/>
              <a:gd name="connsiteX173" fmla="*/ 3661744 w 7587207"/>
              <a:gd name="connsiteY173" fmla="*/ 533371 h 1263653"/>
              <a:gd name="connsiteX174" fmla="*/ 3639457 w 7587207"/>
              <a:gd name="connsiteY174" fmla="*/ 530228 h 1263653"/>
              <a:gd name="connsiteX175" fmla="*/ 3617170 w 7587207"/>
              <a:gd name="connsiteY175" fmla="*/ 525339 h 1263653"/>
              <a:gd name="connsiteX176" fmla="*/ 3594882 w 7587207"/>
              <a:gd name="connsiteY176" fmla="*/ 522195 h 1263653"/>
              <a:gd name="connsiteX177" fmla="*/ 3572595 w 7587207"/>
              <a:gd name="connsiteY177" fmla="*/ 519052 h 1263653"/>
              <a:gd name="connsiteX178" fmla="*/ 3548370 w 7587207"/>
              <a:gd name="connsiteY178" fmla="*/ 515909 h 1263653"/>
              <a:gd name="connsiteX179" fmla="*/ 3526083 w 7587207"/>
              <a:gd name="connsiteY179" fmla="*/ 512766 h 1263653"/>
              <a:gd name="connsiteX180" fmla="*/ 3502826 w 7587207"/>
              <a:gd name="connsiteY180" fmla="*/ 507876 h 1263653"/>
              <a:gd name="connsiteX181" fmla="*/ 3480539 w 7587207"/>
              <a:gd name="connsiteY181" fmla="*/ 506479 h 1263653"/>
              <a:gd name="connsiteX182" fmla="*/ 3458252 w 7587207"/>
              <a:gd name="connsiteY182" fmla="*/ 503336 h 1263653"/>
              <a:gd name="connsiteX183" fmla="*/ 3434027 w 7587207"/>
              <a:gd name="connsiteY183" fmla="*/ 500193 h 1263653"/>
              <a:gd name="connsiteX184" fmla="*/ 3413677 w 7587207"/>
              <a:gd name="connsiteY184" fmla="*/ 497049 h 1263653"/>
              <a:gd name="connsiteX185" fmla="*/ 3389452 w 7587207"/>
              <a:gd name="connsiteY185" fmla="*/ 492160 h 1263653"/>
              <a:gd name="connsiteX186" fmla="*/ 3367165 w 7587207"/>
              <a:gd name="connsiteY186" fmla="*/ 489017 h 1263653"/>
              <a:gd name="connsiteX187" fmla="*/ 3343909 w 7587207"/>
              <a:gd name="connsiteY187" fmla="*/ 485873 h 1263653"/>
              <a:gd name="connsiteX188" fmla="*/ 3321621 w 7587207"/>
              <a:gd name="connsiteY188" fmla="*/ 482730 h 1263653"/>
              <a:gd name="connsiteX189" fmla="*/ 3299334 w 7587207"/>
              <a:gd name="connsiteY189" fmla="*/ 479587 h 1263653"/>
              <a:gd name="connsiteX190" fmla="*/ 3275109 w 7587207"/>
              <a:gd name="connsiteY190" fmla="*/ 476094 h 1263653"/>
              <a:gd name="connsiteX191" fmla="*/ 3253791 w 7587207"/>
              <a:gd name="connsiteY191" fmla="*/ 472951 h 1263653"/>
              <a:gd name="connsiteX192" fmla="*/ 3229565 w 7587207"/>
              <a:gd name="connsiteY192" fmla="*/ 469808 h 1263653"/>
              <a:gd name="connsiteX193" fmla="*/ 3209216 w 7587207"/>
              <a:gd name="connsiteY193" fmla="*/ 466665 h 1263653"/>
              <a:gd name="connsiteX194" fmla="*/ 3186929 w 7587207"/>
              <a:gd name="connsiteY194" fmla="*/ 463521 h 1263653"/>
              <a:gd name="connsiteX195" fmla="*/ 3162703 w 7587207"/>
              <a:gd name="connsiteY195" fmla="*/ 460378 h 1263653"/>
              <a:gd name="connsiteX196" fmla="*/ 3140416 w 7587207"/>
              <a:gd name="connsiteY196" fmla="*/ 457235 h 1263653"/>
              <a:gd name="connsiteX197" fmla="*/ 3117160 w 7587207"/>
              <a:gd name="connsiteY197" fmla="*/ 454092 h 1263653"/>
              <a:gd name="connsiteX198" fmla="*/ 3094873 w 7587207"/>
              <a:gd name="connsiteY198" fmla="*/ 450948 h 1263653"/>
              <a:gd name="connsiteX199" fmla="*/ 3072585 w 7587207"/>
              <a:gd name="connsiteY199" fmla="*/ 447805 h 1263653"/>
              <a:gd name="connsiteX200" fmla="*/ 3048360 w 7587207"/>
              <a:gd name="connsiteY200" fmla="*/ 444662 h 1263653"/>
              <a:gd name="connsiteX201" fmla="*/ 3026073 w 7587207"/>
              <a:gd name="connsiteY201" fmla="*/ 441169 h 1263653"/>
              <a:gd name="connsiteX202" fmla="*/ 3002817 w 7587207"/>
              <a:gd name="connsiteY202" fmla="*/ 438026 h 1263653"/>
              <a:gd name="connsiteX203" fmla="*/ 2981498 w 7587207"/>
              <a:gd name="connsiteY203" fmla="*/ 433486 h 1263653"/>
              <a:gd name="connsiteX204" fmla="*/ 2959211 w 7587207"/>
              <a:gd name="connsiteY204" fmla="*/ 430343 h 1263653"/>
              <a:gd name="connsiteX205" fmla="*/ 2935955 w 7587207"/>
              <a:gd name="connsiteY205" fmla="*/ 428596 h 1263653"/>
              <a:gd name="connsiteX206" fmla="*/ 2913668 w 7587207"/>
              <a:gd name="connsiteY206" fmla="*/ 425453 h 1263653"/>
              <a:gd name="connsiteX207" fmla="*/ 2889442 w 7587207"/>
              <a:gd name="connsiteY207" fmla="*/ 422310 h 1263653"/>
              <a:gd name="connsiteX208" fmla="*/ 2867155 w 7587207"/>
              <a:gd name="connsiteY208" fmla="*/ 419167 h 1263653"/>
              <a:gd name="connsiteX209" fmla="*/ 2844868 w 7587207"/>
              <a:gd name="connsiteY209" fmla="*/ 416023 h 1263653"/>
              <a:gd name="connsiteX210" fmla="*/ 2821612 w 7587207"/>
              <a:gd name="connsiteY210" fmla="*/ 412880 h 1263653"/>
              <a:gd name="connsiteX211" fmla="*/ 2799324 w 7587207"/>
              <a:gd name="connsiteY211" fmla="*/ 409737 h 1263653"/>
              <a:gd name="connsiteX212" fmla="*/ 2777037 w 7587207"/>
              <a:gd name="connsiteY212" fmla="*/ 406244 h 1263653"/>
              <a:gd name="connsiteX213" fmla="*/ 2754750 w 7587207"/>
              <a:gd name="connsiteY213" fmla="*/ 403101 h 1263653"/>
              <a:gd name="connsiteX214" fmla="*/ 2732463 w 7587207"/>
              <a:gd name="connsiteY214" fmla="*/ 399958 h 1263653"/>
              <a:gd name="connsiteX215" fmla="*/ 2709206 w 7587207"/>
              <a:gd name="connsiteY215" fmla="*/ 396815 h 1263653"/>
              <a:gd name="connsiteX216" fmla="*/ 2686919 w 7587207"/>
              <a:gd name="connsiteY216" fmla="*/ 393671 h 1263653"/>
              <a:gd name="connsiteX217" fmla="*/ 2662694 w 7587207"/>
              <a:gd name="connsiteY217" fmla="*/ 392274 h 1263653"/>
              <a:gd name="connsiteX218" fmla="*/ 2640407 w 7587207"/>
              <a:gd name="connsiteY218" fmla="*/ 388782 h 1263653"/>
              <a:gd name="connsiteX219" fmla="*/ 2618119 w 7587207"/>
              <a:gd name="connsiteY219" fmla="*/ 385639 h 1263653"/>
              <a:gd name="connsiteX220" fmla="*/ 2594863 w 7587207"/>
              <a:gd name="connsiteY220" fmla="*/ 382495 h 1263653"/>
              <a:gd name="connsiteX221" fmla="*/ 2573545 w 7587207"/>
              <a:gd name="connsiteY221" fmla="*/ 379352 h 1263653"/>
              <a:gd name="connsiteX222" fmla="*/ 2550289 w 7587207"/>
              <a:gd name="connsiteY222" fmla="*/ 376209 h 1263653"/>
              <a:gd name="connsiteX223" fmla="*/ 2528001 w 7587207"/>
              <a:gd name="connsiteY223" fmla="*/ 373066 h 1263653"/>
              <a:gd name="connsiteX224" fmla="*/ 2505714 w 7587207"/>
              <a:gd name="connsiteY224" fmla="*/ 369922 h 1263653"/>
              <a:gd name="connsiteX225" fmla="*/ 2481489 w 7587207"/>
              <a:gd name="connsiteY225" fmla="*/ 366779 h 1263653"/>
              <a:gd name="connsiteX226" fmla="*/ 2459202 w 7587207"/>
              <a:gd name="connsiteY226" fmla="*/ 363636 h 1263653"/>
              <a:gd name="connsiteX227" fmla="*/ 2435945 w 7587207"/>
              <a:gd name="connsiteY227" fmla="*/ 360493 h 1263653"/>
              <a:gd name="connsiteX228" fmla="*/ 2413658 w 7587207"/>
              <a:gd name="connsiteY228" fmla="*/ 357349 h 1263653"/>
              <a:gd name="connsiteX229" fmla="*/ 2391371 w 7587207"/>
              <a:gd name="connsiteY229" fmla="*/ 355603 h 1263653"/>
              <a:gd name="connsiteX230" fmla="*/ 2369084 w 7587207"/>
              <a:gd name="connsiteY230" fmla="*/ 352460 h 1263653"/>
              <a:gd name="connsiteX231" fmla="*/ 2346796 w 7587207"/>
              <a:gd name="connsiteY231" fmla="*/ 350714 h 1263653"/>
              <a:gd name="connsiteX232" fmla="*/ 2322571 w 7587207"/>
              <a:gd name="connsiteY232" fmla="*/ 347570 h 1263653"/>
              <a:gd name="connsiteX233" fmla="*/ 2301253 w 7587207"/>
              <a:gd name="connsiteY233" fmla="*/ 344427 h 1263653"/>
              <a:gd name="connsiteX234" fmla="*/ 2277028 w 7587207"/>
              <a:gd name="connsiteY234" fmla="*/ 341284 h 1263653"/>
              <a:gd name="connsiteX235" fmla="*/ 2254740 w 7587207"/>
              <a:gd name="connsiteY235" fmla="*/ 338141 h 1263653"/>
              <a:gd name="connsiteX236" fmla="*/ 2232453 w 7587207"/>
              <a:gd name="connsiteY236" fmla="*/ 334997 h 1263653"/>
              <a:gd name="connsiteX237" fmla="*/ 2209197 w 7587207"/>
              <a:gd name="connsiteY237" fmla="*/ 331854 h 1263653"/>
              <a:gd name="connsiteX238" fmla="*/ 2186910 w 7587207"/>
              <a:gd name="connsiteY238" fmla="*/ 328711 h 1263653"/>
              <a:gd name="connsiteX239" fmla="*/ 2164622 w 7587207"/>
              <a:gd name="connsiteY239" fmla="*/ 325568 h 1263653"/>
              <a:gd name="connsiteX240" fmla="*/ 2142335 w 7587207"/>
              <a:gd name="connsiteY240" fmla="*/ 323821 h 1263653"/>
              <a:gd name="connsiteX241" fmla="*/ 2120048 w 7587207"/>
              <a:gd name="connsiteY241" fmla="*/ 320678 h 1263653"/>
              <a:gd name="connsiteX242" fmla="*/ 2095822 w 7587207"/>
              <a:gd name="connsiteY242" fmla="*/ 317535 h 1263653"/>
              <a:gd name="connsiteX243" fmla="*/ 2073535 w 7587207"/>
              <a:gd name="connsiteY243" fmla="*/ 314392 h 1263653"/>
              <a:gd name="connsiteX244" fmla="*/ 2050279 w 7587207"/>
              <a:gd name="connsiteY244" fmla="*/ 312645 h 1263653"/>
              <a:gd name="connsiteX245" fmla="*/ 2027992 w 7587207"/>
              <a:gd name="connsiteY245" fmla="*/ 309502 h 1263653"/>
              <a:gd name="connsiteX246" fmla="*/ 2005704 w 7587207"/>
              <a:gd name="connsiteY246" fmla="*/ 306359 h 1263653"/>
              <a:gd name="connsiteX247" fmla="*/ 1981479 w 7587207"/>
              <a:gd name="connsiteY247" fmla="*/ 303216 h 1263653"/>
              <a:gd name="connsiteX248" fmla="*/ 1961130 w 7587207"/>
              <a:gd name="connsiteY248" fmla="*/ 301469 h 1263653"/>
              <a:gd name="connsiteX249" fmla="*/ 1936905 w 7587207"/>
              <a:gd name="connsiteY249" fmla="*/ 298326 h 1263653"/>
              <a:gd name="connsiteX250" fmla="*/ 1914617 w 7587207"/>
              <a:gd name="connsiteY250" fmla="*/ 295183 h 1263653"/>
              <a:gd name="connsiteX251" fmla="*/ 1893299 w 7587207"/>
              <a:gd name="connsiteY251" fmla="*/ 292040 h 1263653"/>
              <a:gd name="connsiteX252" fmla="*/ 1869074 w 7587207"/>
              <a:gd name="connsiteY252" fmla="*/ 288896 h 1263653"/>
              <a:gd name="connsiteX253" fmla="*/ 1846787 w 7587207"/>
              <a:gd name="connsiteY253" fmla="*/ 285753 h 1263653"/>
              <a:gd name="connsiteX254" fmla="*/ 1822561 w 7587207"/>
              <a:gd name="connsiteY254" fmla="*/ 284007 h 1263653"/>
              <a:gd name="connsiteX255" fmla="*/ 1801243 w 7587207"/>
              <a:gd name="connsiteY255" fmla="*/ 280864 h 1263653"/>
              <a:gd name="connsiteX256" fmla="*/ 1778956 w 7587207"/>
              <a:gd name="connsiteY256" fmla="*/ 277720 h 1263653"/>
              <a:gd name="connsiteX257" fmla="*/ 1756669 w 7587207"/>
              <a:gd name="connsiteY257" fmla="*/ 274577 h 1263653"/>
              <a:gd name="connsiteX258" fmla="*/ 1734381 w 7587207"/>
              <a:gd name="connsiteY258" fmla="*/ 273180 h 1263653"/>
              <a:gd name="connsiteX259" fmla="*/ 1710156 w 7587207"/>
              <a:gd name="connsiteY259" fmla="*/ 271434 h 1263653"/>
              <a:gd name="connsiteX260" fmla="*/ 1687869 w 7587207"/>
              <a:gd name="connsiteY260" fmla="*/ 268291 h 1263653"/>
              <a:gd name="connsiteX261" fmla="*/ 1665582 w 7587207"/>
              <a:gd name="connsiteY261" fmla="*/ 265147 h 1263653"/>
              <a:gd name="connsiteX262" fmla="*/ 1642325 w 7587207"/>
              <a:gd name="connsiteY262" fmla="*/ 262004 h 1263653"/>
              <a:gd name="connsiteX263" fmla="*/ 1620038 w 7587207"/>
              <a:gd name="connsiteY263" fmla="*/ 258861 h 1263653"/>
              <a:gd name="connsiteX264" fmla="*/ 1595813 w 7587207"/>
              <a:gd name="connsiteY264" fmla="*/ 257115 h 1263653"/>
              <a:gd name="connsiteX265" fmla="*/ 1573525 w 7587207"/>
              <a:gd name="connsiteY265" fmla="*/ 253971 h 1263653"/>
              <a:gd name="connsiteX266" fmla="*/ 1553176 w 7587207"/>
              <a:gd name="connsiteY266" fmla="*/ 250828 h 1263653"/>
              <a:gd name="connsiteX267" fmla="*/ 1528951 w 7587207"/>
              <a:gd name="connsiteY267" fmla="*/ 247685 h 1263653"/>
              <a:gd name="connsiteX268" fmla="*/ 1506664 w 7587207"/>
              <a:gd name="connsiteY268" fmla="*/ 245939 h 1263653"/>
              <a:gd name="connsiteX269" fmla="*/ 1483407 w 7587207"/>
              <a:gd name="connsiteY269" fmla="*/ 242795 h 1263653"/>
              <a:gd name="connsiteX270" fmla="*/ 1461120 w 7587207"/>
              <a:gd name="connsiteY270" fmla="*/ 239652 h 1263653"/>
              <a:gd name="connsiteX271" fmla="*/ 1438833 w 7587207"/>
              <a:gd name="connsiteY271" fmla="*/ 236509 h 1263653"/>
              <a:gd name="connsiteX272" fmla="*/ 1414608 w 7587207"/>
              <a:gd name="connsiteY272" fmla="*/ 236509 h 1263653"/>
              <a:gd name="connsiteX273" fmla="*/ 1392320 w 7587207"/>
              <a:gd name="connsiteY273" fmla="*/ 233366 h 1263653"/>
              <a:gd name="connsiteX274" fmla="*/ 1369064 w 7587207"/>
              <a:gd name="connsiteY274" fmla="*/ 230222 h 1263653"/>
              <a:gd name="connsiteX275" fmla="*/ 1346777 w 7587207"/>
              <a:gd name="connsiteY275" fmla="*/ 227079 h 1263653"/>
              <a:gd name="connsiteX276" fmla="*/ 1324490 w 7587207"/>
              <a:gd name="connsiteY276" fmla="*/ 225333 h 1263653"/>
              <a:gd name="connsiteX277" fmla="*/ 1302202 w 7587207"/>
              <a:gd name="connsiteY277" fmla="*/ 222190 h 1263653"/>
              <a:gd name="connsiteX278" fmla="*/ 1279915 w 7587207"/>
              <a:gd name="connsiteY278" fmla="*/ 219046 h 1263653"/>
              <a:gd name="connsiteX279" fmla="*/ 1256659 w 7587207"/>
              <a:gd name="connsiteY279" fmla="*/ 215903 h 1263653"/>
              <a:gd name="connsiteX280" fmla="*/ 1234372 w 7587207"/>
              <a:gd name="connsiteY280" fmla="*/ 214157 h 1263653"/>
              <a:gd name="connsiteX281" fmla="*/ 1210146 w 7587207"/>
              <a:gd name="connsiteY281" fmla="*/ 211014 h 1263653"/>
              <a:gd name="connsiteX282" fmla="*/ 1187859 w 7587207"/>
              <a:gd name="connsiteY282" fmla="*/ 207870 h 1263653"/>
              <a:gd name="connsiteX283" fmla="*/ 1165572 w 7587207"/>
              <a:gd name="connsiteY283" fmla="*/ 206473 h 1263653"/>
              <a:gd name="connsiteX284" fmla="*/ 1142316 w 7587207"/>
              <a:gd name="connsiteY284" fmla="*/ 203330 h 1263653"/>
              <a:gd name="connsiteX285" fmla="*/ 1120997 w 7587207"/>
              <a:gd name="connsiteY285" fmla="*/ 200187 h 1263653"/>
              <a:gd name="connsiteX286" fmla="*/ 1097741 w 7587207"/>
              <a:gd name="connsiteY286" fmla="*/ 198441 h 1263653"/>
              <a:gd name="connsiteX287" fmla="*/ 1075454 w 7587207"/>
              <a:gd name="connsiteY287" fmla="*/ 196694 h 1263653"/>
              <a:gd name="connsiteX288" fmla="*/ 1053167 w 7587207"/>
              <a:gd name="connsiteY288" fmla="*/ 193551 h 1263653"/>
              <a:gd name="connsiteX289" fmla="*/ 1028941 w 7587207"/>
              <a:gd name="connsiteY289" fmla="*/ 192154 h 1263653"/>
              <a:gd name="connsiteX290" fmla="*/ 1006654 w 7587207"/>
              <a:gd name="connsiteY290" fmla="*/ 189011 h 1263653"/>
              <a:gd name="connsiteX291" fmla="*/ 983398 w 7587207"/>
              <a:gd name="connsiteY291" fmla="*/ 185868 h 1263653"/>
              <a:gd name="connsiteX292" fmla="*/ 961111 w 7587207"/>
              <a:gd name="connsiteY292" fmla="*/ 184121 h 1263653"/>
              <a:gd name="connsiteX293" fmla="*/ 938823 w 7587207"/>
              <a:gd name="connsiteY293" fmla="*/ 180978 h 1263653"/>
              <a:gd name="connsiteX294" fmla="*/ 916536 w 7587207"/>
              <a:gd name="connsiteY294" fmla="*/ 177835 h 1263653"/>
              <a:gd name="connsiteX295" fmla="*/ 894249 w 7587207"/>
              <a:gd name="connsiteY295" fmla="*/ 176089 h 1263653"/>
              <a:gd name="connsiteX296" fmla="*/ 870024 w 7587207"/>
              <a:gd name="connsiteY296" fmla="*/ 172945 h 1263653"/>
              <a:gd name="connsiteX297" fmla="*/ 848705 w 7587207"/>
              <a:gd name="connsiteY297" fmla="*/ 169802 h 1263653"/>
              <a:gd name="connsiteX298" fmla="*/ 826418 w 7587207"/>
              <a:gd name="connsiteY298" fmla="*/ 168405 h 1263653"/>
              <a:gd name="connsiteX299" fmla="*/ 802193 w 7587207"/>
              <a:gd name="connsiteY299" fmla="*/ 165262 h 1263653"/>
              <a:gd name="connsiteX300" fmla="*/ 779906 w 7587207"/>
              <a:gd name="connsiteY300" fmla="*/ 161769 h 1263653"/>
              <a:gd name="connsiteX301" fmla="*/ 756650 w 7587207"/>
              <a:gd name="connsiteY301" fmla="*/ 160372 h 1263653"/>
              <a:gd name="connsiteX302" fmla="*/ 734362 w 7587207"/>
              <a:gd name="connsiteY302" fmla="*/ 158626 h 1263653"/>
              <a:gd name="connsiteX303" fmla="*/ 713044 w 7587207"/>
              <a:gd name="connsiteY303" fmla="*/ 157229 h 1263653"/>
              <a:gd name="connsiteX304" fmla="*/ 689788 w 7587207"/>
              <a:gd name="connsiteY304" fmla="*/ 154086 h 1263653"/>
              <a:gd name="connsiteX305" fmla="*/ 667501 w 7587207"/>
              <a:gd name="connsiteY305" fmla="*/ 150943 h 1263653"/>
              <a:gd name="connsiteX306" fmla="*/ 643275 w 7587207"/>
              <a:gd name="connsiteY306" fmla="*/ 149196 h 1263653"/>
              <a:gd name="connsiteX307" fmla="*/ 620988 w 7587207"/>
              <a:gd name="connsiteY307" fmla="*/ 146053 h 1263653"/>
              <a:gd name="connsiteX308" fmla="*/ 598701 w 7587207"/>
              <a:gd name="connsiteY308" fmla="*/ 144307 h 1263653"/>
              <a:gd name="connsiteX309" fmla="*/ 575444 w 7587207"/>
              <a:gd name="connsiteY309" fmla="*/ 141164 h 1263653"/>
              <a:gd name="connsiteX310" fmla="*/ 553157 w 7587207"/>
              <a:gd name="connsiteY310" fmla="*/ 138020 h 1263653"/>
              <a:gd name="connsiteX311" fmla="*/ 528932 w 7587207"/>
              <a:gd name="connsiteY311" fmla="*/ 136623 h 1263653"/>
              <a:gd name="connsiteX312" fmla="*/ 508583 w 7587207"/>
              <a:gd name="connsiteY312" fmla="*/ 133480 h 1263653"/>
              <a:gd name="connsiteX313" fmla="*/ 486295 w 7587207"/>
              <a:gd name="connsiteY313" fmla="*/ 131734 h 1263653"/>
              <a:gd name="connsiteX314" fmla="*/ 462070 w 7587207"/>
              <a:gd name="connsiteY314" fmla="*/ 128591 h 1263653"/>
              <a:gd name="connsiteX315" fmla="*/ 440752 w 7587207"/>
              <a:gd name="connsiteY315" fmla="*/ 125447 h 1263653"/>
              <a:gd name="connsiteX316" fmla="*/ 416527 w 7587207"/>
              <a:gd name="connsiteY316" fmla="*/ 123701 h 1263653"/>
              <a:gd name="connsiteX317" fmla="*/ 394239 w 7587207"/>
              <a:gd name="connsiteY317" fmla="*/ 120558 h 1263653"/>
              <a:gd name="connsiteX318" fmla="*/ 371952 w 7587207"/>
              <a:gd name="connsiteY318" fmla="*/ 120558 h 1263653"/>
              <a:gd name="connsiteX319" fmla="*/ 347727 w 7587207"/>
              <a:gd name="connsiteY319" fmla="*/ 117415 h 1263653"/>
              <a:gd name="connsiteX320" fmla="*/ 326408 w 7587207"/>
              <a:gd name="connsiteY320" fmla="*/ 116018 h 1263653"/>
              <a:gd name="connsiteX321" fmla="*/ 304121 w 7587207"/>
              <a:gd name="connsiteY321" fmla="*/ 112874 h 1263653"/>
              <a:gd name="connsiteX322" fmla="*/ 281834 w 7587207"/>
              <a:gd name="connsiteY322" fmla="*/ 111128 h 1263653"/>
              <a:gd name="connsiteX323" fmla="*/ 259547 w 7587207"/>
              <a:gd name="connsiteY323" fmla="*/ 107985 h 1263653"/>
              <a:gd name="connsiteX324" fmla="*/ 235321 w 7587207"/>
              <a:gd name="connsiteY324" fmla="*/ 106239 h 1263653"/>
              <a:gd name="connsiteX325" fmla="*/ 213034 w 7587207"/>
              <a:gd name="connsiteY325" fmla="*/ 103095 h 1263653"/>
              <a:gd name="connsiteX326" fmla="*/ 189778 w 7587207"/>
              <a:gd name="connsiteY326" fmla="*/ 99952 h 1263653"/>
              <a:gd name="connsiteX327" fmla="*/ 167491 w 7587207"/>
              <a:gd name="connsiteY327" fmla="*/ 98555 h 1263653"/>
              <a:gd name="connsiteX328" fmla="*/ 145203 w 7587207"/>
              <a:gd name="connsiteY328" fmla="*/ 95412 h 1263653"/>
              <a:gd name="connsiteX329" fmla="*/ 120978 w 7587207"/>
              <a:gd name="connsiteY329" fmla="*/ 93666 h 1263653"/>
              <a:gd name="connsiteX330" fmla="*/ 100629 w 7587207"/>
              <a:gd name="connsiteY330" fmla="*/ 90522 h 1263653"/>
              <a:gd name="connsiteX331" fmla="*/ 76404 w 7587207"/>
              <a:gd name="connsiteY331" fmla="*/ 88776 h 1263653"/>
              <a:gd name="connsiteX332" fmla="*/ 29255 w 7587207"/>
              <a:gd name="connsiteY332" fmla="*/ 34735 h 1263653"/>
              <a:gd name="connsiteX333" fmla="*/ 0 w 7587207"/>
              <a:gd name="connsiteY333" fmla="*/ 0 h 1263653"/>
              <a:gd name="connsiteX334" fmla="*/ 81971 w 7587207"/>
              <a:gd name="connsiteY334" fmla="*/ 0 h 1263653"/>
              <a:gd name="connsiteX0" fmla="*/ 7587207 w 7587207"/>
              <a:gd name="connsiteY0" fmla="*/ 1263653 h 1263653"/>
              <a:gd name="connsiteX1" fmla="*/ 7564920 w 7587207"/>
              <a:gd name="connsiteY1" fmla="*/ 1258764 h 1263653"/>
              <a:gd name="connsiteX2" fmla="*/ 7542632 w 7587207"/>
              <a:gd name="connsiteY2" fmla="*/ 1252477 h 1263653"/>
              <a:gd name="connsiteX3" fmla="*/ 7520345 w 7587207"/>
              <a:gd name="connsiteY3" fmla="*/ 1247937 h 1263653"/>
              <a:gd name="connsiteX4" fmla="*/ 7497089 w 7587207"/>
              <a:gd name="connsiteY4" fmla="*/ 1243047 h 1263653"/>
              <a:gd name="connsiteX5" fmla="*/ 7474802 w 7587207"/>
              <a:gd name="connsiteY5" fmla="*/ 1238158 h 1263653"/>
              <a:gd name="connsiteX6" fmla="*/ 7452514 w 7587207"/>
              <a:gd name="connsiteY6" fmla="*/ 1233618 h 1263653"/>
              <a:gd name="connsiteX7" fmla="*/ 7428289 w 7587207"/>
              <a:gd name="connsiteY7" fmla="*/ 1228728 h 1263653"/>
              <a:gd name="connsiteX8" fmla="*/ 7406002 w 7587207"/>
              <a:gd name="connsiteY8" fmla="*/ 1222442 h 1263653"/>
              <a:gd name="connsiteX9" fmla="*/ 7382746 w 7587207"/>
              <a:gd name="connsiteY9" fmla="*/ 1217552 h 1263653"/>
              <a:gd name="connsiteX10" fmla="*/ 7360458 w 7587207"/>
              <a:gd name="connsiteY10" fmla="*/ 1213012 h 1263653"/>
              <a:gd name="connsiteX11" fmla="*/ 7339140 w 7587207"/>
              <a:gd name="connsiteY11" fmla="*/ 1206376 h 1263653"/>
              <a:gd name="connsiteX12" fmla="*/ 7315884 w 7587207"/>
              <a:gd name="connsiteY12" fmla="*/ 1203233 h 1263653"/>
              <a:gd name="connsiteX13" fmla="*/ 7293597 w 7587207"/>
              <a:gd name="connsiteY13" fmla="*/ 1198693 h 1263653"/>
              <a:gd name="connsiteX14" fmla="*/ 7269371 w 7587207"/>
              <a:gd name="connsiteY14" fmla="*/ 1192057 h 1263653"/>
              <a:gd name="connsiteX15" fmla="*/ 7247084 w 7587207"/>
              <a:gd name="connsiteY15" fmla="*/ 1187517 h 1263653"/>
              <a:gd name="connsiteX16" fmla="*/ 7224797 w 7587207"/>
              <a:gd name="connsiteY16" fmla="*/ 1182627 h 1263653"/>
              <a:gd name="connsiteX17" fmla="*/ 7201541 w 7587207"/>
              <a:gd name="connsiteY17" fmla="*/ 1178087 h 1263653"/>
              <a:gd name="connsiteX18" fmla="*/ 7179253 w 7587207"/>
              <a:gd name="connsiteY18" fmla="*/ 1171451 h 1263653"/>
              <a:gd name="connsiteX19" fmla="*/ 7155028 w 7587207"/>
              <a:gd name="connsiteY19" fmla="*/ 1166911 h 1263653"/>
              <a:gd name="connsiteX20" fmla="*/ 7134679 w 7587207"/>
              <a:gd name="connsiteY20" fmla="*/ 1163768 h 1263653"/>
              <a:gd name="connsiteX21" fmla="*/ 7112392 w 7587207"/>
              <a:gd name="connsiteY21" fmla="*/ 1158878 h 1263653"/>
              <a:gd name="connsiteX22" fmla="*/ 7089135 w 7587207"/>
              <a:gd name="connsiteY22" fmla="*/ 1152592 h 1263653"/>
              <a:gd name="connsiteX23" fmla="*/ 7066848 w 7587207"/>
              <a:gd name="connsiteY23" fmla="*/ 1147702 h 1263653"/>
              <a:gd name="connsiteX24" fmla="*/ 7042623 w 7587207"/>
              <a:gd name="connsiteY24" fmla="*/ 1143162 h 1263653"/>
              <a:gd name="connsiteX25" fmla="*/ 7020336 w 7587207"/>
              <a:gd name="connsiteY25" fmla="*/ 1138272 h 1263653"/>
              <a:gd name="connsiteX26" fmla="*/ 6998048 w 7587207"/>
              <a:gd name="connsiteY26" fmla="*/ 1131986 h 1263653"/>
              <a:gd name="connsiteX27" fmla="*/ 6974792 w 7587207"/>
              <a:gd name="connsiteY27" fmla="*/ 1127096 h 1263653"/>
              <a:gd name="connsiteX28" fmla="*/ 6952505 w 7587207"/>
              <a:gd name="connsiteY28" fmla="*/ 1123953 h 1263653"/>
              <a:gd name="connsiteX29" fmla="*/ 6930218 w 7587207"/>
              <a:gd name="connsiteY29" fmla="*/ 1119064 h 1263653"/>
              <a:gd name="connsiteX30" fmla="*/ 6907930 w 7587207"/>
              <a:gd name="connsiteY30" fmla="*/ 1114523 h 1263653"/>
              <a:gd name="connsiteX31" fmla="*/ 6885643 w 7587207"/>
              <a:gd name="connsiteY31" fmla="*/ 1109634 h 1263653"/>
              <a:gd name="connsiteX32" fmla="*/ 6861418 w 7587207"/>
              <a:gd name="connsiteY32" fmla="*/ 1103347 h 1263653"/>
              <a:gd name="connsiteX33" fmla="*/ 6839131 w 7587207"/>
              <a:gd name="connsiteY33" fmla="*/ 1098458 h 1263653"/>
              <a:gd name="connsiteX34" fmla="*/ 6815874 w 7587207"/>
              <a:gd name="connsiteY34" fmla="*/ 1093918 h 1263653"/>
              <a:gd name="connsiteX35" fmla="*/ 6793587 w 7587207"/>
              <a:gd name="connsiteY35" fmla="*/ 1089028 h 1263653"/>
              <a:gd name="connsiteX36" fmla="*/ 6771300 w 7587207"/>
              <a:gd name="connsiteY36" fmla="*/ 1085885 h 1263653"/>
              <a:gd name="connsiteX37" fmla="*/ 6747075 w 7587207"/>
              <a:gd name="connsiteY37" fmla="*/ 1080995 h 1263653"/>
              <a:gd name="connsiteX38" fmla="*/ 6726725 w 7587207"/>
              <a:gd name="connsiteY38" fmla="*/ 1076455 h 1263653"/>
              <a:gd name="connsiteX39" fmla="*/ 6702500 w 7587207"/>
              <a:gd name="connsiteY39" fmla="*/ 1071566 h 1263653"/>
              <a:gd name="connsiteX40" fmla="*/ 6681182 w 7587207"/>
              <a:gd name="connsiteY40" fmla="*/ 1066676 h 1263653"/>
              <a:gd name="connsiteX41" fmla="*/ 6658895 w 7587207"/>
              <a:gd name="connsiteY41" fmla="*/ 1060390 h 1263653"/>
              <a:gd name="connsiteX42" fmla="*/ 6634669 w 7587207"/>
              <a:gd name="connsiteY42" fmla="*/ 1055849 h 1263653"/>
              <a:gd name="connsiteX43" fmla="*/ 6612382 w 7587207"/>
              <a:gd name="connsiteY43" fmla="*/ 1050960 h 1263653"/>
              <a:gd name="connsiteX44" fmla="*/ 6589126 w 7587207"/>
              <a:gd name="connsiteY44" fmla="*/ 1047817 h 1263653"/>
              <a:gd name="connsiteX45" fmla="*/ 6566839 w 7587207"/>
              <a:gd name="connsiteY45" fmla="*/ 1042927 h 1263653"/>
              <a:gd name="connsiteX46" fmla="*/ 6544551 w 7587207"/>
              <a:gd name="connsiteY46" fmla="*/ 1038387 h 1263653"/>
              <a:gd name="connsiteX47" fmla="*/ 6522264 w 7587207"/>
              <a:gd name="connsiteY47" fmla="*/ 1033497 h 1263653"/>
              <a:gd name="connsiteX48" fmla="*/ 6499977 w 7587207"/>
              <a:gd name="connsiteY48" fmla="*/ 1028608 h 1263653"/>
              <a:gd name="connsiteX49" fmla="*/ 6475751 w 7587207"/>
              <a:gd name="connsiteY49" fmla="*/ 1024068 h 1263653"/>
              <a:gd name="connsiteX50" fmla="*/ 6453464 w 7587207"/>
              <a:gd name="connsiteY50" fmla="*/ 1019178 h 1263653"/>
              <a:gd name="connsiteX51" fmla="*/ 6430208 w 7587207"/>
              <a:gd name="connsiteY51" fmla="*/ 1014289 h 1263653"/>
              <a:gd name="connsiteX52" fmla="*/ 6407921 w 7587207"/>
              <a:gd name="connsiteY52" fmla="*/ 1011145 h 1263653"/>
              <a:gd name="connsiteX53" fmla="*/ 6385633 w 7587207"/>
              <a:gd name="connsiteY53" fmla="*/ 1006605 h 1263653"/>
              <a:gd name="connsiteX54" fmla="*/ 6361408 w 7587207"/>
              <a:gd name="connsiteY54" fmla="*/ 1001716 h 1263653"/>
              <a:gd name="connsiteX55" fmla="*/ 6339121 w 7587207"/>
              <a:gd name="connsiteY55" fmla="*/ 996826 h 1263653"/>
              <a:gd name="connsiteX56" fmla="*/ 6316834 w 7587207"/>
              <a:gd name="connsiteY56" fmla="*/ 992286 h 1263653"/>
              <a:gd name="connsiteX57" fmla="*/ 6294546 w 7587207"/>
              <a:gd name="connsiteY57" fmla="*/ 987396 h 1263653"/>
              <a:gd name="connsiteX58" fmla="*/ 6273228 w 7587207"/>
              <a:gd name="connsiteY58" fmla="*/ 982507 h 1263653"/>
              <a:gd name="connsiteX59" fmla="*/ 6249003 w 7587207"/>
              <a:gd name="connsiteY59" fmla="*/ 977967 h 1263653"/>
              <a:gd name="connsiteX60" fmla="*/ 6226716 w 7587207"/>
              <a:gd name="connsiteY60" fmla="*/ 973077 h 1263653"/>
              <a:gd name="connsiteX61" fmla="*/ 6202490 w 7587207"/>
              <a:gd name="connsiteY61" fmla="*/ 969934 h 1263653"/>
              <a:gd name="connsiteX62" fmla="*/ 6180203 w 7587207"/>
              <a:gd name="connsiteY62" fmla="*/ 965044 h 1263653"/>
              <a:gd name="connsiteX63" fmla="*/ 6158885 w 7587207"/>
              <a:gd name="connsiteY63" fmla="*/ 961901 h 1263653"/>
              <a:gd name="connsiteX64" fmla="*/ 6134660 w 7587207"/>
              <a:gd name="connsiteY64" fmla="*/ 957361 h 1263653"/>
              <a:gd name="connsiteX65" fmla="*/ 6112372 w 7587207"/>
              <a:gd name="connsiteY65" fmla="*/ 952471 h 1263653"/>
              <a:gd name="connsiteX66" fmla="*/ 6090085 w 7587207"/>
              <a:gd name="connsiteY66" fmla="*/ 947582 h 1263653"/>
              <a:gd name="connsiteX67" fmla="*/ 6067798 w 7587207"/>
              <a:gd name="connsiteY67" fmla="*/ 943042 h 1263653"/>
              <a:gd name="connsiteX68" fmla="*/ 6045510 w 7587207"/>
              <a:gd name="connsiteY68" fmla="*/ 938152 h 1263653"/>
              <a:gd name="connsiteX69" fmla="*/ 6022254 w 7587207"/>
              <a:gd name="connsiteY69" fmla="*/ 933612 h 1263653"/>
              <a:gd name="connsiteX70" fmla="*/ 5999967 w 7587207"/>
              <a:gd name="connsiteY70" fmla="*/ 930119 h 1263653"/>
              <a:gd name="connsiteX71" fmla="*/ 5975742 w 7587207"/>
              <a:gd name="connsiteY71" fmla="*/ 925579 h 1263653"/>
              <a:gd name="connsiteX72" fmla="*/ 5953454 w 7587207"/>
              <a:gd name="connsiteY72" fmla="*/ 922436 h 1263653"/>
              <a:gd name="connsiteX73" fmla="*/ 5931168 w 7587207"/>
              <a:gd name="connsiteY73" fmla="*/ 917546 h 1263653"/>
              <a:gd name="connsiteX74" fmla="*/ 5907911 w 7587207"/>
              <a:gd name="connsiteY74" fmla="*/ 912657 h 1263653"/>
              <a:gd name="connsiteX75" fmla="*/ 5886593 w 7587207"/>
              <a:gd name="connsiteY75" fmla="*/ 908117 h 1263653"/>
              <a:gd name="connsiteX76" fmla="*/ 5863336 w 7587207"/>
              <a:gd name="connsiteY76" fmla="*/ 903227 h 1263653"/>
              <a:gd name="connsiteX77" fmla="*/ 5841050 w 7587207"/>
              <a:gd name="connsiteY77" fmla="*/ 898687 h 1263653"/>
              <a:gd name="connsiteX78" fmla="*/ 5818762 w 7587207"/>
              <a:gd name="connsiteY78" fmla="*/ 895194 h 1263653"/>
              <a:gd name="connsiteX79" fmla="*/ 5794537 w 7587207"/>
              <a:gd name="connsiteY79" fmla="*/ 892051 h 1263653"/>
              <a:gd name="connsiteX80" fmla="*/ 5772250 w 7587207"/>
              <a:gd name="connsiteY80" fmla="*/ 887511 h 1263653"/>
              <a:gd name="connsiteX81" fmla="*/ 5748994 w 7587207"/>
              <a:gd name="connsiteY81" fmla="*/ 882621 h 1263653"/>
              <a:gd name="connsiteX82" fmla="*/ 5726706 w 7587207"/>
              <a:gd name="connsiteY82" fmla="*/ 877732 h 1263653"/>
              <a:gd name="connsiteX83" fmla="*/ 5704419 w 7587207"/>
              <a:gd name="connsiteY83" fmla="*/ 874589 h 1263653"/>
              <a:gd name="connsiteX84" fmla="*/ 5682132 w 7587207"/>
              <a:gd name="connsiteY84" fmla="*/ 870048 h 1263653"/>
              <a:gd name="connsiteX85" fmla="*/ 5659844 w 7587207"/>
              <a:gd name="connsiteY85" fmla="*/ 865159 h 1263653"/>
              <a:gd name="connsiteX86" fmla="*/ 5636588 w 7587207"/>
              <a:gd name="connsiteY86" fmla="*/ 860269 h 1263653"/>
              <a:gd name="connsiteX87" fmla="*/ 5614301 w 7587207"/>
              <a:gd name="connsiteY87" fmla="*/ 857126 h 1263653"/>
              <a:gd name="connsiteX88" fmla="*/ 5592014 w 7587207"/>
              <a:gd name="connsiteY88" fmla="*/ 853983 h 1263653"/>
              <a:gd name="connsiteX89" fmla="*/ 5567788 w 7587207"/>
              <a:gd name="connsiteY89" fmla="*/ 849443 h 1263653"/>
              <a:gd name="connsiteX90" fmla="*/ 5545501 w 7587207"/>
              <a:gd name="connsiteY90" fmla="*/ 844553 h 1263653"/>
              <a:gd name="connsiteX91" fmla="*/ 5522245 w 7587207"/>
              <a:gd name="connsiteY91" fmla="*/ 841410 h 1263653"/>
              <a:gd name="connsiteX92" fmla="*/ 5499958 w 7587207"/>
              <a:gd name="connsiteY92" fmla="*/ 836520 h 1263653"/>
              <a:gd name="connsiteX93" fmla="*/ 5477670 w 7587207"/>
              <a:gd name="connsiteY93" fmla="*/ 831980 h 1263653"/>
              <a:gd name="connsiteX94" fmla="*/ 5455383 w 7587207"/>
              <a:gd name="connsiteY94" fmla="*/ 828837 h 1263653"/>
              <a:gd name="connsiteX95" fmla="*/ 5433096 w 7587207"/>
              <a:gd name="connsiteY95" fmla="*/ 823947 h 1263653"/>
              <a:gd name="connsiteX96" fmla="*/ 5408870 w 7587207"/>
              <a:gd name="connsiteY96" fmla="*/ 819058 h 1263653"/>
              <a:gd name="connsiteX97" fmla="*/ 5386583 w 7587207"/>
              <a:gd name="connsiteY97" fmla="*/ 817661 h 1263653"/>
              <a:gd name="connsiteX98" fmla="*/ 5363327 w 7587207"/>
              <a:gd name="connsiteY98" fmla="*/ 812771 h 1263653"/>
              <a:gd name="connsiteX99" fmla="*/ 5341040 w 7587207"/>
              <a:gd name="connsiteY99" fmla="*/ 807882 h 1263653"/>
              <a:gd name="connsiteX100" fmla="*/ 5318752 w 7587207"/>
              <a:gd name="connsiteY100" fmla="*/ 804739 h 1263653"/>
              <a:gd name="connsiteX101" fmla="*/ 5294527 w 7587207"/>
              <a:gd name="connsiteY101" fmla="*/ 800198 h 1263653"/>
              <a:gd name="connsiteX102" fmla="*/ 5274178 w 7587207"/>
              <a:gd name="connsiteY102" fmla="*/ 795309 h 1263653"/>
              <a:gd name="connsiteX103" fmla="*/ 5249952 w 7587207"/>
              <a:gd name="connsiteY103" fmla="*/ 792166 h 1263653"/>
              <a:gd name="connsiteX104" fmla="*/ 5228634 w 7587207"/>
              <a:gd name="connsiteY104" fmla="*/ 787276 h 1263653"/>
              <a:gd name="connsiteX105" fmla="*/ 5206347 w 7587207"/>
              <a:gd name="connsiteY105" fmla="*/ 782736 h 1263653"/>
              <a:gd name="connsiteX106" fmla="*/ 5182122 w 7587207"/>
              <a:gd name="connsiteY106" fmla="*/ 779593 h 1263653"/>
              <a:gd name="connsiteX107" fmla="*/ 5159834 w 7587207"/>
              <a:gd name="connsiteY107" fmla="*/ 776449 h 1263653"/>
              <a:gd name="connsiteX108" fmla="*/ 5136578 w 7587207"/>
              <a:gd name="connsiteY108" fmla="*/ 771560 h 1263653"/>
              <a:gd name="connsiteX109" fmla="*/ 5114291 w 7587207"/>
              <a:gd name="connsiteY109" fmla="*/ 768417 h 1263653"/>
              <a:gd name="connsiteX110" fmla="*/ 5092004 w 7587207"/>
              <a:gd name="connsiteY110" fmla="*/ 763527 h 1263653"/>
              <a:gd name="connsiteX111" fmla="*/ 5069716 w 7587207"/>
              <a:gd name="connsiteY111" fmla="*/ 760384 h 1263653"/>
              <a:gd name="connsiteX112" fmla="*/ 5047430 w 7587207"/>
              <a:gd name="connsiteY112" fmla="*/ 755494 h 1263653"/>
              <a:gd name="connsiteX113" fmla="*/ 5023204 w 7587207"/>
              <a:gd name="connsiteY113" fmla="*/ 750954 h 1263653"/>
              <a:gd name="connsiteX114" fmla="*/ 5000917 w 7587207"/>
              <a:gd name="connsiteY114" fmla="*/ 747811 h 1263653"/>
              <a:gd name="connsiteX115" fmla="*/ 4978630 w 7587207"/>
              <a:gd name="connsiteY115" fmla="*/ 742921 h 1263653"/>
              <a:gd name="connsiteX116" fmla="*/ 4955374 w 7587207"/>
              <a:gd name="connsiteY116" fmla="*/ 739778 h 1263653"/>
              <a:gd name="connsiteX117" fmla="*/ 4933086 w 7587207"/>
              <a:gd name="connsiteY117" fmla="*/ 736635 h 1263653"/>
              <a:gd name="connsiteX118" fmla="*/ 4908861 w 7587207"/>
              <a:gd name="connsiteY118" fmla="*/ 733492 h 1263653"/>
              <a:gd name="connsiteX119" fmla="*/ 4886574 w 7587207"/>
              <a:gd name="connsiteY119" fmla="*/ 728602 h 1263653"/>
              <a:gd name="connsiteX120" fmla="*/ 4866225 w 7587207"/>
              <a:gd name="connsiteY120" fmla="*/ 725459 h 1263653"/>
              <a:gd name="connsiteX121" fmla="*/ 4841999 w 7587207"/>
              <a:gd name="connsiteY121" fmla="*/ 720569 h 1263653"/>
              <a:gd name="connsiteX122" fmla="*/ 4819712 w 7587207"/>
              <a:gd name="connsiteY122" fmla="*/ 717426 h 1263653"/>
              <a:gd name="connsiteX123" fmla="*/ 4796456 w 7587207"/>
              <a:gd name="connsiteY123" fmla="*/ 712886 h 1263653"/>
              <a:gd name="connsiteX124" fmla="*/ 4774169 w 7587207"/>
              <a:gd name="connsiteY124" fmla="*/ 709743 h 1263653"/>
              <a:gd name="connsiteX125" fmla="*/ 4751881 w 7587207"/>
              <a:gd name="connsiteY125" fmla="*/ 704853 h 1263653"/>
              <a:gd name="connsiteX126" fmla="*/ 4727656 w 7587207"/>
              <a:gd name="connsiteY126" fmla="*/ 701710 h 1263653"/>
              <a:gd name="connsiteX127" fmla="*/ 4706338 w 7587207"/>
              <a:gd name="connsiteY127" fmla="*/ 698567 h 1263653"/>
              <a:gd name="connsiteX128" fmla="*/ 4682113 w 7587207"/>
              <a:gd name="connsiteY128" fmla="*/ 695423 h 1263653"/>
              <a:gd name="connsiteX129" fmla="*/ 4661763 w 7587207"/>
              <a:gd name="connsiteY129" fmla="*/ 690534 h 1263653"/>
              <a:gd name="connsiteX130" fmla="*/ 4639476 w 7587207"/>
              <a:gd name="connsiteY130" fmla="*/ 687391 h 1263653"/>
              <a:gd name="connsiteX131" fmla="*/ 4615251 w 7587207"/>
              <a:gd name="connsiteY131" fmla="*/ 682501 h 1263653"/>
              <a:gd name="connsiteX132" fmla="*/ 4592964 w 7587207"/>
              <a:gd name="connsiteY132" fmla="*/ 679358 h 1263653"/>
              <a:gd name="connsiteX133" fmla="*/ 4569707 w 7587207"/>
              <a:gd name="connsiteY133" fmla="*/ 674818 h 1263653"/>
              <a:gd name="connsiteX134" fmla="*/ 4547420 w 7587207"/>
              <a:gd name="connsiteY134" fmla="*/ 671674 h 1263653"/>
              <a:gd name="connsiteX135" fmla="*/ 4525133 w 7587207"/>
              <a:gd name="connsiteY135" fmla="*/ 666785 h 1263653"/>
              <a:gd name="connsiteX136" fmla="*/ 4500908 w 7587207"/>
              <a:gd name="connsiteY136" fmla="*/ 663642 h 1263653"/>
              <a:gd name="connsiteX137" fmla="*/ 4478620 w 7587207"/>
              <a:gd name="connsiteY137" fmla="*/ 660498 h 1263653"/>
              <a:gd name="connsiteX138" fmla="*/ 4455364 w 7587207"/>
              <a:gd name="connsiteY138" fmla="*/ 657355 h 1263653"/>
              <a:gd name="connsiteX139" fmla="*/ 4434046 w 7587207"/>
              <a:gd name="connsiteY139" fmla="*/ 654212 h 1263653"/>
              <a:gd name="connsiteX140" fmla="*/ 4410790 w 7587207"/>
              <a:gd name="connsiteY140" fmla="*/ 649322 h 1263653"/>
              <a:gd name="connsiteX141" fmla="*/ 4388502 w 7587207"/>
              <a:gd name="connsiteY141" fmla="*/ 646179 h 1263653"/>
              <a:gd name="connsiteX142" fmla="*/ 4366215 w 7587207"/>
              <a:gd name="connsiteY142" fmla="*/ 641290 h 1263653"/>
              <a:gd name="connsiteX143" fmla="*/ 4341990 w 7587207"/>
              <a:gd name="connsiteY143" fmla="*/ 638146 h 1263653"/>
              <a:gd name="connsiteX144" fmla="*/ 4319702 w 7587207"/>
              <a:gd name="connsiteY144" fmla="*/ 635003 h 1263653"/>
              <a:gd name="connsiteX145" fmla="*/ 4296446 w 7587207"/>
              <a:gd name="connsiteY145" fmla="*/ 630114 h 1263653"/>
              <a:gd name="connsiteX146" fmla="*/ 4274159 w 7587207"/>
              <a:gd name="connsiteY146" fmla="*/ 626970 h 1263653"/>
              <a:gd name="connsiteX147" fmla="*/ 4251872 w 7587207"/>
              <a:gd name="connsiteY147" fmla="*/ 623827 h 1263653"/>
              <a:gd name="connsiteX148" fmla="*/ 4229584 w 7587207"/>
              <a:gd name="connsiteY148" fmla="*/ 620684 h 1263653"/>
              <a:gd name="connsiteX149" fmla="*/ 4207297 w 7587207"/>
              <a:gd name="connsiteY149" fmla="*/ 617541 h 1263653"/>
              <a:gd name="connsiteX150" fmla="*/ 4184041 w 7587207"/>
              <a:gd name="connsiteY150" fmla="*/ 612651 h 1263653"/>
              <a:gd name="connsiteX151" fmla="*/ 4161754 w 7587207"/>
              <a:gd name="connsiteY151" fmla="*/ 609508 h 1263653"/>
              <a:gd name="connsiteX152" fmla="*/ 4139466 w 7587207"/>
              <a:gd name="connsiteY152" fmla="*/ 606365 h 1263653"/>
              <a:gd name="connsiteX153" fmla="*/ 4115241 w 7587207"/>
              <a:gd name="connsiteY153" fmla="*/ 601824 h 1263653"/>
              <a:gd name="connsiteX154" fmla="*/ 4092954 w 7587207"/>
              <a:gd name="connsiteY154" fmla="*/ 598332 h 1263653"/>
              <a:gd name="connsiteX155" fmla="*/ 4069698 w 7587207"/>
              <a:gd name="connsiteY155" fmla="*/ 595189 h 1263653"/>
              <a:gd name="connsiteX156" fmla="*/ 4047410 w 7587207"/>
              <a:gd name="connsiteY156" fmla="*/ 590648 h 1263653"/>
              <a:gd name="connsiteX157" fmla="*/ 4026092 w 7587207"/>
              <a:gd name="connsiteY157" fmla="*/ 587505 h 1263653"/>
              <a:gd name="connsiteX158" fmla="*/ 4002836 w 7587207"/>
              <a:gd name="connsiteY158" fmla="*/ 584362 h 1263653"/>
              <a:gd name="connsiteX159" fmla="*/ 3980549 w 7587207"/>
              <a:gd name="connsiteY159" fmla="*/ 580869 h 1263653"/>
              <a:gd name="connsiteX160" fmla="*/ 3956323 w 7587207"/>
              <a:gd name="connsiteY160" fmla="*/ 577726 h 1263653"/>
              <a:gd name="connsiteX161" fmla="*/ 3934036 w 7587207"/>
              <a:gd name="connsiteY161" fmla="*/ 574583 h 1263653"/>
              <a:gd name="connsiteX162" fmla="*/ 3911749 w 7587207"/>
              <a:gd name="connsiteY162" fmla="*/ 571440 h 1263653"/>
              <a:gd name="connsiteX163" fmla="*/ 3888493 w 7587207"/>
              <a:gd name="connsiteY163" fmla="*/ 566899 h 1263653"/>
              <a:gd name="connsiteX164" fmla="*/ 3866205 w 7587207"/>
              <a:gd name="connsiteY164" fmla="*/ 563407 h 1263653"/>
              <a:gd name="connsiteX165" fmla="*/ 3841980 w 7587207"/>
              <a:gd name="connsiteY165" fmla="*/ 560264 h 1263653"/>
              <a:gd name="connsiteX166" fmla="*/ 3821631 w 7587207"/>
              <a:gd name="connsiteY166" fmla="*/ 555723 h 1263653"/>
              <a:gd name="connsiteX167" fmla="*/ 3799344 w 7587207"/>
              <a:gd name="connsiteY167" fmla="*/ 552580 h 1263653"/>
              <a:gd name="connsiteX168" fmla="*/ 3776087 w 7587207"/>
              <a:gd name="connsiteY168" fmla="*/ 549437 h 1263653"/>
              <a:gd name="connsiteX169" fmla="*/ 3753800 w 7587207"/>
              <a:gd name="connsiteY169" fmla="*/ 545944 h 1263653"/>
              <a:gd name="connsiteX170" fmla="*/ 3729575 w 7587207"/>
              <a:gd name="connsiteY170" fmla="*/ 542801 h 1263653"/>
              <a:gd name="connsiteX171" fmla="*/ 3707288 w 7587207"/>
              <a:gd name="connsiteY171" fmla="*/ 539658 h 1263653"/>
              <a:gd name="connsiteX172" fmla="*/ 3685000 w 7587207"/>
              <a:gd name="connsiteY172" fmla="*/ 536515 h 1263653"/>
              <a:gd name="connsiteX173" fmla="*/ 3661744 w 7587207"/>
              <a:gd name="connsiteY173" fmla="*/ 533371 h 1263653"/>
              <a:gd name="connsiteX174" fmla="*/ 3639457 w 7587207"/>
              <a:gd name="connsiteY174" fmla="*/ 530228 h 1263653"/>
              <a:gd name="connsiteX175" fmla="*/ 3617170 w 7587207"/>
              <a:gd name="connsiteY175" fmla="*/ 525339 h 1263653"/>
              <a:gd name="connsiteX176" fmla="*/ 3594882 w 7587207"/>
              <a:gd name="connsiteY176" fmla="*/ 522195 h 1263653"/>
              <a:gd name="connsiteX177" fmla="*/ 3572595 w 7587207"/>
              <a:gd name="connsiteY177" fmla="*/ 519052 h 1263653"/>
              <a:gd name="connsiteX178" fmla="*/ 3548370 w 7587207"/>
              <a:gd name="connsiteY178" fmla="*/ 515909 h 1263653"/>
              <a:gd name="connsiteX179" fmla="*/ 3526083 w 7587207"/>
              <a:gd name="connsiteY179" fmla="*/ 512766 h 1263653"/>
              <a:gd name="connsiteX180" fmla="*/ 3502826 w 7587207"/>
              <a:gd name="connsiteY180" fmla="*/ 507876 h 1263653"/>
              <a:gd name="connsiteX181" fmla="*/ 3480539 w 7587207"/>
              <a:gd name="connsiteY181" fmla="*/ 506479 h 1263653"/>
              <a:gd name="connsiteX182" fmla="*/ 3458252 w 7587207"/>
              <a:gd name="connsiteY182" fmla="*/ 503336 h 1263653"/>
              <a:gd name="connsiteX183" fmla="*/ 3434027 w 7587207"/>
              <a:gd name="connsiteY183" fmla="*/ 500193 h 1263653"/>
              <a:gd name="connsiteX184" fmla="*/ 3413677 w 7587207"/>
              <a:gd name="connsiteY184" fmla="*/ 497049 h 1263653"/>
              <a:gd name="connsiteX185" fmla="*/ 3389452 w 7587207"/>
              <a:gd name="connsiteY185" fmla="*/ 492160 h 1263653"/>
              <a:gd name="connsiteX186" fmla="*/ 3367165 w 7587207"/>
              <a:gd name="connsiteY186" fmla="*/ 489017 h 1263653"/>
              <a:gd name="connsiteX187" fmla="*/ 3343909 w 7587207"/>
              <a:gd name="connsiteY187" fmla="*/ 485873 h 1263653"/>
              <a:gd name="connsiteX188" fmla="*/ 3321621 w 7587207"/>
              <a:gd name="connsiteY188" fmla="*/ 482730 h 1263653"/>
              <a:gd name="connsiteX189" fmla="*/ 3299334 w 7587207"/>
              <a:gd name="connsiteY189" fmla="*/ 479587 h 1263653"/>
              <a:gd name="connsiteX190" fmla="*/ 3275109 w 7587207"/>
              <a:gd name="connsiteY190" fmla="*/ 476094 h 1263653"/>
              <a:gd name="connsiteX191" fmla="*/ 3253791 w 7587207"/>
              <a:gd name="connsiteY191" fmla="*/ 472951 h 1263653"/>
              <a:gd name="connsiteX192" fmla="*/ 3229565 w 7587207"/>
              <a:gd name="connsiteY192" fmla="*/ 469808 h 1263653"/>
              <a:gd name="connsiteX193" fmla="*/ 3209216 w 7587207"/>
              <a:gd name="connsiteY193" fmla="*/ 466665 h 1263653"/>
              <a:gd name="connsiteX194" fmla="*/ 3186929 w 7587207"/>
              <a:gd name="connsiteY194" fmla="*/ 463521 h 1263653"/>
              <a:gd name="connsiteX195" fmla="*/ 3162703 w 7587207"/>
              <a:gd name="connsiteY195" fmla="*/ 460378 h 1263653"/>
              <a:gd name="connsiteX196" fmla="*/ 3140416 w 7587207"/>
              <a:gd name="connsiteY196" fmla="*/ 457235 h 1263653"/>
              <a:gd name="connsiteX197" fmla="*/ 3117160 w 7587207"/>
              <a:gd name="connsiteY197" fmla="*/ 454092 h 1263653"/>
              <a:gd name="connsiteX198" fmla="*/ 3094873 w 7587207"/>
              <a:gd name="connsiteY198" fmla="*/ 450948 h 1263653"/>
              <a:gd name="connsiteX199" fmla="*/ 3072585 w 7587207"/>
              <a:gd name="connsiteY199" fmla="*/ 447805 h 1263653"/>
              <a:gd name="connsiteX200" fmla="*/ 3048360 w 7587207"/>
              <a:gd name="connsiteY200" fmla="*/ 444662 h 1263653"/>
              <a:gd name="connsiteX201" fmla="*/ 3026073 w 7587207"/>
              <a:gd name="connsiteY201" fmla="*/ 441169 h 1263653"/>
              <a:gd name="connsiteX202" fmla="*/ 3002817 w 7587207"/>
              <a:gd name="connsiteY202" fmla="*/ 438026 h 1263653"/>
              <a:gd name="connsiteX203" fmla="*/ 2981498 w 7587207"/>
              <a:gd name="connsiteY203" fmla="*/ 433486 h 1263653"/>
              <a:gd name="connsiteX204" fmla="*/ 2959211 w 7587207"/>
              <a:gd name="connsiteY204" fmla="*/ 430343 h 1263653"/>
              <a:gd name="connsiteX205" fmla="*/ 2935955 w 7587207"/>
              <a:gd name="connsiteY205" fmla="*/ 428596 h 1263653"/>
              <a:gd name="connsiteX206" fmla="*/ 2913668 w 7587207"/>
              <a:gd name="connsiteY206" fmla="*/ 425453 h 1263653"/>
              <a:gd name="connsiteX207" fmla="*/ 2889442 w 7587207"/>
              <a:gd name="connsiteY207" fmla="*/ 422310 h 1263653"/>
              <a:gd name="connsiteX208" fmla="*/ 2867155 w 7587207"/>
              <a:gd name="connsiteY208" fmla="*/ 419167 h 1263653"/>
              <a:gd name="connsiteX209" fmla="*/ 2844868 w 7587207"/>
              <a:gd name="connsiteY209" fmla="*/ 416023 h 1263653"/>
              <a:gd name="connsiteX210" fmla="*/ 2821612 w 7587207"/>
              <a:gd name="connsiteY210" fmla="*/ 412880 h 1263653"/>
              <a:gd name="connsiteX211" fmla="*/ 2799324 w 7587207"/>
              <a:gd name="connsiteY211" fmla="*/ 409737 h 1263653"/>
              <a:gd name="connsiteX212" fmla="*/ 2777037 w 7587207"/>
              <a:gd name="connsiteY212" fmla="*/ 406244 h 1263653"/>
              <a:gd name="connsiteX213" fmla="*/ 2754750 w 7587207"/>
              <a:gd name="connsiteY213" fmla="*/ 403101 h 1263653"/>
              <a:gd name="connsiteX214" fmla="*/ 2732463 w 7587207"/>
              <a:gd name="connsiteY214" fmla="*/ 399958 h 1263653"/>
              <a:gd name="connsiteX215" fmla="*/ 2709206 w 7587207"/>
              <a:gd name="connsiteY215" fmla="*/ 396815 h 1263653"/>
              <a:gd name="connsiteX216" fmla="*/ 2686919 w 7587207"/>
              <a:gd name="connsiteY216" fmla="*/ 393671 h 1263653"/>
              <a:gd name="connsiteX217" fmla="*/ 2662694 w 7587207"/>
              <a:gd name="connsiteY217" fmla="*/ 392274 h 1263653"/>
              <a:gd name="connsiteX218" fmla="*/ 2640407 w 7587207"/>
              <a:gd name="connsiteY218" fmla="*/ 388782 h 1263653"/>
              <a:gd name="connsiteX219" fmla="*/ 2618119 w 7587207"/>
              <a:gd name="connsiteY219" fmla="*/ 385639 h 1263653"/>
              <a:gd name="connsiteX220" fmla="*/ 2594863 w 7587207"/>
              <a:gd name="connsiteY220" fmla="*/ 382495 h 1263653"/>
              <a:gd name="connsiteX221" fmla="*/ 2573545 w 7587207"/>
              <a:gd name="connsiteY221" fmla="*/ 379352 h 1263653"/>
              <a:gd name="connsiteX222" fmla="*/ 2550289 w 7587207"/>
              <a:gd name="connsiteY222" fmla="*/ 376209 h 1263653"/>
              <a:gd name="connsiteX223" fmla="*/ 2528001 w 7587207"/>
              <a:gd name="connsiteY223" fmla="*/ 373066 h 1263653"/>
              <a:gd name="connsiteX224" fmla="*/ 2505714 w 7587207"/>
              <a:gd name="connsiteY224" fmla="*/ 369922 h 1263653"/>
              <a:gd name="connsiteX225" fmla="*/ 2481489 w 7587207"/>
              <a:gd name="connsiteY225" fmla="*/ 366779 h 1263653"/>
              <a:gd name="connsiteX226" fmla="*/ 2459202 w 7587207"/>
              <a:gd name="connsiteY226" fmla="*/ 363636 h 1263653"/>
              <a:gd name="connsiteX227" fmla="*/ 2435945 w 7587207"/>
              <a:gd name="connsiteY227" fmla="*/ 360493 h 1263653"/>
              <a:gd name="connsiteX228" fmla="*/ 2413658 w 7587207"/>
              <a:gd name="connsiteY228" fmla="*/ 357349 h 1263653"/>
              <a:gd name="connsiteX229" fmla="*/ 2391371 w 7587207"/>
              <a:gd name="connsiteY229" fmla="*/ 355603 h 1263653"/>
              <a:gd name="connsiteX230" fmla="*/ 2369084 w 7587207"/>
              <a:gd name="connsiteY230" fmla="*/ 352460 h 1263653"/>
              <a:gd name="connsiteX231" fmla="*/ 2346796 w 7587207"/>
              <a:gd name="connsiteY231" fmla="*/ 350714 h 1263653"/>
              <a:gd name="connsiteX232" fmla="*/ 2322571 w 7587207"/>
              <a:gd name="connsiteY232" fmla="*/ 347570 h 1263653"/>
              <a:gd name="connsiteX233" fmla="*/ 2301253 w 7587207"/>
              <a:gd name="connsiteY233" fmla="*/ 344427 h 1263653"/>
              <a:gd name="connsiteX234" fmla="*/ 2277028 w 7587207"/>
              <a:gd name="connsiteY234" fmla="*/ 341284 h 1263653"/>
              <a:gd name="connsiteX235" fmla="*/ 2254740 w 7587207"/>
              <a:gd name="connsiteY235" fmla="*/ 338141 h 1263653"/>
              <a:gd name="connsiteX236" fmla="*/ 2232453 w 7587207"/>
              <a:gd name="connsiteY236" fmla="*/ 334997 h 1263653"/>
              <a:gd name="connsiteX237" fmla="*/ 2209197 w 7587207"/>
              <a:gd name="connsiteY237" fmla="*/ 331854 h 1263653"/>
              <a:gd name="connsiteX238" fmla="*/ 2186910 w 7587207"/>
              <a:gd name="connsiteY238" fmla="*/ 328711 h 1263653"/>
              <a:gd name="connsiteX239" fmla="*/ 2164622 w 7587207"/>
              <a:gd name="connsiteY239" fmla="*/ 325568 h 1263653"/>
              <a:gd name="connsiteX240" fmla="*/ 2142335 w 7587207"/>
              <a:gd name="connsiteY240" fmla="*/ 323821 h 1263653"/>
              <a:gd name="connsiteX241" fmla="*/ 2120048 w 7587207"/>
              <a:gd name="connsiteY241" fmla="*/ 320678 h 1263653"/>
              <a:gd name="connsiteX242" fmla="*/ 2095822 w 7587207"/>
              <a:gd name="connsiteY242" fmla="*/ 317535 h 1263653"/>
              <a:gd name="connsiteX243" fmla="*/ 2073535 w 7587207"/>
              <a:gd name="connsiteY243" fmla="*/ 314392 h 1263653"/>
              <a:gd name="connsiteX244" fmla="*/ 2050279 w 7587207"/>
              <a:gd name="connsiteY244" fmla="*/ 312645 h 1263653"/>
              <a:gd name="connsiteX245" fmla="*/ 2027992 w 7587207"/>
              <a:gd name="connsiteY245" fmla="*/ 309502 h 1263653"/>
              <a:gd name="connsiteX246" fmla="*/ 2005704 w 7587207"/>
              <a:gd name="connsiteY246" fmla="*/ 306359 h 1263653"/>
              <a:gd name="connsiteX247" fmla="*/ 1981479 w 7587207"/>
              <a:gd name="connsiteY247" fmla="*/ 303216 h 1263653"/>
              <a:gd name="connsiteX248" fmla="*/ 1961130 w 7587207"/>
              <a:gd name="connsiteY248" fmla="*/ 301469 h 1263653"/>
              <a:gd name="connsiteX249" fmla="*/ 1936905 w 7587207"/>
              <a:gd name="connsiteY249" fmla="*/ 298326 h 1263653"/>
              <a:gd name="connsiteX250" fmla="*/ 1914617 w 7587207"/>
              <a:gd name="connsiteY250" fmla="*/ 295183 h 1263653"/>
              <a:gd name="connsiteX251" fmla="*/ 1893299 w 7587207"/>
              <a:gd name="connsiteY251" fmla="*/ 292040 h 1263653"/>
              <a:gd name="connsiteX252" fmla="*/ 1869074 w 7587207"/>
              <a:gd name="connsiteY252" fmla="*/ 288896 h 1263653"/>
              <a:gd name="connsiteX253" fmla="*/ 1846787 w 7587207"/>
              <a:gd name="connsiteY253" fmla="*/ 285753 h 1263653"/>
              <a:gd name="connsiteX254" fmla="*/ 1822561 w 7587207"/>
              <a:gd name="connsiteY254" fmla="*/ 284007 h 1263653"/>
              <a:gd name="connsiteX255" fmla="*/ 1801243 w 7587207"/>
              <a:gd name="connsiteY255" fmla="*/ 280864 h 1263653"/>
              <a:gd name="connsiteX256" fmla="*/ 1778956 w 7587207"/>
              <a:gd name="connsiteY256" fmla="*/ 277720 h 1263653"/>
              <a:gd name="connsiteX257" fmla="*/ 1756669 w 7587207"/>
              <a:gd name="connsiteY257" fmla="*/ 274577 h 1263653"/>
              <a:gd name="connsiteX258" fmla="*/ 1734381 w 7587207"/>
              <a:gd name="connsiteY258" fmla="*/ 273180 h 1263653"/>
              <a:gd name="connsiteX259" fmla="*/ 1710156 w 7587207"/>
              <a:gd name="connsiteY259" fmla="*/ 271434 h 1263653"/>
              <a:gd name="connsiteX260" fmla="*/ 1687869 w 7587207"/>
              <a:gd name="connsiteY260" fmla="*/ 268291 h 1263653"/>
              <a:gd name="connsiteX261" fmla="*/ 1665582 w 7587207"/>
              <a:gd name="connsiteY261" fmla="*/ 265147 h 1263653"/>
              <a:gd name="connsiteX262" fmla="*/ 1642325 w 7587207"/>
              <a:gd name="connsiteY262" fmla="*/ 262004 h 1263653"/>
              <a:gd name="connsiteX263" fmla="*/ 1620038 w 7587207"/>
              <a:gd name="connsiteY263" fmla="*/ 258861 h 1263653"/>
              <a:gd name="connsiteX264" fmla="*/ 1595813 w 7587207"/>
              <a:gd name="connsiteY264" fmla="*/ 257115 h 1263653"/>
              <a:gd name="connsiteX265" fmla="*/ 1573525 w 7587207"/>
              <a:gd name="connsiteY265" fmla="*/ 253971 h 1263653"/>
              <a:gd name="connsiteX266" fmla="*/ 1553176 w 7587207"/>
              <a:gd name="connsiteY266" fmla="*/ 250828 h 1263653"/>
              <a:gd name="connsiteX267" fmla="*/ 1528951 w 7587207"/>
              <a:gd name="connsiteY267" fmla="*/ 247685 h 1263653"/>
              <a:gd name="connsiteX268" fmla="*/ 1506664 w 7587207"/>
              <a:gd name="connsiteY268" fmla="*/ 245939 h 1263653"/>
              <a:gd name="connsiteX269" fmla="*/ 1483407 w 7587207"/>
              <a:gd name="connsiteY269" fmla="*/ 242795 h 1263653"/>
              <a:gd name="connsiteX270" fmla="*/ 1461120 w 7587207"/>
              <a:gd name="connsiteY270" fmla="*/ 239652 h 1263653"/>
              <a:gd name="connsiteX271" fmla="*/ 1438833 w 7587207"/>
              <a:gd name="connsiteY271" fmla="*/ 236509 h 1263653"/>
              <a:gd name="connsiteX272" fmla="*/ 1414608 w 7587207"/>
              <a:gd name="connsiteY272" fmla="*/ 236509 h 1263653"/>
              <a:gd name="connsiteX273" fmla="*/ 1392320 w 7587207"/>
              <a:gd name="connsiteY273" fmla="*/ 233366 h 1263653"/>
              <a:gd name="connsiteX274" fmla="*/ 1369064 w 7587207"/>
              <a:gd name="connsiteY274" fmla="*/ 230222 h 1263653"/>
              <a:gd name="connsiteX275" fmla="*/ 1346777 w 7587207"/>
              <a:gd name="connsiteY275" fmla="*/ 227079 h 1263653"/>
              <a:gd name="connsiteX276" fmla="*/ 1324490 w 7587207"/>
              <a:gd name="connsiteY276" fmla="*/ 225333 h 1263653"/>
              <a:gd name="connsiteX277" fmla="*/ 1302202 w 7587207"/>
              <a:gd name="connsiteY277" fmla="*/ 222190 h 1263653"/>
              <a:gd name="connsiteX278" fmla="*/ 1279915 w 7587207"/>
              <a:gd name="connsiteY278" fmla="*/ 219046 h 1263653"/>
              <a:gd name="connsiteX279" fmla="*/ 1256659 w 7587207"/>
              <a:gd name="connsiteY279" fmla="*/ 215903 h 1263653"/>
              <a:gd name="connsiteX280" fmla="*/ 1234372 w 7587207"/>
              <a:gd name="connsiteY280" fmla="*/ 214157 h 1263653"/>
              <a:gd name="connsiteX281" fmla="*/ 1210146 w 7587207"/>
              <a:gd name="connsiteY281" fmla="*/ 211014 h 1263653"/>
              <a:gd name="connsiteX282" fmla="*/ 1187859 w 7587207"/>
              <a:gd name="connsiteY282" fmla="*/ 207870 h 1263653"/>
              <a:gd name="connsiteX283" fmla="*/ 1165572 w 7587207"/>
              <a:gd name="connsiteY283" fmla="*/ 206473 h 1263653"/>
              <a:gd name="connsiteX284" fmla="*/ 1142316 w 7587207"/>
              <a:gd name="connsiteY284" fmla="*/ 203330 h 1263653"/>
              <a:gd name="connsiteX285" fmla="*/ 1120997 w 7587207"/>
              <a:gd name="connsiteY285" fmla="*/ 200187 h 1263653"/>
              <a:gd name="connsiteX286" fmla="*/ 1097741 w 7587207"/>
              <a:gd name="connsiteY286" fmla="*/ 198441 h 1263653"/>
              <a:gd name="connsiteX287" fmla="*/ 1075454 w 7587207"/>
              <a:gd name="connsiteY287" fmla="*/ 196694 h 1263653"/>
              <a:gd name="connsiteX288" fmla="*/ 1053167 w 7587207"/>
              <a:gd name="connsiteY288" fmla="*/ 193551 h 1263653"/>
              <a:gd name="connsiteX289" fmla="*/ 1028941 w 7587207"/>
              <a:gd name="connsiteY289" fmla="*/ 192154 h 1263653"/>
              <a:gd name="connsiteX290" fmla="*/ 1006654 w 7587207"/>
              <a:gd name="connsiteY290" fmla="*/ 189011 h 1263653"/>
              <a:gd name="connsiteX291" fmla="*/ 983398 w 7587207"/>
              <a:gd name="connsiteY291" fmla="*/ 185868 h 1263653"/>
              <a:gd name="connsiteX292" fmla="*/ 961111 w 7587207"/>
              <a:gd name="connsiteY292" fmla="*/ 184121 h 1263653"/>
              <a:gd name="connsiteX293" fmla="*/ 938823 w 7587207"/>
              <a:gd name="connsiteY293" fmla="*/ 180978 h 1263653"/>
              <a:gd name="connsiteX294" fmla="*/ 916536 w 7587207"/>
              <a:gd name="connsiteY294" fmla="*/ 177835 h 1263653"/>
              <a:gd name="connsiteX295" fmla="*/ 894249 w 7587207"/>
              <a:gd name="connsiteY295" fmla="*/ 176089 h 1263653"/>
              <a:gd name="connsiteX296" fmla="*/ 870024 w 7587207"/>
              <a:gd name="connsiteY296" fmla="*/ 172945 h 1263653"/>
              <a:gd name="connsiteX297" fmla="*/ 848705 w 7587207"/>
              <a:gd name="connsiteY297" fmla="*/ 169802 h 1263653"/>
              <a:gd name="connsiteX298" fmla="*/ 826418 w 7587207"/>
              <a:gd name="connsiteY298" fmla="*/ 168405 h 1263653"/>
              <a:gd name="connsiteX299" fmla="*/ 802193 w 7587207"/>
              <a:gd name="connsiteY299" fmla="*/ 165262 h 1263653"/>
              <a:gd name="connsiteX300" fmla="*/ 779906 w 7587207"/>
              <a:gd name="connsiteY300" fmla="*/ 161769 h 1263653"/>
              <a:gd name="connsiteX301" fmla="*/ 756650 w 7587207"/>
              <a:gd name="connsiteY301" fmla="*/ 160372 h 1263653"/>
              <a:gd name="connsiteX302" fmla="*/ 734362 w 7587207"/>
              <a:gd name="connsiteY302" fmla="*/ 158626 h 1263653"/>
              <a:gd name="connsiteX303" fmla="*/ 713044 w 7587207"/>
              <a:gd name="connsiteY303" fmla="*/ 157229 h 1263653"/>
              <a:gd name="connsiteX304" fmla="*/ 689788 w 7587207"/>
              <a:gd name="connsiteY304" fmla="*/ 154086 h 1263653"/>
              <a:gd name="connsiteX305" fmla="*/ 667501 w 7587207"/>
              <a:gd name="connsiteY305" fmla="*/ 150943 h 1263653"/>
              <a:gd name="connsiteX306" fmla="*/ 643275 w 7587207"/>
              <a:gd name="connsiteY306" fmla="*/ 149196 h 1263653"/>
              <a:gd name="connsiteX307" fmla="*/ 620988 w 7587207"/>
              <a:gd name="connsiteY307" fmla="*/ 146053 h 1263653"/>
              <a:gd name="connsiteX308" fmla="*/ 598701 w 7587207"/>
              <a:gd name="connsiteY308" fmla="*/ 144307 h 1263653"/>
              <a:gd name="connsiteX309" fmla="*/ 575444 w 7587207"/>
              <a:gd name="connsiteY309" fmla="*/ 141164 h 1263653"/>
              <a:gd name="connsiteX310" fmla="*/ 553157 w 7587207"/>
              <a:gd name="connsiteY310" fmla="*/ 138020 h 1263653"/>
              <a:gd name="connsiteX311" fmla="*/ 528932 w 7587207"/>
              <a:gd name="connsiteY311" fmla="*/ 136623 h 1263653"/>
              <a:gd name="connsiteX312" fmla="*/ 508583 w 7587207"/>
              <a:gd name="connsiteY312" fmla="*/ 133480 h 1263653"/>
              <a:gd name="connsiteX313" fmla="*/ 486295 w 7587207"/>
              <a:gd name="connsiteY313" fmla="*/ 131734 h 1263653"/>
              <a:gd name="connsiteX314" fmla="*/ 462070 w 7587207"/>
              <a:gd name="connsiteY314" fmla="*/ 128591 h 1263653"/>
              <a:gd name="connsiteX315" fmla="*/ 440752 w 7587207"/>
              <a:gd name="connsiteY315" fmla="*/ 125447 h 1263653"/>
              <a:gd name="connsiteX316" fmla="*/ 416527 w 7587207"/>
              <a:gd name="connsiteY316" fmla="*/ 123701 h 1263653"/>
              <a:gd name="connsiteX317" fmla="*/ 394239 w 7587207"/>
              <a:gd name="connsiteY317" fmla="*/ 120558 h 1263653"/>
              <a:gd name="connsiteX318" fmla="*/ 371952 w 7587207"/>
              <a:gd name="connsiteY318" fmla="*/ 120558 h 1263653"/>
              <a:gd name="connsiteX319" fmla="*/ 347727 w 7587207"/>
              <a:gd name="connsiteY319" fmla="*/ 117415 h 1263653"/>
              <a:gd name="connsiteX320" fmla="*/ 326408 w 7587207"/>
              <a:gd name="connsiteY320" fmla="*/ 116018 h 1263653"/>
              <a:gd name="connsiteX321" fmla="*/ 304121 w 7587207"/>
              <a:gd name="connsiteY321" fmla="*/ 112874 h 1263653"/>
              <a:gd name="connsiteX322" fmla="*/ 281834 w 7587207"/>
              <a:gd name="connsiteY322" fmla="*/ 111128 h 1263653"/>
              <a:gd name="connsiteX323" fmla="*/ 259547 w 7587207"/>
              <a:gd name="connsiteY323" fmla="*/ 107985 h 1263653"/>
              <a:gd name="connsiteX324" fmla="*/ 235321 w 7587207"/>
              <a:gd name="connsiteY324" fmla="*/ 106239 h 1263653"/>
              <a:gd name="connsiteX325" fmla="*/ 213034 w 7587207"/>
              <a:gd name="connsiteY325" fmla="*/ 103095 h 1263653"/>
              <a:gd name="connsiteX326" fmla="*/ 189778 w 7587207"/>
              <a:gd name="connsiteY326" fmla="*/ 99952 h 1263653"/>
              <a:gd name="connsiteX327" fmla="*/ 167491 w 7587207"/>
              <a:gd name="connsiteY327" fmla="*/ 98555 h 1263653"/>
              <a:gd name="connsiteX328" fmla="*/ 145203 w 7587207"/>
              <a:gd name="connsiteY328" fmla="*/ 95412 h 1263653"/>
              <a:gd name="connsiteX329" fmla="*/ 120978 w 7587207"/>
              <a:gd name="connsiteY329" fmla="*/ 93666 h 1263653"/>
              <a:gd name="connsiteX330" fmla="*/ 100629 w 7587207"/>
              <a:gd name="connsiteY330" fmla="*/ 90522 h 1263653"/>
              <a:gd name="connsiteX331" fmla="*/ 76404 w 7587207"/>
              <a:gd name="connsiteY331" fmla="*/ 88776 h 1263653"/>
              <a:gd name="connsiteX332" fmla="*/ 29255 w 7587207"/>
              <a:gd name="connsiteY332" fmla="*/ 34735 h 1263653"/>
              <a:gd name="connsiteX333" fmla="*/ 0 w 7587207"/>
              <a:gd name="connsiteY333" fmla="*/ 0 h 1263653"/>
              <a:gd name="connsiteX0" fmla="*/ 7557952 w 7557952"/>
              <a:gd name="connsiteY0" fmla="*/ 1228918 h 1228918"/>
              <a:gd name="connsiteX1" fmla="*/ 7535665 w 7557952"/>
              <a:gd name="connsiteY1" fmla="*/ 1224029 h 1228918"/>
              <a:gd name="connsiteX2" fmla="*/ 7513377 w 7557952"/>
              <a:gd name="connsiteY2" fmla="*/ 1217742 h 1228918"/>
              <a:gd name="connsiteX3" fmla="*/ 7491090 w 7557952"/>
              <a:gd name="connsiteY3" fmla="*/ 1213202 h 1228918"/>
              <a:gd name="connsiteX4" fmla="*/ 7467834 w 7557952"/>
              <a:gd name="connsiteY4" fmla="*/ 1208312 h 1228918"/>
              <a:gd name="connsiteX5" fmla="*/ 7445547 w 7557952"/>
              <a:gd name="connsiteY5" fmla="*/ 1203423 h 1228918"/>
              <a:gd name="connsiteX6" fmla="*/ 7423259 w 7557952"/>
              <a:gd name="connsiteY6" fmla="*/ 1198883 h 1228918"/>
              <a:gd name="connsiteX7" fmla="*/ 7399034 w 7557952"/>
              <a:gd name="connsiteY7" fmla="*/ 1193993 h 1228918"/>
              <a:gd name="connsiteX8" fmla="*/ 7376747 w 7557952"/>
              <a:gd name="connsiteY8" fmla="*/ 1187707 h 1228918"/>
              <a:gd name="connsiteX9" fmla="*/ 7353491 w 7557952"/>
              <a:gd name="connsiteY9" fmla="*/ 1182817 h 1228918"/>
              <a:gd name="connsiteX10" fmla="*/ 7331203 w 7557952"/>
              <a:gd name="connsiteY10" fmla="*/ 1178277 h 1228918"/>
              <a:gd name="connsiteX11" fmla="*/ 7309885 w 7557952"/>
              <a:gd name="connsiteY11" fmla="*/ 1171641 h 1228918"/>
              <a:gd name="connsiteX12" fmla="*/ 7286629 w 7557952"/>
              <a:gd name="connsiteY12" fmla="*/ 1168498 h 1228918"/>
              <a:gd name="connsiteX13" fmla="*/ 7264342 w 7557952"/>
              <a:gd name="connsiteY13" fmla="*/ 1163958 h 1228918"/>
              <a:gd name="connsiteX14" fmla="*/ 7240116 w 7557952"/>
              <a:gd name="connsiteY14" fmla="*/ 1157322 h 1228918"/>
              <a:gd name="connsiteX15" fmla="*/ 7217829 w 7557952"/>
              <a:gd name="connsiteY15" fmla="*/ 1152782 h 1228918"/>
              <a:gd name="connsiteX16" fmla="*/ 7195542 w 7557952"/>
              <a:gd name="connsiteY16" fmla="*/ 1147892 h 1228918"/>
              <a:gd name="connsiteX17" fmla="*/ 7172286 w 7557952"/>
              <a:gd name="connsiteY17" fmla="*/ 1143352 h 1228918"/>
              <a:gd name="connsiteX18" fmla="*/ 7149998 w 7557952"/>
              <a:gd name="connsiteY18" fmla="*/ 1136716 h 1228918"/>
              <a:gd name="connsiteX19" fmla="*/ 7125773 w 7557952"/>
              <a:gd name="connsiteY19" fmla="*/ 1132176 h 1228918"/>
              <a:gd name="connsiteX20" fmla="*/ 7105424 w 7557952"/>
              <a:gd name="connsiteY20" fmla="*/ 1129033 h 1228918"/>
              <a:gd name="connsiteX21" fmla="*/ 7083137 w 7557952"/>
              <a:gd name="connsiteY21" fmla="*/ 1124143 h 1228918"/>
              <a:gd name="connsiteX22" fmla="*/ 7059880 w 7557952"/>
              <a:gd name="connsiteY22" fmla="*/ 1117857 h 1228918"/>
              <a:gd name="connsiteX23" fmla="*/ 7037593 w 7557952"/>
              <a:gd name="connsiteY23" fmla="*/ 1112967 h 1228918"/>
              <a:gd name="connsiteX24" fmla="*/ 7013368 w 7557952"/>
              <a:gd name="connsiteY24" fmla="*/ 1108427 h 1228918"/>
              <a:gd name="connsiteX25" fmla="*/ 6991081 w 7557952"/>
              <a:gd name="connsiteY25" fmla="*/ 1103537 h 1228918"/>
              <a:gd name="connsiteX26" fmla="*/ 6968793 w 7557952"/>
              <a:gd name="connsiteY26" fmla="*/ 1097251 h 1228918"/>
              <a:gd name="connsiteX27" fmla="*/ 6945537 w 7557952"/>
              <a:gd name="connsiteY27" fmla="*/ 1092361 h 1228918"/>
              <a:gd name="connsiteX28" fmla="*/ 6923250 w 7557952"/>
              <a:gd name="connsiteY28" fmla="*/ 1089218 h 1228918"/>
              <a:gd name="connsiteX29" fmla="*/ 6900963 w 7557952"/>
              <a:gd name="connsiteY29" fmla="*/ 1084329 h 1228918"/>
              <a:gd name="connsiteX30" fmla="*/ 6878675 w 7557952"/>
              <a:gd name="connsiteY30" fmla="*/ 1079788 h 1228918"/>
              <a:gd name="connsiteX31" fmla="*/ 6856388 w 7557952"/>
              <a:gd name="connsiteY31" fmla="*/ 1074899 h 1228918"/>
              <a:gd name="connsiteX32" fmla="*/ 6832163 w 7557952"/>
              <a:gd name="connsiteY32" fmla="*/ 1068612 h 1228918"/>
              <a:gd name="connsiteX33" fmla="*/ 6809876 w 7557952"/>
              <a:gd name="connsiteY33" fmla="*/ 1063723 h 1228918"/>
              <a:gd name="connsiteX34" fmla="*/ 6786619 w 7557952"/>
              <a:gd name="connsiteY34" fmla="*/ 1059183 h 1228918"/>
              <a:gd name="connsiteX35" fmla="*/ 6764332 w 7557952"/>
              <a:gd name="connsiteY35" fmla="*/ 1054293 h 1228918"/>
              <a:gd name="connsiteX36" fmla="*/ 6742045 w 7557952"/>
              <a:gd name="connsiteY36" fmla="*/ 1051150 h 1228918"/>
              <a:gd name="connsiteX37" fmla="*/ 6717820 w 7557952"/>
              <a:gd name="connsiteY37" fmla="*/ 1046260 h 1228918"/>
              <a:gd name="connsiteX38" fmla="*/ 6697470 w 7557952"/>
              <a:gd name="connsiteY38" fmla="*/ 1041720 h 1228918"/>
              <a:gd name="connsiteX39" fmla="*/ 6673245 w 7557952"/>
              <a:gd name="connsiteY39" fmla="*/ 1036831 h 1228918"/>
              <a:gd name="connsiteX40" fmla="*/ 6651927 w 7557952"/>
              <a:gd name="connsiteY40" fmla="*/ 1031941 h 1228918"/>
              <a:gd name="connsiteX41" fmla="*/ 6629640 w 7557952"/>
              <a:gd name="connsiteY41" fmla="*/ 1025655 h 1228918"/>
              <a:gd name="connsiteX42" fmla="*/ 6605414 w 7557952"/>
              <a:gd name="connsiteY42" fmla="*/ 1021114 h 1228918"/>
              <a:gd name="connsiteX43" fmla="*/ 6583127 w 7557952"/>
              <a:gd name="connsiteY43" fmla="*/ 1016225 h 1228918"/>
              <a:gd name="connsiteX44" fmla="*/ 6559871 w 7557952"/>
              <a:gd name="connsiteY44" fmla="*/ 1013082 h 1228918"/>
              <a:gd name="connsiteX45" fmla="*/ 6537584 w 7557952"/>
              <a:gd name="connsiteY45" fmla="*/ 1008192 h 1228918"/>
              <a:gd name="connsiteX46" fmla="*/ 6515296 w 7557952"/>
              <a:gd name="connsiteY46" fmla="*/ 1003652 h 1228918"/>
              <a:gd name="connsiteX47" fmla="*/ 6493009 w 7557952"/>
              <a:gd name="connsiteY47" fmla="*/ 998762 h 1228918"/>
              <a:gd name="connsiteX48" fmla="*/ 6470722 w 7557952"/>
              <a:gd name="connsiteY48" fmla="*/ 993873 h 1228918"/>
              <a:gd name="connsiteX49" fmla="*/ 6446496 w 7557952"/>
              <a:gd name="connsiteY49" fmla="*/ 989333 h 1228918"/>
              <a:gd name="connsiteX50" fmla="*/ 6424209 w 7557952"/>
              <a:gd name="connsiteY50" fmla="*/ 984443 h 1228918"/>
              <a:gd name="connsiteX51" fmla="*/ 6400953 w 7557952"/>
              <a:gd name="connsiteY51" fmla="*/ 979554 h 1228918"/>
              <a:gd name="connsiteX52" fmla="*/ 6378666 w 7557952"/>
              <a:gd name="connsiteY52" fmla="*/ 976410 h 1228918"/>
              <a:gd name="connsiteX53" fmla="*/ 6356378 w 7557952"/>
              <a:gd name="connsiteY53" fmla="*/ 971870 h 1228918"/>
              <a:gd name="connsiteX54" fmla="*/ 6332153 w 7557952"/>
              <a:gd name="connsiteY54" fmla="*/ 966981 h 1228918"/>
              <a:gd name="connsiteX55" fmla="*/ 6309866 w 7557952"/>
              <a:gd name="connsiteY55" fmla="*/ 962091 h 1228918"/>
              <a:gd name="connsiteX56" fmla="*/ 6287579 w 7557952"/>
              <a:gd name="connsiteY56" fmla="*/ 957551 h 1228918"/>
              <a:gd name="connsiteX57" fmla="*/ 6265291 w 7557952"/>
              <a:gd name="connsiteY57" fmla="*/ 952661 h 1228918"/>
              <a:gd name="connsiteX58" fmla="*/ 6243973 w 7557952"/>
              <a:gd name="connsiteY58" fmla="*/ 947772 h 1228918"/>
              <a:gd name="connsiteX59" fmla="*/ 6219748 w 7557952"/>
              <a:gd name="connsiteY59" fmla="*/ 943232 h 1228918"/>
              <a:gd name="connsiteX60" fmla="*/ 6197461 w 7557952"/>
              <a:gd name="connsiteY60" fmla="*/ 938342 h 1228918"/>
              <a:gd name="connsiteX61" fmla="*/ 6173235 w 7557952"/>
              <a:gd name="connsiteY61" fmla="*/ 935199 h 1228918"/>
              <a:gd name="connsiteX62" fmla="*/ 6150948 w 7557952"/>
              <a:gd name="connsiteY62" fmla="*/ 930309 h 1228918"/>
              <a:gd name="connsiteX63" fmla="*/ 6129630 w 7557952"/>
              <a:gd name="connsiteY63" fmla="*/ 927166 h 1228918"/>
              <a:gd name="connsiteX64" fmla="*/ 6105405 w 7557952"/>
              <a:gd name="connsiteY64" fmla="*/ 922626 h 1228918"/>
              <a:gd name="connsiteX65" fmla="*/ 6083117 w 7557952"/>
              <a:gd name="connsiteY65" fmla="*/ 917736 h 1228918"/>
              <a:gd name="connsiteX66" fmla="*/ 6060830 w 7557952"/>
              <a:gd name="connsiteY66" fmla="*/ 912847 h 1228918"/>
              <a:gd name="connsiteX67" fmla="*/ 6038543 w 7557952"/>
              <a:gd name="connsiteY67" fmla="*/ 908307 h 1228918"/>
              <a:gd name="connsiteX68" fmla="*/ 6016255 w 7557952"/>
              <a:gd name="connsiteY68" fmla="*/ 903417 h 1228918"/>
              <a:gd name="connsiteX69" fmla="*/ 5992999 w 7557952"/>
              <a:gd name="connsiteY69" fmla="*/ 898877 h 1228918"/>
              <a:gd name="connsiteX70" fmla="*/ 5970712 w 7557952"/>
              <a:gd name="connsiteY70" fmla="*/ 895384 h 1228918"/>
              <a:gd name="connsiteX71" fmla="*/ 5946487 w 7557952"/>
              <a:gd name="connsiteY71" fmla="*/ 890844 h 1228918"/>
              <a:gd name="connsiteX72" fmla="*/ 5924199 w 7557952"/>
              <a:gd name="connsiteY72" fmla="*/ 887701 h 1228918"/>
              <a:gd name="connsiteX73" fmla="*/ 5901913 w 7557952"/>
              <a:gd name="connsiteY73" fmla="*/ 882811 h 1228918"/>
              <a:gd name="connsiteX74" fmla="*/ 5878656 w 7557952"/>
              <a:gd name="connsiteY74" fmla="*/ 877922 h 1228918"/>
              <a:gd name="connsiteX75" fmla="*/ 5857338 w 7557952"/>
              <a:gd name="connsiteY75" fmla="*/ 873382 h 1228918"/>
              <a:gd name="connsiteX76" fmla="*/ 5834081 w 7557952"/>
              <a:gd name="connsiteY76" fmla="*/ 868492 h 1228918"/>
              <a:gd name="connsiteX77" fmla="*/ 5811795 w 7557952"/>
              <a:gd name="connsiteY77" fmla="*/ 863952 h 1228918"/>
              <a:gd name="connsiteX78" fmla="*/ 5789507 w 7557952"/>
              <a:gd name="connsiteY78" fmla="*/ 860459 h 1228918"/>
              <a:gd name="connsiteX79" fmla="*/ 5765282 w 7557952"/>
              <a:gd name="connsiteY79" fmla="*/ 857316 h 1228918"/>
              <a:gd name="connsiteX80" fmla="*/ 5742995 w 7557952"/>
              <a:gd name="connsiteY80" fmla="*/ 852776 h 1228918"/>
              <a:gd name="connsiteX81" fmla="*/ 5719739 w 7557952"/>
              <a:gd name="connsiteY81" fmla="*/ 847886 h 1228918"/>
              <a:gd name="connsiteX82" fmla="*/ 5697451 w 7557952"/>
              <a:gd name="connsiteY82" fmla="*/ 842997 h 1228918"/>
              <a:gd name="connsiteX83" fmla="*/ 5675164 w 7557952"/>
              <a:gd name="connsiteY83" fmla="*/ 839854 h 1228918"/>
              <a:gd name="connsiteX84" fmla="*/ 5652877 w 7557952"/>
              <a:gd name="connsiteY84" fmla="*/ 835313 h 1228918"/>
              <a:gd name="connsiteX85" fmla="*/ 5630589 w 7557952"/>
              <a:gd name="connsiteY85" fmla="*/ 830424 h 1228918"/>
              <a:gd name="connsiteX86" fmla="*/ 5607333 w 7557952"/>
              <a:gd name="connsiteY86" fmla="*/ 825534 h 1228918"/>
              <a:gd name="connsiteX87" fmla="*/ 5585046 w 7557952"/>
              <a:gd name="connsiteY87" fmla="*/ 822391 h 1228918"/>
              <a:gd name="connsiteX88" fmla="*/ 5562759 w 7557952"/>
              <a:gd name="connsiteY88" fmla="*/ 819248 h 1228918"/>
              <a:gd name="connsiteX89" fmla="*/ 5538533 w 7557952"/>
              <a:gd name="connsiteY89" fmla="*/ 814708 h 1228918"/>
              <a:gd name="connsiteX90" fmla="*/ 5516246 w 7557952"/>
              <a:gd name="connsiteY90" fmla="*/ 809818 h 1228918"/>
              <a:gd name="connsiteX91" fmla="*/ 5492990 w 7557952"/>
              <a:gd name="connsiteY91" fmla="*/ 806675 h 1228918"/>
              <a:gd name="connsiteX92" fmla="*/ 5470703 w 7557952"/>
              <a:gd name="connsiteY92" fmla="*/ 801785 h 1228918"/>
              <a:gd name="connsiteX93" fmla="*/ 5448415 w 7557952"/>
              <a:gd name="connsiteY93" fmla="*/ 797245 h 1228918"/>
              <a:gd name="connsiteX94" fmla="*/ 5426128 w 7557952"/>
              <a:gd name="connsiteY94" fmla="*/ 794102 h 1228918"/>
              <a:gd name="connsiteX95" fmla="*/ 5403841 w 7557952"/>
              <a:gd name="connsiteY95" fmla="*/ 789212 h 1228918"/>
              <a:gd name="connsiteX96" fmla="*/ 5379615 w 7557952"/>
              <a:gd name="connsiteY96" fmla="*/ 784323 h 1228918"/>
              <a:gd name="connsiteX97" fmla="*/ 5357328 w 7557952"/>
              <a:gd name="connsiteY97" fmla="*/ 782926 h 1228918"/>
              <a:gd name="connsiteX98" fmla="*/ 5334072 w 7557952"/>
              <a:gd name="connsiteY98" fmla="*/ 778036 h 1228918"/>
              <a:gd name="connsiteX99" fmla="*/ 5311785 w 7557952"/>
              <a:gd name="connsiteY99" fmla="*/ 773147 h 1228918"/>
              <a:gd name="connsiteX100" fmla="*/ 5289497 w 7557952"/>
              <a:gd name="connsiteY100" fmla="*/ 770004 h 1228918"/>
              <a:gd name="connsiteX101" fmla="*/ 5265272 w 7557952"/>
              <a:gd name="connsiteY101" fmla="*/ 765463 h 1228918"/>
              <a:gd name="connsiteX102" fmla="*/ 5244923 w 7557952"/>
              <a:gd name="connsiteY102" fmla="*/ 760574 h 1228918"/>
              <a:gd name="connsiteX103" fmla="*/ 5220697 w 7557952"/>
              <a:gd name="connsiteY103" fmla="*/ 757431 h 1228918"/>
              <a:gd name="connsiteX104" fmla="*/ 5199379 w 7557952"/>
              <a:gd name="connsiteY104" fmla="*/ 752541 h 1228918"/>
              <a:gd name="connsiteX105" fmla="*/ 5177092 w 7557952"/>
              <a:gd name="connsiteY105" fmla="*/ 748001 h 1228918"/>
              <a:gd name="connsiteX106" fmla="*/ 5152867 w 7557952"/>
              <a:gd name="connsiteY106" fmla="*/ 744858 h 1228918"/>
              <a:gd name="connsiteX107" fmla="*/ 5130579 w 7557952"/>
              <a:gd name="connsiteY107" fmla="*/ 741714 h 1228918"/>
              <a:gd name="connsiteX108" fmla="*/ 5107323 w 7557952"/>
              <a:gd name="connsiteY108" fmla="*/ 736825 h 1228918"/>
              <a:gd name="connsiteX109" fmla="*/ 5085036 w 7557952"/>
              <a:gd name="connsiteY109" fmla="*/ 733682 h 1228918"/>
              <a:gd name="connsiteX110" fmla="*/ 5062749 w 7557952"/>
              <a:gd name="connsiteY110" fmla="*/ 728792 h 1228918"/>
              <a:gd name="connsiteX111" fmla="*/ 5040461 w 7557952"/>
              <a:gd name="connsiteY111" fmla="*/ 725649 h 1228918"/>
              <a:gd name="connsiteX112" fmla="*/ 5018175 w 7557952"/>
              <a:gd name="connsiteY112" fmla="*/ 720759 h 1228918"/>
              <a:gd name="connsiteX113" fmla="*/ 4993949 w 7557952"/>
              <a:gd name="connsiteY113" fmla="*/ 716219 h 1228918"/>
              <a:gd name="connsiteX114" fmla="*/ 4971662 w 7557952"/>
              <a:gd name="connsiteY114" fmla="*/ 713076 h 1228918"/>
              <a:gd name="connsiteX115" fmla="*/ 4949375 w 7557952"/>
              <a:gd name="connsiteY115" fmla="*/ 708186 h 1228918"/>
              <a:gd name="connsiteX116" fmla="*/ 4926119 w 7557952"/>
              <a:gd name="connsiteY116" fmla="*/ 705043 h 1228918"/>
              <a:gd name="connsiteX117" fmla="*/ 4903831 w 7557952"/>
              <a:gd name="connsiteY117" fmla="*/ 701900 h 1228918"/>
              <a:gd name="connsiteX118" fmla="*/ 4879606 w 7557952"/>
              <a:gd name="connsiteY118" fmla="*/ 698757 h 1228918"/>
              <a:gd name="connsiteX119" fmla="*/ 4857319 w 7557952"/>
              <a:gd name="connsiteY119" fmla="*/ 693867 h 1228918"/>
              <a:gd name="connsiteX120" fmla="*/ 4836970 w 7557952"/>
              <a:gd name="connsiteY120" fmla="*/ 690724 h 1228918"/>
              <a:gd name="connsiteX121" fmla="*/ 4812744 w 7557952"/>
              <a:gd name="connsiteY121" fmla="*/ 685834 h 1228918"/>
              <a:gd name="connsiteX122" fmla="*/ 4790457 w 7557952"/>
              <a:gd name="connsiteY122" fmla="*/ 682691 h 1228918"/>
              <a:gd name="connsiteX123" fmla="*/ 4767201 w 7557952"/>
              <a:gd name="connsiteY123" fmla="*/ 678151 h 1228918"/>
              <a:gd name="connsiteX124" fmla="*/ 4744914 w 7557952"/>
              <a:gd name="connsiteY124" fmla="*/ 675008 h 1228918"/>
              <a:gd name="connsiteX125" fmla="*/ 4722626 w 7557952"/>
              <a:gd name="connsiteY125" fmla="*/ 670118 h 1228918"/>
              <a:gd name="connsiteX126" fmla="*/ 4698401 w 7557952"/>
              <a:gd name="connsiteY126" fmla="*/ 666975 h 1228918"/>
              <a:gd name="connsiteX127" fmla="*/ 4677083 w 7557952"/>
              <a:gd name="connsiteY127" fmla="*/ 663832 h 1228918"/>
              <a:gd name="connsiteX128" fmla="*/ 4652858 w 7557952"/>
              <a:gd name="connsiteY128" fmla="*/ 660688 h 1228918"/>
              <a:gd name="connsiteX129" fmla="*/ 4632508 w 7557952"/>
              <a:gd name="connsiteY129" fmla="*/ 655799 h 1228918"/>
              <a:gd name="connsiteX130" fmla="*/ 4610221 w 7557952"/>
              <a:gd name="connsiteY130" fmla="*/ 652656 h 1228918"/>
              <a:gd name="connsiteX131" fmla="*/ 4585996 w 7557952"/>
              <a:gd name="connsiteY131" fmla="*/ 647766 h 1228918"/>
              <a:gd name="connsiteX132" fmla="*/ 4563709 w 7557952"/>
              <a:gd name="connsiteY132" fmla="*/ 644623 h 1228918"/>
              <a:gd name="connsiteX133" fmla="*/ 4540452 w 7557952"/>
              <a:gd name="connsiteY133" fmla="*/ 640083 h 1228918"/>
              <a:gd name="connsiteX134" fmla="*/ 4518165 w 7557952"/>
              <a:gd name="connsiteY134" fmla="*/ 636939 h 1228918"/>
              <a:gd name="connsiteX135" fmla="*/ 4495878 w 7557952"/>
              <a:gd name="connsiteY135" fmla="*/ 632050 h 1228918"/>
              <a:gd name="connsiteX136" fmla="*/ 4471653 w 7557952"/>
              <a:gd name="connsiteY136" fmla="*/ 628907 h 1228918"/>
              <a:gd name="connsiteX137" fmla="*/ 4449365 w 7557952"/>
              <a:gd name="connsiteY137" fmla="*/ 625763 h 1228918"/>
              <a:gd name="connsiteX138" fmla="*/ 4426109 w 7557952"/>
              <a:gd name="connsiteY138" fmla="*/ 622620 h 1228918"/>
              <a:gd name="connsiteX139" fmla="*/ 4404791 w 7557952"/>
              <a:gd name="connsiteY139" fmla="*/ 619477 h 1228918"/>
              <a:gd name="connsiteX140" fmla="*/ 4381535 w 7557952"/>
              <a:gd name="connsiteY140" fmla="*/ 614587 h 1228918"/>
              <a:gd name="connsiteX141" fmla="*/ 4359247 w 7557952"/>
              <a:gd name="connsiteY141" fmla="*/ 611444 h 1228918"/>
              <a:gd name="connsiteX142" fmla="*/ 4336960 w 7557952"/>
              <a:gd name="connsiteY142" fmla="*/ 606555 h 1228918"/>
              <a:gd name="connsiteX143" fmla="*/ 4312735 w 7557952"/>
              <a:gd name="connsiteY143" fmla="*/ 603411 h 1228918"/>
              <a:gd name="connsiteX144" fmla="*/ 4290447 w 7557952"/>
              <a:gd name="connsiteY144" fmla="*/ 600268 h 1228918"/>
              <a:gd name="connsiteX145" fmla="*/ 4267191 w 7557952"/>
              <a:gd name="connsiteY145" fmla="*/ 595379 h 1228918"/>
              <a:gd name="connsiteX146" fmla="*/ 4244904 w 7557952"/>
              <a:gd name="connsiteY146" fmla="*/ 592235 h 1228918"/>
              <a:gd name="connsiteX147" fmla="*/ 4222617 w 7557952"/>
              <a:gd name="connsiteY147" fmla="*/ 589092 h 1228918"/>
              <a:gd name="connsiteX148" fmla="*/ 4200329 w 7557952"/>
              <a:gd name="connsiteY148" fmla="*/ 585949 h 1228918"/>
              <a:gd name="connsiteX149" fmla="*/ 4178042 w 7557952"/>
              <a:gd name="connsiteY149" fmla="*/ 582806 h 1228918"/>
              <a:gd name="connsiteX150" fmla="*/ 4154786 w 7557952"/>
              <a:gd name="connsiteY150" fmla="*/ 577916 h 1228918"/>
              <a:gd name="connsiteX151" fmla="*/ 4132499 w 7557952"/>
              <a:gd name="connsiteY151" fmla="*/ 574773 h 1228918"/>
              <a:gd name="connsiteX152" fmla="*/ 4110211 w 7557952"/>
              <a:gd name="connsiteY152" fmla="*/ 571630 h 1228918"/>
              <a:gd name="connsiteX153" fmla="*/ 4085986 w 7557952"/>
              <a:gd name="connsiteY153" fmla="*/ 567089 h 1228918"/>
              <a:gd name="connsiteX154" fmla="*/ 4063699 w 7557952"/>
              <a:gd name="connsiteY154" fmla="*/ 563597 h 1228918"/>
              <a:gd name="connsiteX155" fmla="*/ 4040443 w 7557952"/>
              <a:gd name="connsiteY155" fmla="*/ 560454 h 1228918"/>
              <a:gd name="connsiteX156" fmla="*/ 4018155 w 7557952"/>
              <a:gd name="connsiteY156" fmla="*/ 555913 h 1228918"/>
              <a:gd name="connsiteX157" fmla="*/ 3996837 w 7557952"/>
              <a:gd name="connsiteY157" fmla="*/ 552770 h 1228918"/>
              <a:gd name="connsiteX158" fmla="*/ 3973581 w 7557952"/>
              <a:gd name="connsiteY158" fmla="*/ 549627 h 1228918"/>
              <a:gd name="connsiteX159" fmla="*/ 3951294 w 7557952"/>
              <a:gd name="connsiteY159" fmla="*/ 546134 h 1228918"/>
              <a:gd name="connsiteX160" fmla="*/ 3927068 w 7557952"/>
              <a:gd name="connsiteY160" fmla="*/ 542991 h 1228918"/>
              <a:gd name="connsiteX161" fmla="*/ 3904781 w 7557952"/>
              <a:gd name="connsiteY161" fmla="*/ 539848 h 1228918"/>
              <a:gd name="connsiteX162" fmla="*/ 3882494 w 7557952"/>
              <a:gd name="connsiteY162" fmla="*/ 536705 h 1228918"/>
              <a:gd name="connsiteX163" fmla="*/ 3859238 w 7557952"/>
              <a:gd name="connsiteY163" fmla="*/ 532164 h 1228918"/>
              <a:gd name="connsiteX164" fmla="*/ 3836950 w 7557952"/>
              <a:gd name="connsiteY164" fmla="*/ 528672 h 1228918"/>
              <a:gd name="connsiteX165" fmla="*/ 3812725 w 7557952"/>
              <a:gd name="connsiteY165" fmla="*/ 525529 h 1228918"/>
              <a:gd name="connsiteX166" fmla="*/ 3792376 w 7557952"/>
              <a:gd name="connsiteY166" fmla="*/ 520988 h 1228918"/>
              <a:gd name="connsiteX167" fmla="*/ 3770089 w 7557952"/>
              <a:gd name="connsiteY167" fmla="*/ 517845 h 1228918"/>
              <a:gd name="connsiteX168" fmla="*/ 3746832 w 7557952"/>
              <a:gd name="connsiteY168" fmla="*/ 514702 h 1228918"/>
              <a:gd name="connsiteX169" fmla="*/ 3724545 w 7557952"/>
              <a:gd name="connsiteY169" fmla="*/ 511209 h 1228918"/>
              <a:gd name="connsiteX170" fmla="*/ 3700320 w 7557952"/>
              <a:gd name="connsiteY170" fmla="*/ 508066 h 1228918"/>
              <a:gd name="connsiteX171" fmla="*/ 3678033 w 7557952"/>
              <a:gd name="connsiteY171" fmla="*/ 504923 h 1228918"/>
              <a:gd name="connsiteX172" fmla="*/ 3655745 w 7557952"/>
              <a:gd name="connsiteY172" fmla="*/ 501780 h 1228918"/>
              <a:gd name="connsiteX173" fmla="*/ 3632489 w 7557952"/>
              <a:gd name="connsiteY173" fmla="*/ 498636 h 1228918"/>
              <a:gd name="connsiteX174" fmla="*/ 3610202 w 7557952"/>
              <a:gd name="connsiteY174" fmla="*/ 495493 h 1228918"/>
              <a:gd name="connsiteX175" fmla="*/ 3587915 w 7557952"/>
              <a:gd name="connsiteY175" fmla="*/ 490604 h 1228918"/>
              <a:gd name="connsiteX176" fmla="*/ 3565627 w 7557952"/>
              <a:gd name="connsiteY176" fmla="*/ 487460 h 1228918"/>
              <a:gd name="connsiteX177" fmla="*/ 3543340 w 7557952"/>
              <a:gd name="connsiteY177" fmla="*/ 484317 h 1228918"/>
              <a:gd name="connsiteX178" fmla="*/ 3519115 w 7557952"/>
              <a:gd name="connsiteY178" fmla="*/ 481174 h 1228918"/>
              <a:gd name="connsiteX179" fmla="*/ 3496828 w 7557952"/>
              <a:gd name="connsiteY179" fmla="*/ 478031 h 1228918"/>
              <a:gd name="connsiteX180" fmla="*/ 3473571 w 7557952"/>
              <a:gd name="connsiteY180" fmla="*/ 473141 h 1228918"/>
              <a:gd name="connsiteX181" fmla="*/ 3451284 w 7557952"/>
              <a:gd name="connsiteY181" fmla="*/ 471744 h 1228918"/>
              <a:gd name="connsiteX182" fmla="*/ 3428997 w 7557952"/>
              <a:gd name="connsiteY182" fmla="*/ 468601 h 1228918"/>
              <a:gd name="connsiteX183" fmla="*/ 3404772 w 7557952"/>
              <a:gd name="connsiteY183" fmla="*/ 465458 h 1228918"/>
              <a:gd name="connsiteX184" fmla="*/ 3384422 w 7557952"/>
              <a:gd name="connsiteY184" fmla="*/ 462314 h 1228918"/>
              <a:gd name="connsiteX185" fmla="*/ 3360197 w 7557952"/>
              <a:gd name="connsiteY185" fmla="*/ 457425 h 1228918"/>
              <a:gd name="connsiteX186" fmla="*/ 3337910 w 7557952"/>
              <a:gd name="connsiteY186" fmla="*/ 454282 h 1228918"/>
              <a:gd name="connsiteX187" fmla="*/ 3314654 w 7557952"/>
              <a:gd name="connsiteY187" fmla="*/ 451138 h 1228918"/>
              <a:gd name="connsiteX188" fmla="*/ 3292366 w 7557952"/>
              <a:gd name="connsiteY188" fmla="*/ 447995 h 1228918"/>
              <a:gd name="connsiteX189" fmla="*/ 3270079 w 7557952"/>
              <a:gd name="connsiteY189" fmla="*/ 444852 h 1228918"/>
              <a:gd name="connsiteX190" fmla="*/ 3245854 w 7557952"/>
              <a:gd name="connsiteY190" fmla="*/ 441359 h 1228918"/>
              <a:gd name="connsiteX191" fmla="*/ 3224536 w 7557952"/>
              <a:gd name="connsiteY191" fmla="*/ 438216 h 1228918"/>
              <a:gd name="connsiteX192" fmla="*/ 3200310 w 7557952"/>
              <a:gd name="connsiteY192" fmla="*/ 435073 h 1228918"/>
              <a:gd name="connsiteX193" fmla="*/ 3179961 w 7557952"/>
              <a:gd name="connsiteY193" fmla="*/ 431930 h 1228918"/>
              <a:gd name="connsiteX194" fmla="*/ 3157674 w 7557952"/>
              <a:gd name="connsiteY194" fmla="*/ 428786 h 1228918"/>
              <a:gd name="connsiteX195" fmla="*/ 3133448 w 7557952"/>
              <a:gd name="connsiteY195" fmla="*/ 425643 h 1228918"/>
              <a:gd name="connsiteX196" fmla="*/ 3111161 w 7557952"/>
              <a:gd name="connsiteY196" fmla="*/ 422500 h 1228918"/>
              <a:gd name="connsiteX197" fmla="*/ 3087905 w 7557952"/>
              <a:gd name="connsiteY197" fmla="*/ 419357 h 1228918"/>
              <a:gd name="connsiteX198" fmla="*/ 3065618 w 7557952"/>
              <a:gd name="connsiteY198" fmla="*/ 416213 h 1228918"/>
              <a:gd name="connsiteX199" fmla="*/ 3043330 w 7557952"/>
              <a:gd name="connsiteY199" fmla="*/ 413070 h 1228918"/>
              <a:gd name="connsiteX200" fmla="*/ 3019105 w 7557952"/>
              <a:gd name="connsiteY200" fmla="*/ 409927 h 1228918"/>
              <a:gd name="connsiteX201" fmla="*/ 2996818 w 7557952"/>
              <a:gd name="connsiteY201" fmla="*/ 406434 h 1228918"/>
              <a:gd name="connsiteX202" fmla="*/ 2973562 w 7557952"/>
              <a:gd name="connsiteY202" fmla="*/ 403291 h 1228918"/>
              <a:gd name="connsiteX203" fmla="*/ 2952243 w 7557952"/>
              <a:gd name="connsiteY203" fmla="*/ 398751 h 1228918"/>
              <a:gd name="connsiteX204" fmla="*/ 2929956 w 7557952"/>
              <a:gd name="connsiteY204" fmla="*/ 395608 h 1228918"/>
              <a:gd name="connsiteX205" fmla="*/ 2906700 w 7557952"/>
              <a:gd name="connsiteY205" fmla="*/ 393861 h 1228918"/>
              <a:gd name="connsiteX206" fmla="*/ 2884413 w 7557952"/>
              <a:gd name="connsiteY206" fmla="*/ 390718 h 1228918"/>
              <a:gd name="connsiteX207" fmla="*/ 2860187 w 7557952"/>
              <a:gd name="connsiteY207" fmla="*/ 387575 h 1228918"/>
              <a:gd name="connsiteX208" fmla="*/ 2837900 w 7557952"/>
              <a:gd name="connsiteY208" fmla="*/ 384432 h 1228918"/>
              <a:gd name="connsiteX209" fmla="*/ 2815613 w 7557952"/>
              <a:gd name="connsiteY209" fmla="*/ 381288 h 1228918"/>
              <a:gd name="connsiteX210" fmla="*/ 2792357 w 7557952"/>
              <a:gd name="connsiteY210" fmla="*/ 378145 h 1228918"/>
              <a:gd name="connsiteX211" fmla="*/ 2770069 w 7557952"/>
              <a:gd name="connsiteY211" fmla="*/ 375002 h 1228918"/>
              <a:gd name="connsiteX212" fmla="*/ 2747782 w 7557952"/>
              <a:gd name="connsiteY212" fmla="*/ 371509 h 1228918"/>
              <a:gd name="connsiteX213" fmla="*/ 2725495 w 7557952"/>
              <a:gd name="connsiteY213" fmla="*/ 368366 h 1228918"/>
              <a:gd name="connsiteX214" fmla="*/ 2703208 w 7557952"/>
              <a:gd name="connsiteY214" fmla="*/ 365223 h 1228918"/>
              <a:gd name="connsiteX215" fmla="*/ 2679951 w 7557952"/>
              <a:gd name="connsiteY215" fmla="*/ 362080 h 1228918"/>
              <a:gd name="connsiteX216" fmla="*/ 2657664 w 7557952"/>
              <a:gd name="connsiteY216" fmla="*/ 358936 h 1228918"/>
              <a:gd name="connsiteX217" fmla="*/ 2633439 w 7557952"/>
              <a:gd name="connsiteY217" fmla="*/ 357539 h 1228918"/>
              <a:gd name="connsiteX218" fmla="*/ 2611152 w 7557952"/>
              <a:gd name="connsiteY218" fmla="*/ 354047 h 1228918"/>
              <a:gd name="connsiteX219" fmla="*/ 2588864 w 7557952"/>
              <a:gd name="connsiteY219" fmla="*/ 350904 h 1228918"/>
              <a:gd name="connsiteX220" fmla="*/ 2565608 w 7557952"/>
              <a:gd name="connsiteY220" fmla="*/ 347760 h 1228918"/>
              <a:gd name="connsiteX221" fmla="*/ 2544290 w 7557952"/>
              <a:gd name="connsiteY221" fmla="*/ 344617 h 1228918"/>
              <a:gd name="connsiteX222" fmla="*/ 2521034 w 7557952"/>
              <a:gd name="connsiteY222" fmla="*/ 341474 h 1228918"/>
              <a:gd name="connsiteX223" fmla="*/ 2498746 w 7557952"/>
              <a:gd name="connsiteY223" fmla="*/ 338331 h 1228918"/>
              <a:gd name="connsiteX224" fmla="*/ 2476459 w 7557952"/>
              <a:gd name="connsiteY224" fmla="*/ 335187 h 1228918"/>
              <a:gd name="connsiteX225" fmla="*/ 2452234 w 7557952"/>
              <a:gd name="connsiteY225" fmla="*/ 332044 h 1228918"/>
              <a:gd name="connsiteX226" fmla="*/ 2429947 w 7557952"/>
              <a:gd name="connsiteY226" fmla="*/ 328901 h 1228918"/>
              <a:gd name="connsiteX227" fmla="*/ 2406690 w 7557952"/>
              <a:gd name="connsiteY227" fmla="*/ 325758 h 1228918"/>
              <a:gd name="connsiteX228" fmla="*/ 2384403 w 7557952"/>
              <a:gd name="connsiteY228" fmla="*/ 322614 h 1228918"/>
              <a:gd name="connsiteX229" fmla="*/ 2362116 w 7557952"/>
              <a:gd name="connsiteY229" fmla="*/ 320868 h 1228918"/>
              <a:gd name="connsiteX230" fmla="*/ 2339829 w 7557952"/>
              <a:gd name="connsiteY230" fmla="*/ 317725 h 1228918"/>
              <a:gd name="connsiteX231" fmla="*/ 2317541 w 7557952"/>
              <a:gd name="connsiteY231" fmla="*/ 315979 h 1228918"/>
              <a:gd name="connsiteX232" fmla="*/ 2293316 w 7557952"/>
              <a:gd name="connsiteY232" fmla="*/ 312835 h 1228918"/>
              <a:gd name="connsiteX233" fmla="*/ 2271998 w 7557952"/>
              <a:gd name="connsiteY233" fmla="*/ 309692 h 1228918"/>
              <a:gd name="connsiteX234" fmla="*/ 2247773 w 7557952"/>
              <a:gd name="connsiteY234" fmla="*/ 306549 h 1228918"/>
              <a:gd name="connsiteX235" fmla="*/ 2225485 w 7557952"/>
              <a:gd name="connsiteY235" fmla="*/ 303406 h 1228918"/>
              <a:gd name="connsiteX236" fmla="*/ 2203198 w 7557952"/>
              <a:gd name="connsiteY236" fmla="*/ 300262 h 1228918"/>
              <a:gd name="connsiteX237" fmla="*/ 2179942 w 7557952"/>
              <a:gd name="connsiteY237" fmla="*/ 297119 h 1228918"/>
              <a:gd name="connsiteX238" fmla="*/ 2157655 w 7557952"/>
              <a:gd name="connsiteY238" fmla="*/ 293976 h 1228918"/>
              <a:gd name="connsiteX239" fmla="*/ 2135367 w 7557952"/>
              <a:gd name="connsiteY239" fmla="*/ 290833 h 1228918"/>
              <a:gd name="connsiteX240" fmla="*/ 2113080 w 7557952"/>
              <a:gd name="connsiteY240" fmla="*/ 289086 h 1228918"/>
              <a:gd name="connsiteX241" fmla="*/ 2090793 w 7557952"/>
              <a:gd name="connsiteY241" fmla="*/ 285943 h 1228918"/>
              <a:gd name="connsiteX242" fmla="*/ 2066567 w 7557952"/>
              <a:gd name="connsiteY242" fmla="*/ 282800 h 1228918"/>
              <a:gd name="connsiteX243" fmla="*/ 2044280 w 7557952"/>
              <a:gd name="connsiteY243" fmla="*/ 279657 h 1228918"/>
              <a:gd name="connsiteX244" fmla="*/ 2021024 w 7557952"/>
              <a:gd name="connsiteY244" fmla="*/ 277910 h 1228918"/>
              <a:gd name="connsiteX245" fmla="*/ 1998737 w 7557952"/>
              <a:gd name="connsiteY245" fmla="*/ 274767 h 1228918"/>
              <a:gd name="connsiteX246" fmla="*/ 1976449 w 7557952"/>
              <a:gd name="connsiteY246" fmla="*/ 271624 h 1228918"/>
              <a:gd name="connsiteX247" fmla="*/ 1952224 w 7557952"/>
              <a:gd name="connsiteY247" fmla="*/ 268481 h 1228918"/>
              <a:gd name="connsiteX248" fmla="*/ 1931875 w 7557952"/>
              <a:gd name="connsiteY248" fmla="*/ 266734 h 1228918"/>
              <a:gd name="connsiteX249" fmla="*/ 1907650 w 7557952"/>
              <a:gd name="connsiteY249" fmla="*/ 263591 h 1228918"/>
              <a:gd name="connsiteX250" fmla="*/ 1885362 w 7557952"/>
              <a:gd name="connsiteY250" fmla="*/ 260448 h 1228918"/>
              <a:gd name="connsiteX251" fmla="*/ 1864044 w 7557952"/>
              <a:gd name="connsiteY251" fmla="*/ 257305 h 1228918"/>
              <a:gd name="connsiteX252" fmla="*/ 1839819 w 7557952"/>
              <a:gd name="connsiteY252" fmla="*/ 254161 h 1228918"/>
              <a:gd name="connsiteX253" fmla="*/ 1817532 w 7557952"/>
              <a:gd name="connsiteY253" fmla="*/ 251018 h 1228918"/>
              <a:gd name="connsiteX254" fmla="*/ 1793306 w 7557952"/>
              <a:gd name="connsiteY254" fmla="*/ 249272 h 1228918"/>
              <a:gd name="connsiteX255" fmla="*/ 1771988 w 7557952"/>
              <a:gd name="connsiteY255" fmla="*/ 246129 h 1228918"/>
              <a:gd name="connsiteX256" fmla="*/ 1749701 w 7557952"/>
              <a:gd name="connsiteY256" fmla="*/ 242985 h 1228918"/>
              <a:gd name="connsiteX257" fmla="*/ 1727414 w 7557952"/>
              <a:gd name="connsiteY257" fmla="*/ 239842 h 1228918"/>
              <a:gd name="connsiteX258" fmla="*/ 1705126 w 7557952"/>
              <a:gd name="connsiteY258" fmla="*/ 238445 h 1228918"/>
              <a:gd name="connsiteX259" fmla="*/ 1680901 w 7557952"/>
              <a:gd name="connsiteY259" fmla="*/ 236699 h 1228918"/>
              <a:gd name="connsiteX260" fmla="*/ 1658614 w 7557952"/>
              <a:gd name="connsiteY260" fmla="*/ 233556 h 1228918"/>
              <a:gd name="connsiteX261" fmla="*/ 1636327 w 7557952"/>
              <a:gd name="connsiteY261" fmla="*/ 230412 h 1228918"/>
              <a:gd name="connsiteX262" fmla="*/ 1613070 w 7557952"/>
              <a:gd name="connsiteY262" fmla="*/ 227269 h 1228918"/>
              <a:gd name="connsiteX263" fmla="*/ 1590783 w 7557952"/>
              <a:gd name="connsiteY263" fmla="*/ 224126 h 1228918"/>
              <a:gd name="connsiteX264" fmla="*/ 1566558 w 7557952"/>
              <a:gd name="connsiteY264" fmla="*/ 222380 h 1228918"/>
              <a:gd name="connsiteX265" fmla="*/ 1544270 w 7557952"/>
              <a:gd name="connsiteY265" fmla="*/ 219236 h 1228918"/>
              <a:gd name="connsiteX266" fmla="*/ 1523921 w 7557952"/>
              <a:gd name="connsiteY266" fmla="*/ 216093 h 1228918"/>
              <a:gd name="connsiteX267" fmla="*/ 1499696 w 7557952"/>
              <a:gd name="connsiteY267" fmla="*/ 212950 h 1228918"/>
              <a:gd name="connsiteX268" fmla="*/ 1477409 w 7557952"/>
              <a:gd name="connsiteY268" fmla="*/ 211204 h 1228918"/>
              <a:gd name="connsiteX269" fmla="*/ 1454152 w 7557952"/>
              <a:gd name="connsiteY269" fmla="*/ 208060 h 1228918"/>
              <a:gd name="connsiteX270" fmla="*/ 1431865 w 7557952"/>
              <a:gd name="connsiteY270" fmla="*/ 204917 h 1228918"/>
              <a:gd name="connsiteX271" fmla="*/ 1409578 w 7557952"/>
              <a:gd name="connsiteY271" fmla="*/ 201774 h 1228918"/>
              <a:gd name="connsiteX272" fmla="*/ 1385353 w 7557952"/>
              <a:gd name="connsiteY272" fmla="*/ 201774 h 1228918"/>
              <a:gd name="connsiteX273" fmla="*/ 1363065 w 7557952"/>
              <a:gd name="connsiteY273" fmla="*/ 198631 h 1228918"/>
              <a:gd name="connsiteX274" fmla="*/ 1339809 w 7557952"/>
              <a:gd name="connsiteY274" fmla="*/ 195487 h 1228918"/>
              <a:gd name="connsiteX275" fmla="*/ 1317522 w 7557952"/>
              <a:gd name="connsiteY275" fmla="*/ 192344 h 1228918"/>
              <a:gd name="connsiteX276" fmla="*/ 1295235 w 7557952"/>
              <a:gd name="connsiteY276" fmla="*/ 190598 h 1228918"/>
              <a:gd name="connsiteX277" fmla="*/ 1272947 w 7557952"/>
              <a:gd name="connsiteY277" fmla="*/ 187455 h 1228918"/>
              <a:gd name="connsiteX278" fmla="*/ 1250660 w 7557952"/>
              <a:gd name="connsiteY278" fmla="*/ 184311 h 1228918"/>
              <a:gd name="connsiteX279" fmla="*/ 1227404 w 7557952"/>
              <a:gd name="connsiteY279" fmla="*/ 181168 h 1228918"/>
              <a:gd name="connsiteX280" fmla="*/ 1205117 w 7557952"/>
              <a:gd name="connsiteY280" fmla="*/ 179422 h 1228918"/>
              <a:gd name="connsiteX281" fmla="*/ 1180891 w 7557952"/>
              <a:gd name="connsiteY281" fmla="*/ 176279 h 1228918"/>
              <a:gd name="connsiteX282" fmla="*/ 1158604 w 7557952"/>
              <a:gd name="connsiteY282" fmla="*/ 173135 h 1228918"/>
              <a:gd name="connsiteX283" fmla="*/ 1136317 w 7557952"/>
              <a:gd name="connsiteY283" fmla="*/ 171738 h 1228918"/>
              <a:gd name="connsiteX284" fmla="*/ 1113061 w 7557952"/>
              <a:gd name="connsiteY284" fmla="*/ 168595 h 1228918"/>
              <a:gd name="connsiteX285" fmla="*/ 1091742 w 7557952"/>
              <a:gd name="connsiteY285" fmla="*/ 165452 h 1228918"/>
              <a:gd name="connsiteX286" fmla="*/ 1068486 w 7557952"/>
              <a:gd name="connsiteY286" fmla="*/ 163706 h 1228918"/>
              <a:gd name="connsiteX287" fmla="*/ 1046199 w 7557952"/>
              <a:gd name="connsiteY287" fmla="*/ 161959 h 1228918"/>
              <a:gd name="connsiteX288" fmla="*/ 1023912 w 7557952"/>
              <a:gd name="connsiteY288" fmla="*/ 158816 h 1228918"/>
              <a:gd name="connsiteX289" fmla="*/ 999686 w 7557952"/>
              <a:gd name="connsiteY289" fmla="*/ 157419 h 1228918"/>
              <a:gd name="connsiteX290" fmla="*/ 977399 w 7557952"/>
              <a:gd name="connsiteY290" fmla="*/ 154276 h 1228918"/>
              <a:gd name="connsiteX291" fmla="*/ 954143 w 7557952"/>
              <a:gd name="connsiteY291" fmla="*/ 151133 h 1228918"/>
              <a:gd name="connsiteX292" fmla="*/ 931856 w 7557952"/>
              <a:gd name="connsiteY292" fmla="*/ 149386 h 1228918"/>
              <a:gd name="connsiteX293" fmla="*/ 909568 w 7557952"/>
              <a:gd name="connsiteY293" fmla="*/ 146243 h 1228918"/>
              <a:gd name="connsiteX294" fmla="*/ 887281 w 7557952"/>
              <a:gd name="connsiteY294" fmla="*/ 143100 h 1228918"/>
              <a:gd name="connsiteX295" fmla="*/ 864994 w 7557952"/>
              <a:gd name="connsiteY295" fmla="*/ 141354 h 1228918"/>
              <a:gd name="connsiteX296" fmla="*/ 840769 w 7557952"/>
              <a:gd name="connsiteY296" fmla="*/ 138210 h 1228918"/>
              <a:gd name="connsiteX297" fmla="*/ 819450 w 7557952"/>
              <a:gd name="connsiteY297" fmla="*/ 135067 h 1228918"/>
              <a:gd name="connsiteX298" fmla="*/ 797163 w 7557952"/>
              <a:gd name="connsiteY298" fmla="*/ 133670 h 1228918"/>
              <a:gd name="connsiteX299" fmla="*/ 772938 w 7557952"/>
              <a:gd name="connsiteY299" fmla="*/ 130527 h 1228918"/>
              <a:gd name="connsiteX300" fmla="*/ 750651 w 7557952"/>
              <a:gd name="connsiteY300" fmla="*/ 127034 h 1228918"/>
              <a:gd name="connsiteX301" fmla="*/ 727395 w 7557952"/>
              <a:gd name="connsiteY301" fmla="*/ 125637 h 1228918"/>
              <a:gd name="connsiteX302" fmla="*/ 705107 w 7557952"/>
              <a:gd name="connsiteY302" fmla="*/ 123891 h 1228918"/>
              <a:gd name="connsiteX303" fmla="*/ 683789 w 7557952"/>
              <a:gd name="connsiteY303" fmla="*/ 122494 h 1228918"/>
              <a:gd name="connsiteX304" fmla="*/ 660533 w 7557952"/>
              <a:gd name="connsiteY304" fmla="*/ 119351 h 1228918"/>
              <a:gd name="connsiteX305" fmla="*/ 638246 w 7557952"/>
              <a:gd name="connsiteY305" fmla="*/ 116208 h 1228918"/>
              <a:gd name="connsiteX306" fmla="*/ 614020 w 7557952"/>
              <a:gd name="connsiteY306" fmla="*/ 114461 h 1228918"/>
              <a:gd name="connsiteX307" fmla="*/ 591733 w 7557952"/>
              <a:gd name="connsiteY307" fmla="*/ 111318 h 1228918"/>
              <a:gd name="connsiteX308" fmla="*/ 569446 w 7557952"/>
              <a:gd name="connsiteY308" fmla="*/ 109572 h 1228918"/>
              <a:gd name="connsiteX309" fmla="*/ 546189 w 7557952"/>
              <a:gd name="connsiteY309" fmla="*/ 106429 h 1228918"/>
              <a:gd name="connsiteX310" fmla="*/ 523902 w 7557952"/>
              <a:gd name="connsiteY310" fmla="*/ 103285 h 1228918"/>
              <a:gd name="connsiteX311" fmla="*/ 499677 w 7557952"/>
              <a:gd name="connsiteY311" fmla="*/ 101888 h 1228918"/>
              <a:gd name="connsiteX312" fmla="*/ 479328 w 7557952"/>
              <a:gd name="connsiteY312" fmla="*/ 98745 h 1228918"/>
              <a:gd name="connsiteX313" fmla="*/ 457040 w 7557952"/>
              <a:gd name="connsiteY313" fmla="*/ 96999 h 1228918"/>
              <a:gd name="connsiteX314" fmla="*/ 432815 w 7557952"/>
              <a:gd name="connsiteY314" fmla="*/ 93856 h 1228918"/>
              <a:gd name="connsiteX315" fmla="*/ 411497 w 7557952"/>
              <a:gd name="connsiteY315" fmla="*/ 90712 h 1228918"/>
              <a:gd name="connsiteX316" fmla="*/ 387272 w 7557952"/>
              <a:gd name="connsiteY316" fmla="*/ 88966 h 1228918"/>
              <a:gd name="connsiteX317" fmla="*/ 364984 w 7557952"/>
              <a:gd name="connsiteY317" fmla="*/ 85823 h 1228918"/>
              <a:gd name="connsiteX318" fmla="*/ 342697 w 7557952"/>
              <a:gd name="connsiteY318" fmla="*/ 85823 h 1228918"/>
              <a:gd name="connsiteX319" fmla="*/ 318472 w 7557952"/>
              <a:gd name="connsiteY319" fmla="*/ 82680 h 1228918"/>
              <a:gd name="connsiteX320" fmla="*/ 297153 w 7557952"/>
              <a:gd name="connsiteY320" fmla="*/ 81283 h 1228918"/>
              <a:gd name="connsiteX321" fmla="*/ 274866 w 7557952"/>
              <a:gd name="connsiteY321" fmla="*/ 78139 h 1228918"/>
              <a:gd name="connsiteX322" fmla="*/ 252579 w 7557952"/>
              <a:gd name="connsiteY322" fmla="*/ 76393 h 1228918"/>
              <a:gd name="connsiteX323" fmla="*/ 230292 w 7557952"/>
              <a:gd name="connsiteY323" fmla="*/ 73250 h 1228918"/>
              <a:gd name="connsiteX324" fmla="*/ 206066 w 7557952"/>
              <a:gd name="connsiteY324" fmla="*/ 71504 h 1228918"/>
              <a:gd name="connsiteX325" fmla="*/ 183779 w 7557952"/>
              <a:gd name="connsiteY325" fmla="*/ 68360 h 1228918"/>
              <a:gd name="connsiteX326" fmla="*/ 160523 w 7557952"/>
              <a:gd name="connsiteY326" fmla="*/ 65217 h 1228918"/>
              <a:gd name="connsiteX327" fmla="*/ 138236 w 7557952"/>
              <a:gd name="connsiteY327" fmla="*/ 63820 h 1228918"/>
              <a:gd name="connsiteX328" fmla="*/ 115948 w 7557952"/>
              <a:gd name="connsiteY328" fmla="*/ 60677 h 1228918"/>
              <a:gd name="connsiteX329" fmla="*/ 91723 w 7557952"/>
              <a:gd name="connsiteY329" fmla="*/ 58931 h 1228918"/>
              <a:gd name="connsiteX330" fmla="*/ 71374 w 7557952"/>
              <a:gd name="connsiteY330" fmla="*/ 55787 h 1228918"/>
              <a:gd name="connsiteX331" fmla="*/ 47149 w 7557952"/>
              <a:gd name="connsiteY331" fmla="*/ 54041 h 1228918"/>
              <a:gd name="connsiteX332" fmla="*/ 0 w 7557952"/>
              <a:gd name="connsiteY332" fmla="*/ 0 h 1228918"/>
              <a:gd name="connsiteX0" fmla="*/ 7510803 w 7510803"/>
              <a:gd name="connsiteY0" fmla="*/ 1174877 h 1174877"/>
              <a:gd name="connsiteX1" fmla="*/ 7488516 w 7510803"/>
              <a:gd name="connsiteY1" fmla="*/ 1169988 h 1174877"/>
              <a:gd name="connsiteX2" fmla="*/ 7466228 w 7510803"/>
              <a:gd name="connsiteY2" fmla="*/ 1163701 h 1174877"/>
              <a:gd name="connsiteX3" fmla="*/ 7443941 w 7510803"/>
              <a:gd name="connsiteY3" fmla="*/ 1159161 h 1174877"/>
              <a:gd name="connsiteX4" fmla="*/ 7420685 w 7510803"/>
              <a:gd name="connsiteY4" fmla="*/ 1154271 h 1174877"/>
              <a:gd name="connsiteX5" fmla="*/ 7398398 w 7510803"/>
              <a:gd name="connsiteY5" fmla="*/ 1149382 h 1174877"/>
              <a:gd name="connsiteX6" fmla="*/ 7376110 w 7510803"/>
              <a:gd name="connsiteY6" fmla="*/ 1144842 h 1174877"/>
              <a:gd name="connsiteX7" fmla="*/ 7351885 w 7510803"/>
              <a:gd name="connsiteY7" fmla="*/ 1139952 h 1174877"/>
              <a:gd name="connsiteX8" fmla="*/ 7329598 w 7510803"/>
              <a:gd name="connsiteY8" fmla="*/ 1133666 h 1174877"/>
              <a:gd name="connsiteX9" fmla="*/ 7306342 w 7510803"/>
              <a:gd name="connsiteY9" fmla="*/ 1128776 h 1174877"/>
              <a:gd name="connsiteX10" fmla="*/ 7284054 w 7510803"/>
              <a:gd name="connsiteY10" fmla="*/ 1124236 h 1174877"/>
              <a:gd name="connsiteX11" fmla="*/ 7262736 w 7510803"/>
              <a:gd name="connsiteY11" fmla="*/ 1117600 h 1174877"/>
              <a:gd name="connsiteX12" fmla="*/ 7239480 w 7510803"/>
              <a:gd name="connsiteY12" fmla="*/ 1114457 h 1174877"/>
              <a:gd name="connsiteX13" fmla="*/ 7217193 w 7510803"/>
              <a:gd name="connsiteY13" fmla="*/ 1109917 h 1174877"/>
              <a:gd name="connsiteX14" fmla="*/ 7192967 w 7510803"/>
              <a:gd name="connsiteY14" fmla="*/ 1103281 h 1174877"/>
              <a:gd name="connsiteX15" fmla="*/ 7170680 w 7510803"/>
              <a:gd name="connsiteY15" fmla="*/ 1098741 h 1174877"/>
              <a:gd name="connsiteX16" fmla="*/ 7148393 w 7510803"/>
              <a:gd name="connsiteY16" fmla="*/ 1093851 h 1174877"/>
              <a:gd name="connsiteX17" fmla="*/ 7125137 w 7510803"/>
              <a:gd name="connsiteY17" fmla="*/ 1089311 h 1174877"/>
              <a:gd name="connsiteX18" fmla="*/ 7102849 w 7510803"/>
              <a:gd name="connsiteY18" fmla="*/ 1082675 h 1174877"/>
              <a:gd name="connsiteX19" fmla="*/ 7078624 w 7510803"/>
              <a:gd name="connsiteY19" fmla="*/ 1078135 h 1174877"/>
              <a:gd name="connsiteX20" fmla="*/ 7058275 w 7510803"/>
              <a:gd name="connsiteY20" fmla="*/ 1074992 h 1174877"/>
              <a:gd name="connsiteX21" fmla="*/ 7035988 w 7510803"/>
              <a:gd name="connsiteY21" fmla="*/ 1070102 h 1174877"/>
              <a:gd name="connsiteX22" fmla="*/ 7012731 w 7510803"/>
              <a:gd name="connsiteY22" fmla="*/ 1063816 h 1174877"/>
              <a:gd name="connsiteX23" fmla="*/ 6990444 w 7510803"/>
              <a:gd name="connsiteY23" fmla="*/ 1058926 h 1174877"/>
              <a:gd name="connsiteX24" fmla="*/ 6966219 w 7510803"/>
              <a:gd name="connsiteY24" fmla="*/ 1054386 h 1174877"/>
              <a:gd name="connsiteX25" fmla="*/ 6943932 w 7510803"/>
              <a:gd name="connsiteY25" fmla="*/ 1049496 h 1174877"/>
              <a:gd name="connsiteX26" fmla="*/ 6921644 w 7510803"/>
              <a:gd name="connsiteY26" fmla="*/ 1043210 h 1174877"/>
              <a:gd name="connsiteX27" fmla="*/ 6898388 w 7510803"/>
              <a:gd name="connsiteY27" fmla="*/ 1038320 h 1174877"/>
              <a:gd name="connsiteX28" fmla="*/ 6876101 w 7510803"/>
              <a:gd name="connsiteY28" fmla="*/ 1035177 h 1174877"/>
              <a:gd name="connsiteX29" fmla="*/ 6853814 w 7510803"/>
              <a:gd name="connsiteY29" fmla="*/ 1030288 h 1174877"/>
              <a:gd name="connsiteX30" fmla="*/ 6831526 w 7510803"/>
              <a:gd name="connsiteY30" fmla="*/ 1025747 h 1174877"/>
              <a:gd name="connsiteX31" fmla="*/ 6809239 w 7510803"/>
              <a:gd name="connsiteY31" fmla="*/ 1020858 h 1174877"/>
              <a:gd name="connsiteX32" fmla="*/ 6785014 w 7510803"/>
              <a:gd name="connsiteY32" fmla="*/ 1014571 h 1174877"/>
              <a:gd name="connsiteX33" fmla="*/ 6762727 w 7510803"/>
              <a:gd name="connsiteY33" fmla="*/ 1009682 h 1174877"/>
              <a:gd name="connsiteX34" fmla="*/ 6739470 w 7510803"/>
              <a:gd name="connsiteY34" fmla="*/ 1005142 h 1174877"/>
              <a:gd name="connsiteX35" fmla="*/ 6717183 w 7510803"/>
              <a:gd name="connsiteY35" fmla="*/ 1000252 h 1174877"/>
              <a:gd name="connsiteX36" fmla="*/ 6694896 w 7510803"/>
              <a:gd name="connsiteY36" fmla="*/ 997109 h 1174877"/>
              <a:gd name="connsiteX37" fmla="*/ 6670671 w 7510803"/>
              <a:gd name="connsiteY37" fmla="*/ 992219 h 1174877"/>
              <a:gd name="connsiteX38" fmla="*/ 6650321 w 7510803"/>
              <a:gd name="connsiteY38" fmla="*/ 987679 h 1174877"/>
              <a:gd name="connsiteX39" fmla="*/ 6626096 w 7510803"/>
              <a:gd name="connsiteY39" fmla="*/ 982790 h 1174877"/>
              <a:gd name="connsiteX40" fmla="*/ 6604778 w 7510803"/>
              <a:gd name="connsiteY40" fmla="*/ 977900 h 1174877"/>
              <a:gd name="connsiteX41" fmla="*/ 6582491 w 7510803"/>
              <a:gd name="connsiteY41" fmla="*/ 971614 h 1174877"/>
              <a:gd name="connsiteX42" fmla="*/ 6558265 w 7510803"/>
              <a:gd name="connsiteY42" fmla="*/ 967073 h 1174877"/>
              <a:gd name="connsiteX43" fmla="*/ 6535978 w 7510803"/>
              <a:gd name="connsiteY43" fmla="*/ 962184 h 1174877"/>
              <a:gd name="connsiteX44" fmla="*/ 6512722 w 7510803"/>
              <a:gd name="connsiteY44" fmla="*/ 959041 h 1174877"/>
              <a:gd name="connsiteX45" fmla="*/ 6490435 w 7510803"/>
              <a:gd name="connsiteY45" fmla="*/ 954151 h 1174877"/>
              <a:gd name="connsiteX46" fmla="*/ 6468147 w 7510803"/>
              <a:gd name="connsiteY46" fmla="*/ 949611 h 1174877"/>
              <a:gd name="connsiteX47" fmla="*/ 6445860 w 7510803"/>
              <a:gd name="connsiteY47" fmla="*/ 944721 h 1174877"/>
              <a:gd name="connsiteX48" fmla="*/ 6423573 w 7510803"/>
              <a:gd name="connsiteY48" fmla="*/ 939832 h 1174877"/>
              <a:gd name="connsiteX49" fmla="*/ 6399347 w 7510803"/>
              <a:gd name="connsiteY49" fmla="*/ 935292 h 1174877"/>
              <a:gd name="connsiteX50" fmla="*/ 6377060 w 7510803"/>
              <a:gd name="connsiteY50" fmla="*/ 930402 h 1174877"/>
              <a:gd name="connsiteX51" fmla="*/ 6353804 w 7510803"/>
              <a:gd name="connsiteY51" fmla="*/ 925513 h 1174877"/>
              <a:gd name="connsiteX52" fmla="*/ 6331517 w 7510803"/>
              <a:gd name="connsiteY52" fmla="*/ 922369 h 1174877"/>
              <a:gd name="connsiteX53" fmla="*/ 6309229 w 7510803"/>
              <a:gd name="connsiteY53" fmla="*/ 917829 h 1174877"/>
              <a:gd name="connsiteX54" fmla="*/ 6285004 w 7510803"/>
              <a:gd name="connsiteY54" fmla="*/ 912940 h 1174877"/>
              <a:gd name="connsiteX55" fmla="*/ 6262717 w 7510803"/>
              <a:gd name="connsiteY55" fmla="*/ 908050 h 1174877"/>
              <a:gd name="connsiteX56" fmla="*/ 6240430 w 7510803"/>
              <a:gd name="connsiteY56" fmla="*/ 903510 h 1174877"/>
              <a:gd name="connsiteX57" fmla="*/ 6218142 w 7510803"/>
              <a:gd name="connsiteY57" fmla="*/ 898620 h 1174877"/>
              <a:gd name="connsiteX58" fmla="*/ 6196824 w 7510803"/>
              <a:gd name="connsiteY58" fmla="*/ 893731 h 1174877"/>
              <a:gd name="connsiteX59" fmla="*/ 6172599 w 7510803"/>
              <a:gd name="connsiteY59" fmla="*/ 889191 h 1174877"/>
              <a:gd name="connsiteX60" fmla="*/ 6150312 w 7510803"/>
              <a:gd name="connsiteY60" fmla="*/ 884301 h 1174877"/>
              <a:gd name="connsiteX61" fmla="*/ 6126086 w 7510803"/>
              <a:gd name="connsiteY61" fmla="*/ 881158 h 1174877"/>
              <a:gd name="connsiteX62" fmla="*/ 6103799 w 7510803"/>
              <a:gd name="connsiteY62" fmla="*/ 876268 h 1174877"/>
              <a:gd name="connsiteX63" fmla="*/ 6082481 w 7510803"/>
              <a:gd name="connsiteY63" fmla="*/ 873125 h 1174877"/>
              <a:gd name="connsiteX64" fmla="*/ 6058256 w 7510803"/>
              <a:gd name="connsiteY64" fmla="*/ 868585 h 1174877"/>
              <a:gd name="connsiteX65" fmla="*/ 6035968 w 7510803"/>
              <a:gd name="connsiteY65" fmla="*/ 863695 h 1174877"/>
              <a:gd name="connsiteX66" fmla="*/ 6013681 w 7510803"/>
              <a:gd name="connsiteY66" fmla="*/ 858806 h 1174877"/>
              <a:gd name="connsiteX67" fmla="*/ 5991394 w 7510803"/>
              <a:gd name="connsiteY67" fmla="*/ 854266 h 1174877"/>
              <a:gd name="connsiteX68" fmla="*/ 5969106 w 7510803"/>
              <a:gd name="connsiteY68" fmla="*/ 849376 h 1174877"/>
              <a:gd name="connsiteX69" fmla="*/ 5945850 w 7510803"/>
              <a:gd name="connsiteY69" fmla="*/ 844836 h 1174877"/>
              <a:gd name="connsiteX70" fmla="*/ 5923563 w 7510803"/>
              <a:gd name="connsiteY70" fmla="*/ 841343 h 1174877"/>
              <a:gd name="connsiteX71" fmla="*/ 5899338 w 7510803"/>
              <a:gd name="connsiteY71" fmla="*/ 836803 h 1174877"/>
              <a:gd name="connsiteX72" fmla="*/ 5877050 w 7510803"/>
              <a:gd name="connsiteY72" fmla="*/ 833660 h 1174877"/>
              <a:gd name="connsiteX73" fmla="*/ 5854764 w 7510803"/>
              <a:gd name="connsiteY73" fmla="*/ 828770 h 1174877"/>
              <a:gd name="connsiteX74" fmla="*/ 5831507 w 7510803"/>
              <a:gd name="connsiteY74" fmla="*/ 823881 h 1174877"/>
              <a:gd name="connsiteX75" fmla="*/ 5810189 w 7510803"/>
              <a:gd name="connsiteY75" fmla="*/ 819341 h 1174877"/>
              <a:gd name="connsiteX76" fmla="*/ 5786932 w 7510803"/>
              <a:gd name="connsiteY76" fmla="*/ 814451 h 1174877"/>
              <a:gd name="connsiteX77" fmla="*/ 5764646 w 7510803"/>
              <a:gd name="connsiteY77" fmla="*/ 809911 h 1174877"/>
              <a:gd name="connsiteX78" fmla="*/ 5742358 w 7510803"/>
              <a:gd name="connsiteY78" fmla="*/ 806418 h 1174877"/>
              <a:gd name="connsiteX79" fmla="*/ 5718133 w 7510803"/>
              <a:gd name="connsiteY79" fmla="*/ 803275 h 1174877"/>
              <a:gd name="connsiteX80" fmla="*/ 5695846 w 7510803"/>
              <a:gd name="connsiteY80" fmla="*/ 798735 h 1174877"/>
              <a:gd name="connsiteX81" fmla="*/ 5672590 w 7510803"/>
              <a:gd name="connsiteY81" fmla="*/ 793845 h 1174877"/>
              <a:gd name="connsiteX82" fmla="*/ 5650302 w 7510803"/>
              <a:gd name="connsiteY82" fmla="*/ 788956 h 1174877"/>
              <a:gd name="connsiteX83" fmla="*/ 5628015 w 7510803"/>
              <a:gd name="connsiteY83" fmla="*/ 785813 h 1174877"/>
              <a:gd name="connsiteX84" fmla="*/ 5605728 w 7510803"/>
              <a:gd name="connsiteY84" fmla="*/ 781272 h 1174877"/>
              <a:gd name="connsiteX85" fmla="*/ 5583440 w 7510803"/>
              <a:gd name="connsiteY85" fmla="*/ 776383 h 1174877"/>
              <a:gd name="connsiteX86" fmla="*/ 5560184 w 7510803"/>
              <a:gd name="connsiteY86" fmla="*/ 771493 h 1174877"/>
              <a:gd name="connsiteX87" fmla="*/ 5537897 w 7510803"/>
              <a:gd name="connsiteY87" fmla="*/ 768350 h 1174877"/>
              <a:gd name="connsiteX88" fmla="*/ 5515610 w 7510803"/>
              <a:gd name="connsiteY88" fmla="*/ 765207 h 1174877"/>
              <a:gd name="connsiteX89" fmla="*/ 5491384 w 7510803"/>
              <a:gd name="connsiteY89" fmla="*/ 760667 h 1174877"/>
              <a:gd name="connsiteX90" fmla="*/ 5469097 w 7510803"/>
              <a:gd name="connsiteY90" fmla="*/ 755777 h 1174877"/>
              <a:gd name="connsiteX91" fmla="*/ 5445841 w 7510803"/>
              <a:gd name="connsiteY91" fmla="*/ 752634 h 1174877"/>
              <a:gd name="connsiteX92" fmla="*/ 5423554 w 7510803"/>
              <a:gd name="connsiteY92" fmla="*/ 747744 h 1174877"/>
              <a:gd name="connsiteX93" fmla="*/ 5401266 w 7510803"/>
              <a:gd name="connsiteY93" fmla="*/ 743204 h 1174877"/>
              <a:gd name="connsiteX94" fmla="*/ 5378979 w 7510803"/>
              <a:gd name="connsiteY94" fmla="*/ 740061 h 1174877"/>
              <a:gd name="connsiteX95" fmla="*/ 5356692 w 7510803"/>
              <a:gd name="connsiteY95" fmla="*/ 735171 h 1174877"/>
              <a:gd name="connsiteX96" fmla="*/ 5332466 w 7510803"/>
              <a:gd name="connsiteY96" fmla="*/ 730282 h 1174877"/>
              <a:gd name="connsiteX97" fmla="*/ 5310179 w 7510803"/>
              <a:gd name="connsiteY97" fmla="*/ 728885 h 1174877"/>
              <a:gd name="connsiteX98" fmla="*/ 5286923 w 7510803"/>
              <a:gd name="connsiteY98" fmla="*/ 723995 h 1174877"/>
              <a:gd name="connsiteX99" fmla="*/ 5264636 w 7510803"/>
              <a:gd name="connsiteY99" fmla="*/ 719106 h 1174877"/>
              <a:gd name="connsiteX100" fmla="*/ 5242348 w 7510803"/>
              <a:gd name="connsiteY100" fmla="*/ 715963 h 1174877"/>
              <a:gd name="connsiteX101" fmla="*/ 5218123 w 7510803"/>
              <a:gd name="connsiteY101" fmla="*/ 711422 h 1174877"/>
              <a:gd name="connsiteX102" fmla="*/ 5197774 w 7510803"/>
              <a:gd name="connsiteY102" fmla="*/ 706533 h 1174877"/>
              <a:gd name="connsiteX103" fmla="*/ 5173548 w 7510803"/>
              <a:gd name="connsiteY103" fmla="*/ 703390 h 1174877"/>
              <a:gd name="connsiteX104" fmla="*/ 5152230 w 7510803"/>
              <a:gd name="connsiteY104" fmla="*/ 698500 h 1174877"/>
              <a:gd name="connsiteX105" fmla="*/ 5129943 w 7510803"/>
              <a:gd name="connsiteY105" fmla="*/ 693960 h 1174877"/>
              <a:gd name="connsiteX106" fmla="*/ 5105718 w 7510803"/>
              <a:gd name="connsiteY106" fmla="*/ 690817 h 1174877"/>
              <a:gd name="connsiteX107" fmla="*/ 5083430 w 7510803"/>
              <a:gd name="connsiteY107" fmla="*/ 687673 h 1174877"/>
              <a:gd name="connsiteX108" fmla="*/ 5060174 w 7510803"/>
              <a:gd name="connsiteY108" fmla="*/ 682784 h 1174877"/>
              <a:gd name="connsiteX109" fmla="*/ 5037887 w 7510803"/>
              <a:gd name="connsiteY109" fmla="*/ 679641 h 1174877"/>
              <a:gd name="connsiteX110" fmla="*/ 5015600 w 7510803"/>
              <a:gd name="connsiteY110" fmla="*/ 674751 h 1174877"/>
              <a:gd name="connsiteX111" fmla="*/ 4993312 w 7510803"/>
              <a:gd name="connsiteY111" fmla="*/ 671608 h 1174877"/>
              <a:gd name="connsiteX112" fmla="*/ 4971026 w 7510803"/>
              <a:gd name="connsiteY112" fmla="*/ 666718 h 1174877"/>
              <a:gd name="connsiteX113" fmla="*/ 4946800 w 7510803"/>
              <a:gd name="connsiteY113" fmla="*/ 662178 h 1174877"/>
              <a:gd name="connsiteX114" fmla="*/ 4924513 w 7510803"/>
              <a:gd name="connsiteY114" fmla="*/ 659035 h 1174877"/>
              <a:gd name="connsiteX115" fmla="*/ 4902226 w 7510803"/>
              <a:gd name="connsiteY115" fmla="*/ 654145 h 1174877"/>
              <a:gd name="connsiteX116" fmla="*/ 4878970 w 7510803"/>
              <a:gd name="connsiteY116" fmla="*/ 651002 h 1174877"/>
              <a:gd name="connsiteX117" fmla="*/ 4856682 w 7510803"/>
              <a:gd name="connsiteY117" fmla="*/ 647859 h 1174877"/>
              <a:gd name="connsiteX118" fmla="*/ 4832457 w 7510803"/>
              <a:gd name="connsiteY118" fmla="*/ 644716 h 1174877"/>
              <a:gd name="connsiteX119" fmla="*/ 4810170 w 7510803"/>
              <a:gd name="connsiteY119" fmla="*/ 639826 h 1174877"/>
              <a:gd name="connsiteX120" fmla="*/ 4789821 w 7510803"/>
              <a:gd name="connsiteY120" fmla="*/ 636683 h 1174877"/>
              <a:gd name="connsiteX121" fmla="*/ 4765595 w 7510803"/>
              <a:gd name="connsiteY121" fmla="*/ 631793 h 1174877"/>
              <a:gd name="connsiteX122" fmla="*/ 4743308 w 7510803"/>
              <a:gd name="connsiteY122" fmla="*/ 628650 h 1174877"/>
              <a:gd name="connsiteX123" fmla="*/ 4720052 w 7510803"/>
              <a:gd name="connsiteY123" fmla="*/ 624110 h 1174877"/>
              <a:gd name="connsiteX124" fmla="*/ 4697765 w 7510803"/>
              <a:gd name="connsiteY124" fmla="*/ 620967 h 1174877"/>
              <a:gd name="connsiteX125" fmla="*/ 4675477 w 7510803"/>
              <a:gd name="connsiteY125" fmla="*/ 616077 h 1174877"/>
              <a:gd name="connsiteX126" fmla="*/ 4651252 w 7510803"/>
              <a:gd name="connsiteY126" fmla="*/ 612934 h 1174877"/>
              <a:gd name="connsiteX127" fmla="*/ 4629934 w 7510803"/>
              <a:gd name="connsiteY127" fmla="*/ 609791 h 1174877"/>
              <a:gd name="connsiteX128" fmla="*/ 4605709 w 7510803"/>
              <a:gd name="connsiteY128" fmla="*/ 606647 h 1174877"/>
              <a:gd name="connsiteX129" fmla="*/ 4585359 w 7510803"/>
              <a:gd name="connsiteY129" fmla="*/ 601758 h 1174877"/>
              <a:gd name="connsiteX130" fmla="*/ 4563072 w 7510803"/>
              <a:gd name="connsiteY130" fmla="*/ 598615 h 1174877"/>
              <a:gd name="connsiteX131" fmla="*/ 4538847 w 7510803"/>
              <a:gd name="connsiteY131" fmla="*/ 593725 h 1174877"/>
              <a:gd name="connsiteX132" fmla="*/ 4516560 w 7510803"/>
              <a:gd name="connsiteY132" fmla="*/ 590582 h 1174877"/>
              <a:gd name="connsiteX133" fmla="*/ 4493303 w 7510803"/>
              <a:gd name="connsiteY133" fmla="*/ 586042 h 1174877"/>
              <a:gd name="connsiteX134" fmla="*/ 4471016 w 7510803"/>
              <a:gd name="connsiteY134" fmla="*/ 582898 h 1174877"/>
              <a:gd name="connsiteX135" fmla="*/ 4448729 w 7510803"/>
              <a:gd name="connsiteY135" fmla="*/ 578009 h 1174877"/>
              <a:gd name="connsiteX136" fmla="*/ 4424504 w 7510803"/>
              <a:gd name="connsiteY136" fmla="*/ 574866 h 1174877"/>
              <a:gd name="connsiteX137" fmla="*/ 4402216 w 7510803"/>
              <a:gd name="connsiteY137" fmla="*/ 571722 h 1174877"/>
              <a:gd name="connsiteX138" fmla="*/ 4378960 w 7510803"/>
              <a:gd name="connsiteY138" fmla="*/ 568579 h 1174877"/>
              <a:gd name="connsiteX139" fmla="*/ 4357642 w 7510803"/>
              <a:gd name="connsiteY139" fmla="*/ 565436 h 1174877"/>
              <a:gd name="connsiteX140" fmla="*/ 4334386 w 7510803"/>
              <a:gd name="connsiteY140" fmla="*/ 560546 h 1174877"/>
              <a:gd name="connsiteX141" fmla="*/ 4312098 w 7510803"/>
              <a:gd name="connsiteY141" fmla="*/ 557403 h 1174877"/>
              <a:gd name="connsiteX142" fmla="*/ 4289811 w 7510803"/>
              <a:gd name="connsiteY142" fmla="*/ 552514 h 1174877"/>
              <a:gd name="connsiteX143" fmla="*/ 4265586 w 7510803"/>
              <a:gd name="connsiteY143" fmla="*/ 549370 h 1174877"/>
              <a:gd name="connsiteX144" fmla="*/ 4243298 w 7510803"/>
              <a:gd name="connsiteY144" fmla="*/ 546227 h 1174877"/>
              <a:gd name="connsiteX145" fmla="*/ 4220042 w 7510803"/>
              <a:gd name="connsiteY145" fmla="*/ 541338 h 1174877"/>
              <a:gd name="connsiteX146" fmla="*/ 4197755 w 7510803"/>
              <a:gd name="connsiteY146" fmla="*/ 538194 h 1174877"/>
              <a:gd name="connsiteX147" fmla="*/ 4175468 w 7510803"/>
              <a:gd name="connsiteY147" fmla="*/ 535051 h 1174877"/>
              <a:gd name="connsiteX148" fmla="*/ 4153180 w 7510803"/>
              <a:gd name="connsiteY148" fmla="*/ 531908 h 1174877"/>
              <a:gd name="connsiteX149" fmla="*/ 4130893 w 7510803"/>
              <a:gd name="connsiteY149" fmla="*/ 528765 h 1174877"/>
              <a:gd name="connsiteX150" fmla="*/ 4107637 w 7510803"/>
              <a:gd name="connsiteY150" fmla="*/ 523875 h 1174877"/>
              <a:gd name="connsiteX151" fmla="*/ 4085350 w 7510803"/>
              <a:gd name="connsiteY151" fmla="*/ 520732 h 1174877"/>
              <a:gd name="connsiteX152" fmla="*/ 4063062 w 7510803"/>
              <a:gd name="connsiteY152" fmla="*/ 517589 h 1174877"/>
              <a:gd name="connsiteX153" fmla="*/ 4038837 w 7510803"/>
              <a:gd name="connsiteY153" fmla="*/ 513048 h 1174877"/>
              <a:gd name="connsiteX154" fmla="*/ 4016550 w 7510803"/>
              <a:gd name="connsiteY154" fmla="*/ 509556 h 1174877"/>
              <a:gd name="connsiteX155" fmla="*/ 3993294 w 7510803"/>
              <a:gd name="connsiteY155" fmla="*/ 506413 h 1174877"/>
              <a:gd name="connsiteX156" fmla="*/ 3971006 w 7510803"/>
              <a:gd name="connsiteY156" fmla="*/ 501872 h 1174877"/>
              <a:gd name="connsiteX157" fmla="*/ 3949688 w 7510803"/>
              <a:gd name="connsiteY157" fmla="*/ 498729 h 1174877"/>
              <a:gd name="connsiteX158" fmla="*/ 3926432 w 7510803"/>
              <a:gd name="connsiteY158" fmla="*/ 495586 h 1174877"/>
              <a:gd name="connsiteX159" fmla="*/ 3904145 w 7510803"/>
              <a:gd name="connsiteY159" fmla="*/ 492093 h 1174877"/>
              <a:gd name="connsiteX160" fmla="*/ 3879919 w 7510803"/>
              <a:gd name="connsiteY160" fmla="*/ 488950 h 1174877"/>
              <a:gd name="connsiteX161" fmla="*/ 3857632 w 7510803"/>
              <a:gd name="connsiteY161" fmla="*/ 485807 h 1174877"/>
              <a:gd name="connsiteX162" fmla="*/ 3835345 w 7510803"/>
              <a:gd name="connsiteY162" fmla="*/ 482664 h 1174877"/>
              <a:gd name="connsiteX163" fmla="*/ 3812089 w 7510803"/>
              <a:gd name="connsiteY163" fmla="*/ 478123 h 1174877"/>
              <a:gd name="connsiteX164" fmla="*/ 3789801 w 7510803"/>
              <a:gd name="connsiteY164" fmla="*/ 474631 h 1174877"/>
              <a:gd name="connsiteX165" fmla="*/ 3765576 w 7510803"/>
              <a:gd name="connsiteY165" fmla="*/ 471488 h 1174877"/>
              <a:gd name="connsiteX166" fmla="*/ 3745227 w 7510803"/>
              <a:gd name="connsiteY166" fmla="*/ 466947 h 1174877"/>
              <a:gd name="connsiteX167" fmla="*/ 3722940 w 7510803"/>
              <a:gd name="connsiteY167" fmla="*/ 463804 h 1174877"/>
              <a:gd name="connsiteX168" fmla="*/ 3699683 w 7510803"/>
              <a:gd name="connsiteY168" fmla="*/ 460661 h 1174877"/>
              <a:gd name="connsiteX169" fmla="*/ 3677396 w 7510803"/>
              <a:gd name="connsiteY169" fmla="*/ 457168 h 1174877"/>
              <a:gd name="connsiteX170" fmla="*/ 3653171 w 7510803"/>
              <a:gd name="connsiteY170" fmla="*/ 454025 h 1174877"/>
              <a:gd name="connsiteX171" fmla="*/ 3630884 w 7510803"/>
              <a:gd name="connsiteY171" fmla="*/ 450882 h 1174877"/>
              <a:gd name="connsiteX172" fmla="*/ 3608596 w 7510803"/>
              <a:gd name="connsiteY172" fmla="*/ 447739 h 1174877"/>
              <a:gd name="connsiteX173" fmla="*/ 3585340 w 7510803"/>
              <a:gd name="connsiteY173" fmla="*/ 444595 h 1174877"/>
              <a:gd name="connsiteX174" fmla="*/ 3563053 w 7510803"/>
              <a:gd name="connsiteY174" fmla="*/ 441452 h 1174877"/>
              <a:gd name="connsiteX175" fmla="*/ 3540766 w 7510803"/>
              <a:gd name="connsiteY175" fmla="*/ 436563 h 1174877"/>
              <a:gd name="connsiteX176" fmla="*/ 3518478 w 7510803"/>
              <a:gd name="connsiteY176" fmla="*/ 433419 h 1174877"/>
              <a:gd name="connsiteX177" fmla="*/ 3496191 w 7510803"/>
              <a:gd name="connsiteY177" fmla="*/ 430276 h 1174877"/>
              <a:gd name="connsiteX178" fmla="*/ 3471966 w 7510803"/>
              <a:gd name="connsiteY178" fmla="*/ 427133 h 1174877"/>
              <a:gd name="connsiteX179" fmla="*/ 3449679 w 7510803"/>
              <a:gd name="connsiteY179" fmla="*/ 423990 h 1174877"/>
              <a:gd name="connsiteX180" fmla="*/ 3426422 w 7510803"/>
              <a:gd name="connsiteY180" fmla="*/ 419100 h 1174877"/>
              <a:gd name="connsiteX181" fmla="*/ 3404135 w 7510803"/>
              <a:gd name="connsiteY181" fmla="*/ 417703 h 1174877"/>
              <a:gd name="connsiteX182" fmla="*/ 3381848 w 7510803"/>
              <a:gd name="connsiteY182" fmla="*/ 414560 h 1174877"/>
              <a:gd name="connsiteX183" fmla="*/ 3357623 w 7510803"/>
              <a:gd name="connsiteY183" fmla="*/ 411417 h 1174877"/>
              <a:gd name="connsiteX184" fmla="*/ 3337273 w 7510803"/>
              <a:gd name="connsiteY184" fmla="*/ 408273 h 1174877"/>
              <a:gd name="connsiteX185" fmla="*/ 3313048 w 7510803"/>
              <a:gd name="connsiteY185" fmla="*/ 403384 h 1174877"/>
              <a:gd name="connsiteX186" fmla="*/ 3290761 w 7510803"/>
              <a:gd name="connsiteY186" fmla="*/ 400241 h 1174877"/>
              <a:gd name="connsiteX187" fmla="*/ 3267505 w 7510803"/>
              <a:gd name="connsiteY187" fmla="*/ 397097 h 1174877"/>
              <a:gd name="connsiteX188" fmla="*/ 3245217 w 7510803"/>
              <a:gd name="connsiteY188" fmla="*/ 393954 h 1174877"/>
              <a:gd name="connsiteX189" fmla="*/ 3222930 w 7510803"/>
              <a:gd name="connsiteY189" fmla="*/ 390811 h 1174877"/>
              <a:gd name="connsiteX190" fmla="*/ 3198705 w 7510803"/>
              <a:gd name="connsiteY190" fmla="*/ 387318 h 1174877"/>
              <a:gd name="connsiteX191" fmla="*/ 3177387 w 7510803"/>
              <a:gd name="connsiteY191" fmla="*/ 384175 h 1174877"/>
              <a:gd name="connsiteX192" fmla="*/ 3153161 w 7510803"/>
              <a:gd name="connsiteY192" fmla="*/ 381032 h 1174877"/>
              <a:gd name="connsiteX193" fmla="*/ 3132812 w 7510803"/>
              <a:gd name="connsiteY193" fmla="*/ 377889 h 1174877"/>
              <a:gd name="connsiteX194" fmla="*/ 3110525 w 7510803"/>
              <a:gd name="connsiteY194" fmla="*/ 374745 h 1174877"/>
              <a:gd name="connsiteX195" fmla="*/ 3086299 w 7510803"/>
              <a:gd name="connsiteY195" fmla="*/ 371602 h 1174877"/>
              <a:gd name="connsiteX196" fmla="*/ 3064012 w 7510803"/>
              <a:gd name="connsiteY196" fmla="*/ 368459 h 1174877"/>
              <a:gd name="connsiteX197" fmla="*/ 3040756 w 7510803"/>
              <a:gd name="connsiteY197" fmla="*/ 365316 h 1174877"/>
              <a:gd name="connsiteX198" fmla="*/ 3018469 w 7510803"/>
              <a:gd name="connsiteY198" fmla="*/ 362172 h 1174877"/>
              <a:gd name="connsiteX199" fmla="*/ 2996181 w 7510803"/>
              <a:gd name="connsiteY199" fmla="*/ 359029 h 1174877"/>
              <a:gd name="connsiteX200" fmla="*/ 2971956 w 7510803"/>
              <a:gd name="connsiteY200" fmla="*/ 355886 h 1174877"/>
              <a:gd name="connsiteX201" fmla="*/ 2949669 w 7510803"/>
              <a:gd name="connsiteY201" fmla="*/ 352393 h 1174877"/>
              <a:gd name="connsiteX202" fmla="*/ 2926413 w 7510803"/>
              <a:gd name="connsiteY202" fmla="*/ 349250 h 1174877"/>
              <a:gd name="connsiteX203" fmla="*/ 2905094 w 7510803"/>
              <a:gd name="connsiteY203" fmla="*/ 344710 h 1174877"/>
              <a:gd name="connsiteX204" fmla="*/ 2882807 w 7510803"/>
              <a:gd name="connsiteY204" fmla="*/ 341567 h 1174877"/>
              <a:gd name="connsiteX205" fmla="*/ 2859551 w 7510803"/>
              <a:gd name="connsiteY205" fmla="*/ 339820 h 1174877"/>
              <a:gd name="connsiteX206" fmla="*/ 2837264 w 7510803"/>
              <a:gd name="connsiteY206" fmla="*/ 336677 h 1174877"/>
              <a:gd name="connsiteX207" fmla="*/ 2813038 w 7510803"/>
              <a:gd name="connsiteY207" fmla="*/ 333534 h 1174877"/>
              <a:gd name="connsiteX208" fmla="*/ 2790751 w 7510803"/>
              <a:gd name="connsiteY208" fmla="*/ 330391 h 1174877"/>
              <a:gd name="connsiteX209" fmla="*/ 2768464 w 7510803"/>
              <a:gd name="connsiteY209" fmla="*/ 327247 h 1174877"/>
              <a:gd name="connsiteX210" fmla="*/ 2745208 w 7510803"/>
              <a:gd name="connsiteY210" fmla="*/ 324104 h 1174877"/>
              <a:gd name="connsiteX211" fmla="*/ 2722920 w 7510803"/>
              <a:gd name="connsiteY211" fmla="*/ 320961 h 1174877"/>
              <a:gd name="connsiteX212" fmla="*/ 2700633 w 7510803"/>
              <a:gd name="connsiteY212" fmla="*/ 317468 h 1174877"/>
              <a:gd name="connsiteX213" fmla="*/ 2678346 w 7510803"/>
              <a:gd name="connsiteY213" fmla="*/ 314325 h 1174877"/>
              <a:gd name="connsiteX214" fmla="*/ 2656059 w 7510803"/>
              <a:gd name="connsiteY214" fmla="*/ 311182 h 1174877"/>
              <a:gd name="connsiteX215" fmla="*/ 2632802 w 7510803"/>
              <a:gd name="connsiteY215" fmla="*/ 308039 h 1174877"/>
              <a:gd name="connsiteX216" fmla="*/ 2610515 w 7510803"/>
              <a:gd name="connsiteY216" fmla="*/ 304895 h 1174877"/>
              <a:gd name="connsiteX217" fmla="*/ 2586290 w 7510803"/>
              <a:gd name="connsiteY217" fmla="*/ 303498 h 1174877"/>
              <a:gd name="connsiteX218" fmla="*/ 2564003 w 7510803"/>
              <a:gd name="connsiteY218" fmla="*/ 300006 h 1174877"/>
              <a:gd name="connsiteX219" fmla="*/ 2541715 w 7510803"/>
              <a:gd name="connsiteY219" fmla="*/ 296863 h 1174877"/>
              <a:gd name="connsiteX220" fmla="*/ 2518459 w 7510803"/>
              <a:gd name="connsiteY220" fmla="*/ 293719 h 1174877"/>
              <a:gd name="connsiteX221" fmla="*/ 2497141 w 7510803"/>
              <a:gd name="connsiteY221" fmla="*/ 290576 h 1174877"/>
              <a:gd name="connsiteX222" fmla="*/ 2473885 w 7510803"/>
              <a:gd name="connsiteY222" fmla="*/ 287433 h 1174877"/>
              <a:gd name="connsiteX223" fmla="*/ 2451597 w 7510803"/>
              <a:gd name="connsiteY223" fmla="*/ 284290 h 1174877"/>
              <a:gd name="connsiteX224" fmla="*/ 2429310 w 7510803"/>
              <a:gd name="connsiteY224" fmla="*/ 281146 h 1174877"/>
              <a:gd name="connsiteX225" fmla="*/ 2405085 w 7510803"/>
              <a:gd name="connsiteY225" fmla="*/ 278003 h 1174877"/>
              <a:gd name="connsiteX226" fmla="*/ 2382798 w 7510803"/>
              <a:gd name="connsiteY226" fmla="*/ 274860 h 1174877"/>
              <a:gd name="connsiteX227" fmla="*/ 2359541 w 7510803"/>
              <a:gd name="connsiteY227" fmla="*/ 271717 h 1174877"/>
              <a:gd name="connsiteX228" fmla="*/ 2337254 w 7510803"/>
              <a:gd name="connsiteY228" fmla="*/ 268573 h 1174877"/>
              <a:gd name="connsiteX229" fmla="*/ 2314967 w 7510803"/>
              <a:gd name="connsiteY229" fmla="*/ 266827 h 1174877"/>
              <a:gd name="connsiteX230" fmla="*/ 2292680 w 7510803"/>
              <a:gd name="connsiteY230" fmla="*/ 263684 h 1174877"/>
              <a:gd name="connsiteX231" fmla="*/ 2270392 w 7510803"/>
              <a:gd name="connsiteY231" fmla="*/ 261938 h 1174877"/>
              <a:gd name="connsiteX232" fmla="*/ 2246167 w 7510803"/>
              <a:gd name="connsiteY232" fmla="*/ 258794 h 1174877"/>
              <a:gd name="connsiteX233" fmla="*/ 2224849 w 7510803"/>
              <a:gd name="connsiteY233" fmla="*/ 255651 h 1174877"/>
              <a:gd name="connsiteX234" fmla="*/ 2200624 w 7510803"/>
              <a:gd name="connsiteY234" fmla="*/ 252508 h 1174877"/>
              <a:gd name="connsiteX235" fmla="*/ 2178336 w 7510803"/>
              <a:gd name="connsiteY235" fmla="*/ 249365 h 1174877"/>
              <a:gd name="connsiteX236" fmla="*/ 2156049 w 7510803"/>
              <a:gd name="connsiteY236" fmla="*/ 246221 h 1174877"/>
              <a:gd name="connsiteX237" fmla="*/ 2132793 w 7510803"/>
              <a:gd name="connsiteY237" fmla="*/ 243078 h 1174877"/>
              <a:gd name="connsiteX238" fmla="*/ 2110506 w 7510803"/>
              <a:gd name="connsiteY238" fmla="*/ 239935 h 1174877"/>
              <a:gd name="connsiteX239" fmla="*/ 2088218 w 7510803"/>
              <a:gd name="connsiteY239" fmla="*/ 236792 h 1174877"/>
              <a:gd name="connsiteX240" fmla="*/ 2065931 w 7510803"/>
              <a:gd name="connsiteY240" fmla="*/ 235045 h 1174877"/>
              <a:gd name="connsiteX241" fmla="*/ 2043644 w 7510803"/>
              <a:gd name="connsiteY241" fmla="*/ 231902 h 1174877"/>
              <a:gd name="connsiteX242" fmla="*/ 2019418 w 7510803"/>
              <a:gd name="connsiteY242" fmla="*/ 228759 h 1174877"/>
              <a:gd name="connsiteX243" fmla="*/ 1997131 w 7510803"/>
              <a:gd name="connsiteY243" fmla="*/ 225616 h 1174877"/>
              <a:gd name="connsiteX244" fmla="*/ 1973875 w 7510803"/>
              <a:gd name="connsiteY244" fmla="*/ 223869 h 1174877"/>
              <a:gd name="connsiteX245" fmla="*/ 1951588 w 7510803"/>
              <a:gd name="connsiteY245" fmla="*/ 220726 h 1174877"/>
              <a:gd name="connsiteX246" fmla="*/ 1929300 w 7510803"/>
              <a:gd name="connsiteY246" fmla="*/ 217583 h 1174877"/>
              <a:gd name="connsiteX247" fmla="*/ 1905075 w 7510803"/>
              <a:gd name="connsiteY247" fmla="*/ 214440 h 1174877"/>
              <a:gd name="connsiteX248" fmla="*/ 1884726 w 7510803"/>
              <a:gd name="connsiteY248" fmla="*/ 212693 h 1174877"/>
              <a:gd name="connsiteX249" fmla="*/ 1860501 w 7510803"/>
              <a:gd name="connsiteY249" fmla="*/ 209550 h 1174877"/>
              <a:gd name="connsiteX250" fmla="*/ 1838213 w 7510803"/>
              <a:gd name="connsiteY250" fmla="*/ 206407 h 1174877"/>
              <a:gd name="connsiteX251" fmla="*/ 1816895 w 7510803"/>
              <a:gd name="connsiteY251" fmla="*/ 203264 h 1174877"/>
              <a:gd name="connsiteX252" fmla="*/ 1792670 w 7510803"/>
              <a:gd name="connsiteY252" fmla="*/ 200120 h 1174877"/>
              <a:gd name="connsiteX253" fmla="*/ 1770383 w 7510803"/>
              <a:gd name="connsiteY253" fmla="*/ 196977 h 1174877"/>
              <a:gd name="connsiteX254" fmla="*/ 1746157 w 7510803"/>
              <a:gd name="connsiteY254" fmla="*/ 195231 h 1174877"/>
              <a:gd name="connsiteX255" fmla="*/ 1724839 w 7510803"/>
              <a:gd name="connsiteY255" fmla="*/ 192088 h 1174877"/>
              <a:gd name="connsiteX256" fmla="*/ 1702552 w 7510803"/>
              <a:gd name="connsiteY256" fmla="*/ 188944 h 1174877"/>
              <a:gd name="connsiteX257" fmla="*/ 1680265 w 7510803"/>
              <a:gd name="connsiteY257" fmla="*/ 185801 h 1174877"/>
              <a:gd name="connsiteX258" fmla="*/ 1657977 w 7510803"/>
              <a:gd name="connsiteY258" fmla="*/ 184404 h 1174877"/>
              <a:gd name="connsiteX259" fmla="*/ 1633752 w 7510803"/>
              <a:gd name="connsiteY259" fmla="*/ 182658 h 1174877"/>
              <a:gd name="connsiteX260" fmla="*/ 1611465 w 7510803"/>
              <a:gd name="connsiteY260" fmla="*/ 179515 h 1174877"/>
              <a:gd name="connsiteX261" fmla="*/ 1589178 w 7510803"/>
              <a:gd name="connsiteY261" fmla="*/ 176371 h 1174877"/>
              <a:gd name="connsiteX262" fmla="*/ 1565921 w 7510803"/>
              <a:gd name="connsiteY262" fmla="*/ 173228 h 1174877"/>
              <a:gd name="connsiteX263" fmla="*/ 1543634 w 7510803"/>
              <a:gd name="connsiteY263" fmla="*/ 170085 h 1174877"/>
              <a:gd name="connsiteX264" fmla="*/ 1519409 w 7510803"/>
              <a:gd name="connsiteY264" fmla="*/ 168339 h 1174877"/>
              <a:gd name="connsiteX265" fmla="*/ 1497121 w 7510803"/>
              <a:gd name="connsiteY265" fmla="*/ 165195 h 1174877"/>
              <a:gd name="connsiteX266" fmla="*/ 1476772 w 7510803"/>
              <a:gd name="connsiteY266" fmla="*/ 162052 h 1174877"/>
              <a:gd name="connsiteX267" fmla="*/ 1452547 w 7510803"/>
              <a:gd name="connsiteY267" fmla="*/ 158909 h 1174877"/>
              <a:gd name="connsiteX268" fmla="*/ 1430260 w 7510803"/>
              <a:gd name="connsiteY268" fmla="*/ 157163 h 1174877"/>
              <a:gd name="connsiteX269" fmla="*/ 1407003 w 7510803"/>
              <a:gd name="connsiteY269" fmla="*/ 154019 h 1174877"/>
              <a:gd name="connsiteX270" fmla="*/ 1384716 w 7510803"/>
              <a:gd name="connsiteY270" fmla="*/ 150876 h 1174877"/>
              <a:gd name="connsiteX271" fmla="*/ 1362429 w 7510803"/>
              <a:gd name="connsiteY271" fmla="*/ 147733 h 1174877"/>
              <a:gd name="connsiteX272" fmla="*/ 1338204 w 7510803"/>
              <a:gd name="connsiteY272" fmla="*/ 147733 h 1174877"/>
              <a:gd name="connsiteX273" fmla="*/ 1315916 w 7510803"/>
              <a:gd name="connsiteY273" fmla="*/ 144590 h 1174877"/>
              <a:gd name="connsiteX274" fmla="*/ 1292660 w 7510803"/>
              <a:gd name="connsiteY274" fmla="*/ 141446 h 1174877"/>
              <a:gd name="connsiteX275" fmla="*/ 1270373 w 7510803"/>
              <a:gd name="connsiteY275" fmla="*/ 138303 h 1174877"/>
              <a:gd name="connsiteX276" fmla="*/ 1248086 w 7510803"/>
              <a:gd name="connsiteY276" fmla="*/ 136557 h 1174877"/>
              <a:gd name="connsiteX277" fmla="*/ 1225798 w 7510803"/>
              <a:gd name="connsiteY277" fmla="*/ 133414 h 1174877"/>
              <a:gd name="connsiteX278" fmla="*/ 1203511 w 7510803"/>
              <a:gd name="connsiteY278" fmla="*/ 130270 h 1174877"/>
              <a:gd name="connsiteX279" fmla="*/ 1180255 w 7510803"/>
              <a:gd name="connsiteY279" fmla="*/ 127127 h 1174877"/>
              <a:gd name="connsiteX280" fmla="*/ 1157968 w 7510803"/>
              <a:gd name="connsiteY280" fmla="*/ 125381 h 1174877"/>
              <a:gd name="connsiteX281" fmla="*/ 1133742 w 7510803"/>
              <a:gd name="connsiteY281" fmla="*/ 122238 h 1174877"/>
              <a:gd name="connsiteX282" fmla="*/ 1111455 w 7510803"/>
              <a:gd name="connsiteY282" fmla="*/ 119094 h 1174877"/>
              <a:gd name="connsiteX283" fmla="*/ 1089168 w 7510803"/>
              <a:gd name="connsiteY283" fmla="*/ 117697 h 1174877"/>
              <a:gd name="connsiteX284" fmla="*/ 1065912 w 7510803"/>
              <a:gd name="connsiteY284" fmla="*/ 114554 h 1174877"/>
              <a:gd name="connsiteX285" fmla="*/ 1044593 w 7510803"/>
              <a:gd name="connsiteY285" fmla="*/ 111411 h 1174877"/>
              <a:gd name="connsiteX286" fmla="*/ 1021337 w 7510803"/>
              <a:gd name="connsiteY286" fmla="*/ 109665 h 1174877"/>
              <a:gd name="connsiteX287" fmla="*/ 999050 w 7510803"/>
              <a:gd name="connsiteY287" fmla="*/ 107918 h 1174877"/>
              <a:gd name="connsiteX288" fmla="*/ 976763 w 7510803"/>
              <a:gd name="connsiteY288" fmla="*/ 104775 h 1174877"/>
              <a:gd name="connsiteX289" fmla="*/ 952537 w 7510803"/>
              <a:gd name="connsiteY289" fmla="*/ 103378 h 1174877"/>
              <a:gd name="connsiteX290" fmla="*/ 930250 w 7510803"/>
              <a:gd name="connsiteY290" fmla="*/ 100235 h 1174877"/>
              <a:gd name="connsiteX291" fmla="*/ 906994 w 7510803"/>
              <a:gd name="connsiteY291" fmla="*/ 97092 h 1174877"/>
              <a:gd name="connsiteX292" fmla="*/ 884707 w 7510803"/>
              <a:gd name="connsiteY292" fmla="*/ 95345 h 1174877"/>
              <a:gd name="connsiteX293" fmla="*/ 862419 w 7510803"/>
              <a:gd name="connsiteY293" fmla="*/ 92202 h 1174877"/>
              <a:gd name="connsiteX294" fmla="*/ 840132 w 7510803"/>
              <a:gd name="connsiteY294" fmla="*/ 89059 h 1174877"/>
              <a:gd name="connsiteX295" fmla="*/ 817845 w 7510803"/>
              <a:gd name="connsiteY295" fmla="*/ 87313 h 1174877"/>
              <a:gd name="connsiteX296" fmla="*/ 793620 w 7510803"/>
              <a:gd name="connsiteY296" fmla="*/ 84169 h 1174877"/>
              <a:gd name="connsiteX297" fmla="*/ 772301 w 7510803"/>
              <a:gd name="connsiteY297" fmla="*/ 81026 h 1174877"/>
              <a:gd name="connsiteX298" fmla="*/ 750014 w 7510803"/>
              <a:gd name="connsiteY298" fmla="*/ 79629 h 1174877"/>
              <a:gd name="connsiteX299" fmla="*/ 725789 w 7510803"/>
              <a:gd name="connsiteY299" fmla="*/ 76486 h 1174877"/>
              <a:gd name="connsiteX300" fmla="*/ 703502 w 7510803"/>
              <a:gd name="connsiteY300" fmla="*/ 72993 h 1174877"/>
              <a:gd name="connsiteX301" fmla="*/ 680246 w 7510803"/>
              <a:gd name="connsiteY301" fmla="*/ 71596 h 1174877"/>
              <a:gd name="connsiteX302" fmla="*/ 657958 w 7510803"/>
              <a:gd name="connsiteY302" fmla="*/ 69850 h 1174877"/>
              <a:gd name="connsiteX303" fmla="*/ 636640 w 7510803"/>
              <a:gd name="connsiteY303" fmla="*/ 68453 h 1174877"/>
              <a:gd name="connsiteX304" fmla="*/ 613384 w 7510803"/>
              <a:gd name="connsiteY304" fmla="*/ 65310 h 1174877"/>
              <a:gd name="connsiteX305" fmla="*/ 591097 w 7510803"/>
              <a:gd name="connsiteY305" fmla="*/ 62167 h 1174877"/>
              <a:gd name="connsiteX306" fmla="*/ 566871 w 7510803"/>
              <a:gd name="connsiteY306" fmla="*/ 60420 h 1174877"/>
              <a:gd name="connsiteX307" fmla="*/ 544584 w 7510803"/>
              <a:gd name="connsiteY307" fmla="*/ 57277 h 1174877"/>
              <a:gd name="connsiteX308" fmla="*/ 522297 w 7510803"/>
              <a:gd name="connsiteY308" fmla="*/ 55531 h 1174877"/>
              <a:gd name="connsiteX309" fmla="*/ 499040 w 7510803"/>
              <a:gd name="connsiteY309" fmla="*/ 52388 h 1174877"/>
              <a:gd name="connsiteX310" fmla="*/ 476753 w 7510803"/>
              <a:gd name="connsiteY310" fmla="*/ 49244 h 1174877"/>
              <a:gd name="connsiteX311" fmla="*/ 452528 w 7510803"/>
              <a:gd name="connsiteY311" fmla="*/ 47847 h 1174877"/>
              <a:gd name="connsiteX312" fmla="*/ 432179 w 7510803"/>
              <a:gd name="connsiteY312" fmla="*/ 44704 h 1174877"/>
              <a:gd name="connsiteX313" fmla="*/ 409891 w 7510803"/>
              <a:gd name="connsiteY313" fmla="*/ 42958 h 1174877"/>
              <a:gd name="connsiteX314" fmla="*/ 385666 w 7510803"/>
              <a:gd name="connsiteY314" fmla="*/ 39815 h 1174877"/>
              <a:gd name="connsiteX315" fmla="*/ 364348 w 7510803"/>
              <a:gd name="connsiteY315" fmla="*/ 36671 h 1174877"/>
              <a:gd name="connsiteX316" fmla="*/ 340123 w 7510803"/>
              <a:gd name="connsiteY316" fmla="*/ 34925 h 1174877"/>
              <a:gd name="connsiteX317" fmla="*/ 317835 w 7510803"/>
              <a:gd name="connsiteY317" fmla="*/ 31782 h 1174877"/>
              <a:gd name="connsiteX318" fmla="*/ 295548 w 7510803"/>
              <a:gd name="connsiteY318" fmla="*/ 31782 h 1174877"/>
              <a:gd name="connsiteX319" fmla="*/ 271323 w 7510803"/>
              <a:gd name="connsiteY319" fmla="*/ 28639 h 1174877"/>
              <a:gd name="connsiteX320" fmla="*/ 250004 w 7510803"/>
              <a:gd name="connsiteY320" fmla="*/ 27242 h 1174877"/>
              <a:gd name="connsiteX321" fmla="*/ 227717 w 7510803"/>
              <a:gd name="connsiteY321" fmla="*/ 24098 h 1174877"/>
              <a:gd name="connsiteX322" fmla="*/ 205430 w 7510803"/>
              <a:gd name="connsiteY322" fmla="*/ 22352 h 1174877"/>
              <a:gd name="connsiteX323" fmla="*/ 183143 w 7510803"/>
              <a:gd name="connsiteY323" fmla="*/ 19209 h 1174877"/>
              <a:gd name="connsiteX324" fmla="*/ 158917 w 7510803"/>
              <a:gd name="connsiteY324" fmla="*/ 17463 h 1174877"/>
              <a:gd name="connsiteX325" fmla="*/ 136630 w 7510803"/>
              <a:gd name="connsiteY325" fmla="*/ 14319 h 1174877"/>
              <a:gd name="connsiteX326" fmla="*/ 113374 w 7510803"/>
              <a:gd name="connsiteY326" fmla="*/ 11176 h 1174877"/>
              <a:gd name="connsiteX327" fmla="*/ 91087 w 7510803"/>
              <a:gd name="connsiteY327" fmla="*/ 9779 h 1174877"/>
              <a:gd name="connsiteX328" fmla="*/ 68799 w 7510803"/>
              <a:gd name="connsiteY328" fmla="*/ 6636 h 1174877"/>
              <a:gd name="connsiteX329" fmla="*/ 44574 w 7510803"/>
              <a:gd name="connsiteY329" fmla="*/ 4890 h 1174877"/>
              <a:gd name="connsiteX330" fmla="*/ 24225 w 7510803"/>
              <a:gd name="connsiteY330" fmla="*/ 1746 h 1174877"/>
              <a:gd name="connsiteX331" fmla="*/ 0 w 7510803"/>
              <a:gd name="connsiteY331" fmla="*/ 0 h 117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7510803" h="1174877">
                <a:moveTo>
                  <a:pt x="7510803" y="1174877"/>
                </a:moveTo>
                <a:lnTo>
                  <a:pt x="7488516" y="1169988"/>
                </a:lnTo>
                <a:cubicBezTo>
                  <a:pt x="7480764" y="1167892"/>
                  <a:pt x="7473981" y="1165797"/>
                  <a:pt x="7466228" y="1163701"/>
                </a:cubicBezTo>
                <a:cubicBezTo>
                  <a:pt x="7458476" y="1162304"/>
                  <a:pt x="7451693" y="1160558"/>
                  <a:pt x="7443941" y="1159161"/>
                </a:cubicBezTo>
                <a:cubicBezTo>
                  <a:pt x="7436189" y="1157415"/>
                  <a:pt x="7428437" y="1156018"/>
                  <a:pt x="7420685" y="1154271"/>
                </a:cubicBezTo>
                <a:lnTo>
                  <a:pt x="7398398" y="1149382"/>
                </a:lnTo>
                <a:cubicBezTo>
                  <a:pt x="7390646" y="1147985"/>
                  <a:pt x="7383863" y="1146239"/>
                  <a:pt x="7376110" y="1144842"/>
                </a:cubicBezTo>
                <a:cubicBezTo>
                  <a:pt x="7368358" y="1143095"/>
                  <a:pt x="7359637" y="1141698"/>
                  <a:pt x="7351885" y="1139952"/>
                </a:cubicBezTo>
                <a:cubicBezTo>
                  <a:pt x="7344133" y="1137857"/>
                  <a:pt x="7337350" y="1135761"/>
                  <a:pt x="7329598" y="1133666"/>
                </a:cubicBezTo>
                <a:cubicBezTo>
                  <a:pt x="7321846" y="1131919"/>
                  <a:pt x="7314094" y="1130522"/>
                  <a:pt x="7306342" y="1128776"/>
                </a:cubicBezTo>
                <a:cubicBezTo>
                  <a:pt x="7298590" y="1127379"/>
                  <a:pt x="7291807" y="1125633"/>
                  <a:pt x="7284054" y="1124236"/>
                </a:cubicBezTo>
                <a:lnTo>
                  <a:pt x="7262736" y="1117600"/>
                </a:lnTo>
                <a:lnTo>
                  <a:pt x="7239480" y="1114457"/>
                </a:lnTo>
                <a:cubicBezTo>
                  <a:pt x="7231728" y="1113060"/>
                  <a:pt x="7224945" y="1111314"/>
                  <a:pt x="7217193" y="1109917"/>
                </a:cubicBezTo>
                <a:lnTo>
                  <a:pt x="7192967" y="1103281"/>
                </a:lnTo>
                <a:cubicBezTo>
                  <a:pt x="7185215" y="1101884"/>
                  <a:pt x="7178432" y="1100138"/>
                  <a:pt x="7170680" y="1098741"/>
                </a:cubicBezTo>
                <a:lnTo>
                  <a:pt x="7148393" y="1093851"/>
                </a:lnTo>
                <a:cubicBezTo>
                  <a:pt x="7140641" y="1092454"/>
                  <a:pt x="7132889" y="1090708"/>
                  <a:pt x="7125137" y="1089311"/>
                </a:cubicBezTo>
                <a:cubicBezTo>
                  <a:pt x="7117385" y="1087215"/>
                  <a:pt x="7110601" y="1084771"/>
                  <a:pt x="7102849" y="1082675"/>
                </a:cubicBezTo>
                <a:lnTo>
                  <a:pt x="7078624" y="1078135"/>
                </a:lnTo>
                <a:lnTo>
                  <a:pt x="7058275" y="1074992"/>
                </a:lnTo>
                <a:lnTo>
                  <a:pt x="7035988" y="1070102"/>
                </a:lnTo>
                <a:lnTo>
                  <a:pt x="7012731" y="1063816"/>
                </a:lnTo>
                <a:lnTo>
                  <a:pt x="6990444" y="1058926"/>
                </a:lnTo>
                <a:lnTo>
                  <a:pt x="6966219" y="1054386"/>
                </a:lnTo>
                <a:lnTo>
                  <a:pt x="6943932" y="1049496"/>
                </a:lnTo>
                <a:cubicBezTo>
                  <a:pt x="6936180" y="1047401"/>
                  <a:pt x="6929396" y="1045305"/>
                  <a:pt x="6921644" y="1043210"/>
                </a:cubicBezTo>
                <a:cubicBezTo>
                  <a:pt x="6913892" y="1041464"/>
                  <a:pt x="6906140" y="1040067"/>
                  <a:pt x="6898388" y="1038320"/>
                </a:cubicBezTo>
                <a:lnTo>
                  <a:pt x="6876101" y="1035177"/>
                </a:lnTo>
                <a:lnTo>
                  <a:pt x="6853814" y="1030288"/>
                </a:lnTo>
                <a:cubicBezTo>
                  <a:pt x="6846062" y="1028891"/>
                  <a:pt x="6839278" y="1027144"/>
                  <a:pt x="6831526" y="1025747"/>
                </a:cubicBezTo>
                <a:lnTo>
                  <a:pt x="6809239" y="1020858"/>
                </a:lnTo>
                <a:cubicBezTo>
                  <a:pt x="6801487" y="1018762"/>
                  <a:pt x="6792766" y="1016667"/>
                  <a:pt x="6785014" y="1014571"/>
                </a:cubicBezTo>
                <a:lnTo>
                  <a:pt x="6762727" y="1009682"/>
                </a:lnTo>
                <a:cubicBezTo>
                  <a:pt x="6754974" y="1008285"/>
                  <a:pt x="6747222" y="1006539"/>
                  <a:pt x="6739470" y="1005142"/>
                </a:cubicBezTo>
                <a:lnTo>
                  <a:pt x="6717183" y="1000252"/>
                </a:lnTo>
                <a:lnTo>
                  <a:pt x="6694896" y="997109"/>
                </a:lnTo>
                <a:cubicBezTo>
                  <a:pt x="6687144" y="995363"/>
                  <a:pt x="6678423" y="993966"/>
                  <a:pt x="6670671" y="992219"/>
                </a:cubicBezTo>
                <a:cubicBezTo>
                  <a:pt x="6663887" y="990822"/>
                  <a:pt x="6657104" y="989076"/>
                  <a:pt x="6650321" y="987679"/>
                </a:cubicBezTo>
                <a:cubicBezTo>
                  <a:pt x="6642569" y="985933"/>
                  <a:pt x="6633848" y="984536"/>
                  <a:pt x="6626096" y="982790"/>
                </a:cubicBezTo>
                <a:cubicBezTo>
                  <a:pt x="6619313" y="981043"/>
                  <a:pt x="6611561" y="979646"/>
                  <a:pt x="6604778" y="977900"/>
                </a:cubicBezTo>
                <a:cubicBezTo>
                  <a:pt x="6597026" y="975805"/>
                  <a:pt x="6590243" y="973709"/>
                  <a:pt x="6582491" y="971614"/>
                </a:cubicBezTo>
                <a:lnTo>
                  <a:pt x="6558265" y="967073"/>
                </a:lnTo>
                <a:lnTo>
                  <a:pt x="6535978" y="962184"/>
                </a:lnTo>
                <a:lnTo>
                  <a:pt x="6512722" y="959041"/>
                </a:lnTo>
                <a:lnTo>
                  <a:pt x="6490435" y="954151"/>
                </a:lnTo>
                <a:cubicBezTo>
                  <a:pt x="6482682" y="952754"/>
                  <a:pt x="6475899" y="951008"/>
                  <a:pt x="6468147" y="949611"/>
                </a:cubicBezTo>
                <a:lnTo>
                  <a:pt x="6445860" y="944721"/>
                </a:lnTo>
                <a:lnTo>
                  <a:pt x="6423573" y="939832"/>
                </a:lnTo>
                <a:lnTo>
                  <a:pt x="6399347" y="935292"/>
                </a:lnTo>
                <a:lnTo>
                  <a:pt x="6377060" y="930402"/>
                </a:lnTo>
                <a:cubicBezTo>
                  <a:pt x="6369308" y="928656"/>
                  <a:pt x="6361556" y="927259"/>
                  <a:pt x="6353804" y="925513"/>
                </a:cubicBezTo>
                <a:lnTo>
                  <a:pt x="6331517" y="922369"/>
                </a:lnTo>
                <a:cubicBezTo>
                  <a:pt x="6323765" y="920972"/>
                  <a:pt x="6316982" y="919226"/>
                  <a:pt x="6309229" y="917829"/>
                </a:cubicBezTo>
                <a:cubicBezTo>
                  <a:pt x="6301477" y="916083"/>
                  <a:pt x="6292756" y="914686"/>
                  <a:pt x="6285004" y="912940"/>
                </a:cubicBezTo>
                <a:lnTo>
                  <a:pt x="6262717" y="908050"/>
                </a:lnTo>
                <a:cubicBezTo>
                  <a:pt x="6254965" y="906653"/>
                  <a:pt x="6248182" y="904907"/>
                  <a:pt x="6240430" y="903510"/>
                </a:cubicBezTo>
                <a:lnTo>
                  <a:pt x="6218142" y="898620"/>
                </a:lnTo>
                <a:cubicBezTo>
                  <a:pt x="6211359" y="896874"/>
                  <a:pt x="6203608" y="895477"/>
                  <a:pt x="6196824" y="893731"/>
                </a:cubicBezTo>
                <a:lnTo>
                  <a:pt x="6172599" y="889191"/>
                </a:lnTo>
                <a:lnTo>
                  <a:pt x="6150312" y="884301"/>
                </a:lnTo>
                <a:lnTo>
                  <a:pt x="6126086" y="881158"/>
                </a:lnTo>
                <a:lnTo>
                  <a:pt x="6103799" y="876268"/>
                </a:lnTo>
                <a:lnTo>
                  <a:pt x="6082481" y="873125"/>
                </a:lnTo>
                <a:lnTo>
                  <a:pt x="6058256" y="868585"/>
                </a:lnTo>
                <a:lnTo>
                  <a:pt x="6035968" y="863695"/>
                </a:lnTo>
                <a:lnTo>
                  <a:pt x="6013681" y="858806"/>
                </a:lnTo>
                <a:cubicBezTo>
                  <a:pt x="6005929" y="857409"/>
                  <a:pt x="5999146" y="855663"/>
                  <a:pt x="5991394" y="854266"/>
                </a:cubicBezTo>
                <a:lnTo>
                  <a:pt x="5969106" y="849376"/>
                </a:lnTo>
                <a:cubicBezTo>
                  <a:pt x="5961354" y="847979"/>
                  <a:pt x="5953602" y="846233"/>
                  <a:pt x="5945850" y="844836"/>
                </a:cubicBezTo>
                <a:cubicBezTo>
                  <a:pt x="5938098" y="843788"/>
                  <a:pt x="5931315" y="842391"/>
                  <a:pt x="5923563" y="841343"/>
                </a:cubicBezTo>
                <a:lnTo>
                  <a:pt x="5899338" y="836803"/>
                </a:lnTo>
                <a:lnTo>
                  <a:pt x="5877050" y="833660"/>
                </a:lnTo>
                <a:lnTo>
                  <a:pt x="5854764" y="828770"/>
                </a:lnTo>
                <a:cubicBezTo>
                  <a:pt x="5847012" y="827024"/>
                  <a:pt x="5839259" y="825627"/>
                  <a:pt x="5831507" y="823881"/>
                </a:cubicBezTo>
                <a:lnTo>
                  <a:pt x="5810189" y="819341"/>
                </a:lnTo>
                <a:cubicBezTo>
                  <a:pt x="5802437" y="817594"/>
                  <a:pt x="5794684" y="816197"/>
                  <a:pt x="5786932" y="814451"/>
                </a:cubicBezTo>
                <a:cubicBezTo>
                  <a:pt x="5779180" y="813054"/>
                  <a:pt x="5772398" y="811308"/>
                  <a:pt x="5764646" y="809911"/>
                </a:cubicBezTo>
                <a:cubicBezTo>
                  <a:pt x="5756894" y="808863"/>
                  <a:pt x="5750110" y="807466"/>
                  <a:pt x="5742358" y="806418"/>
                </a:cubicBezTo>
                <a:lnTo>
                  <a:pt x="5718133" y="803275"/>
                </a:lnTo>
                <a:cubicBezTo>
                  <a:pt x="5710380" y="801878"/>
                  <a:pt x="5703598" y="800132"/>
                  <a:pt x="5695846" y="798735"/>
                </a:cubicBezTo>
                <a:cubicBezTo>
                  <a:pt x="5688094" y="796989"/>
                  <a:pt x="5680342" y="795592"/>
                  <a:pt x="5672590" y="793845"/>
                </a:cubicBezTo>
                <a:lnTo>
                  <a:pt x="5650302" y="788956"/>
                </a:lnTo>
                <a:lnTo>
                  <a:pt x="5628015" y="785813"/>
                </a:lnTo>
                <a:cubicBezTo>
                  <a:pt x="5620262" y="784416"/>
                  <a:pt x="5613480" y="782669"/>
                  <a:pt x="5605728" y="781272"/>
                </a:cubicBezTo>
                <a:lnTo>
                  <a:pt x="5583440" y="776383"/>
                </a:lnTo>
                <a:cubicBezTo>
                  <a:pt x="5575688" y="774637"/>
                  <a:pt x="5567936" y="773240"/>
                  <a:pt x="5560184" y="771493"/>
                </a:cubicBezTo>
                <a:lnTo>
                  <a:pt x="5537897" y="768350"/>
                </a:lnTo>
                <a:lnTo>
                  <a:pt x="5515610" y="765207"/>
                </a:lnTo>
                <a:lnTo>
                  <a:pt x="5491384" y="760667"/>
                </a:lnTo>
                <a:lnTo>
                  <a:pt x="5469097" y="755777"/>
                </a:lnTo>
                <a:lnTo>
                  <a:pt x="5445841" y="752634"/>
                </a:lnTo>
                <a:lnTo>
                  <a:pt x="5423554" y="747744"/>
                </a:lnTo>
                <a:cubicBezTo>
                  <a:pt x="5415802" y="746347"/>
                  <a:pt x="5409018" y="744601"/>
                  <a:pt x="5401266" y="743204"/>
                </a:cubicBezTo>
                <a:lnTo>
                  <a:pt x="5378979" y="740061"/>
                </a:lnTo>
                <a:lnTo>
                  <a:pt x="5356692" y="735171"/>
                </a:lnTo>
                <a:cubicBezTo>
                  <a:pt x="5348940" y="733425"/>
                  <a:pt x="5340218" y="732028"/>
                  <a:pt x="5332466" y="730282"/>
                </a:cubicBezTo>
                <a:cubicBezTo>
                  <a:pt x="5324714" y="729933"/>
                  <a:pt x="5317932" y="729234"/>
                  <a:pt x="5310179" y="728885"/>
                </a:cubicBezTo>
                <a:cubicBezTo>
                  <a:pt x="5302427" y="727139"/>
                  <a:pt x="5294675" y="725742"/>
                  <a:pt x="5286923" y="723995"/>
                </a:cubicBezTo>
                <a:lnTo>
                  <a:pt x="5264636" y="719106"/>
                </a:lnTo>
                <a:lnTo>
                  <a:pt x="5242348" y="715963"/>
                </a:lnTo>
                <a:lnTo>
                  <a:pt x="5218123" y="711422"/>
                </a:lnTo>
                <a:cubicBezTo>
                  <a:pt x="5211340" y="709676"/>
                  <a:pt x="5204557" y="708279"/>
                  <a:pt x="5197774" y="706533"/>
                </a:cubicBezTo>
                <a:lnTo>
                  <a:pt x="5173548" y="703390"/>
                </a:lnTo>
                <a:cubicBezTo>
                  <a:pt x="5166766" y="701643"/>
                  <a:pt x="5159014" y="700246"/>
                  <a:pt x="5152230" y="698500"/>
                </a:cubicBezTo>
                <a:cubicBezTo>
                  <a:pt x="5144478" y="697103"/>
                  <a:pt x="5137696" y="695357"/>
                  <a:pt x="5129943" y="693960"/>
                </a:cubicBezTo>
                <a:lnTo>
                  <a:pt x="5105718" y="690817"/>
                </a:lnTo>
                <a:lnTo>
                  <a:pt x="5083430" y="687673"/>
                </a:lnTo>
                <a:cubicBezTo>
                  <a:pt x="5075678" y="685927"/>
                  <a:pt x="5067926" y="684530"/>
                  <a:pt x="5060174" y="682784"/>
                </a:cubicBezTo>
                <a:lnTo>
                  <a:pt x="5037887" y="679641"/>
                </a:lnTo>
                <a:lnTo>
                  <a:pt x="5015600" y="674751"/>
                </a:lnTo>
                <a:lnTo>
                  <a:pt x="4993312" y="671608"/>
                </a:lnTo>
                <a:lnTo>
                  <a:pt x="4971026" y="666718"/>
                </a:lnTo>
                <a:lnTo>
                  <a:pt x="4946800" y="662178"/>
                </a:lnTo>
                <a:lnTo>
                  <a:pt x="4924513" y="659035"/>
                </a:lnTo>
                <a:lnTo>
                  <a:pt x="4902226" y="654145"/>
                </a:lnTo>
                <a:lnTo>
                  <a:pt x="4878970" y="651002"/>
                </a:lnTo>
                <a:lnTo>
                  <a:pt x="4856682" y="647859"/>
                </a:lnTo>
                <a:lnTo>
                  <a:pt x="4832457" y="644716"/>
                </a:lnTo>
                <a:lnTo>
                  <a:pt x="4810170" y="639826"/>
                </a:lnTo>
                <a:lnTo>
                  <a:pt x="4789821" y="636683"/>
                </a:lnTo>
                <a:cubicBezTo>
                  <a:pt x="4782069" y="634937"/>
                  <a:pt x="4773347" y="633540"/>
                  <a:pt x="4765595" y="631793"/>
                </a:cubicBezTo>
                <a:lnTo>
                  <a:pt x="4743308" y="628650"/>
                </a:lnTo>
                <a:cubicBezTo>
                  <a:pt x="4735556" y="627253"/>
                  <a:pt x="4727804" y="625507"/>
                  <a:pt x="4720052" y="624110"/>
                </a:cubicBezTo>
                <a:lnTo>
                  <a:pt x="4697765" y="620967"/>
                </a:lnTo>
                <a:lnTo>
                  <a:pt x="4675477" y="616077"/>
                </a:lnTo>
                <a:lnTo>
                  <a:pt x="4651252" y="612934"/>
                </a:lnTo>
                <a:lnTo>
                  <a:pt x="4629934" y="609791"/>
                </a:lnTo>
                <a:lnTo>
                  <a:pt x="4605709" y="606647"/>
                </a:lnTo>
                <a:cubicBezTo>
                  <a:pt x="4598925" y="604901"/>
                  <a:pt x="4592142" y="603504"/>
                  <a:pt x="4585359" y="601758"/>
                </a:cubicBezTo>
                <a:lnTo>
                  <a:pt x="4563072" y="598615"/>
                </a:lnTo>
                <a:cubicBezTo>
                  <a:pt x="4555320" y="596868"/>
                  <a:pt x="4546599" y="595471"/>
                  <a:pt x="4538847" y="593725"/>
                </a:cubicBezTo>
                <a:lnTo>
                  <a:pt x="4516560" y="590582"/>
                </a:lnTo>
                <a:cubicBezTo>
                  <a:pt x="4508807" y="589185"/>
                  <a:pt x="4501055" y="587439"/>
                  <a:pt x="4493303" y="586042"/>
                </a:cubicBezTo>
                <a:lnTo>
                  <a:pt x="4471016" y="582898"/>
                </a:lnTo>
                <a:lnTo>
                  <a:pt x="4448729" y="578009"/>
                </a:lnTo>
                <a:lnTo>
                  <a:pt x="4424504" y="574866"/>
                </a:lnTo>
                <a:lnTo>
                  <a:pt x="4402216" y="571722"/>
                </a:lnTo>
                <a:lnTo>
                  <a:pt x="4378960" y="568579"/>
                </a:lnTo>
                <a:lnTo>
                  <a:pt x="4357642" y="565436"/>
                </a:lnTo>
                <a:cubicBezTo>
                  <a:pt x="4349890" y="563690"/>
                  <a:pt x="4342138" y="562293"/>
                  <a:pt x="4334386" y="560546"/>
                </a:cubicBezTo>
                <a:lnTo>
                  <a:pt x="4312098" y="557403"/>
                </a:lnTo>
                <a:lnTo>
                  <a:pt x="4289811" y="552514"/>
                </a:lnTo>
                <a:lnTo>
                  <a:pt x="4265586" y="549370"/>
                </a:lnTo>
                <a:lnTo>
                  <a:pt x="4243298" y="546227"/>
                </a:lnTo>
                <a:cubicBezTo>
                  <a:pt x="4235546" y="544481"/>
                  <a:pt x="4227794" y="543084"/>
                  <a:pt x="4220042" y="541338"/>
                </a:cubicBezTo>
                <a:lnTo>
                  <a:pt x="4197755" y="538194"/>
                </a:lnTo>
                <a:lnTo>
                  <a:pt x="4175468" y="535051"/>
                </a:lnTo>
                <a:lnTo>
                  <a:pt x="4153180" y="531908"/>
                </a:lnTo>
                <a:lnTo>
                  <a:pt x="4130893" y="528765"/>
                </a:lnTo>
                <a:cubicBezTo>
                  <a:pt x="4123141" y="527018"/>
                  <a:pt x="4115389" y="525621"/>
                  <a:pt x="4107637" y="523875"/>
                </a:cubicBezTo>
                <a:lnTo>
                  <a:pt x="4085350" y="520732"/>
                </a:lnTo>
                <a:lnTo>
                  <a:pt x="4063062" y="517589"/>
                </a:lnTo>
                <a:lnTo>
                  <a:pt x="4038837" y="513048"/>
                </a:lnTo>
                <a:cubicBezTo>
                  <a:pt x="4031085" y="512001"/>
                  <a:pt x="4024302" y="510604"/>
                  <a:pt x="4016550" y="509556"/>
                </a:cubicBezTo>
                <a:lnTo>
                  <a:pt x="3993294" y="506413"/>
                </a:lnTo>
                <a:cubicBezTo>
                  <a:pt x="3985542" y="505016"/>
                  <a:pt x="3978759" y="503269"/>
                  <a:pt x="3971006" y="501872"/>
                </a:cubicBezTo>
                <a:lnTo>
                  <a:pt x="3949688" y="498729"/>
                </a:lnTo>
                <a:lnTo>
                  <a:pt x="3926432" y="495586"/>
                </a:lnTo>
                <a:cubicBezTo>
                  <a:pt x="3918680" y="494538"/>
                  <a:pt x="3911897" y="493141"/>
                  <a:pt x="3904145" y="492093"/>
                </a:cubicBezTo>
                <a:lnTo>
                  <a:pt x="3879919" y="488950"/>
                </a:lnTo>
                <a:lnTo>
                  <a:pt x="3857632" y="485807"/>
                </a:lnTo>
                <a:lnTo>
                  <a:pt x="3835345" y="482664"/>
                </a:lnTo>
                <a:cubicBezTo>
                  <a:pt x="3827593" y="481267"/>
                  <a:pt x="3819841" y="479520"/>
                  <a:pt x="3812089" y="478123"/>
                </a:cubicBezTo>
                <a:cubicBezTo>
                  <a:pt x="3804337" y="477076"/>
                  <a:pt x="3797553" y="475679"/>
                  <a:pt x="3789801" y="474631"/>
                </a:cubicBezTo>
                <a:lnTo>
                  <a:pt x="3765576" y="471488"/>
                </a:lnTo>
                <a:cubicBezTo>
                  <a:pt x="3758793" y="470091"/>
                  <a:pt x="3752010" y="468344"/>
                  <a:pt x="3745227" y="466947"/>
                </a:cubicBezTo>
                <a:lnTo>
                  <a:pt x="3722940" y="463804"/>
                </a:lnTo>
                <a:lnTo>
                  <a:pt x="3699683" y="460661"/>
                </a:lnTo>
                <a:cubicBezTo>
                  <a:pt x="3691931" y="459613"/>
                  <a:pt x="3685148" y="458216"/>
                  <a:pt x="3677396" y="457168"/>
                </a:cubicBezTo>
                <a:lnTo>
                  <a:pt x="3653171" y="454025"/>
                </a:lnTo>
                <a:lnTo>
                  <a:pt x="3630884" y="450882"/>
                </a:lnTo>
                <a:lnTo>
                  <a:pt x="3608596" y="447739"/>
                </a:lnTo>
                <a:lnTo>
                  <a:pt x="3585340" y="444595"/>
                </a:lnTo>
                <a:lnTo>
                  <a:pt x="3563053" y="441452"/>
                </a:lnTo>
                <a:lnTo>
                  <a:pt x="3540766" y="436563"/>
                </a:lnTo>
                <a:lnTo>
                  <a:pt x="3518478" y="433419"/>
                </a:lnTo>
                <a:lnTo>
                  <a:pt x="3496191" y="430276"/>
                </a:lnTo>
                <a:lnTo>
                  <a:pt x="3471966" y="427133"/>
                </a:lnTo>
                <a:lnTo>
                  <a:pt x="3449679" y="423990"/>
                </a:lnTo>
                <a:cubicBezTo>
                  <a:pt x="3441926" y="422243"/>
                  <a:pt x="3434174" y="420846"/>
                  <a:pt x="3426422" y="419100"/>
                </a:cubicBezTo>
                <a:cubicBezTo>
                  <a:pt x="3418670" y="418751"/>
                  <a:pt x="3411887" y="418052"/>
                  <a:pt x="3404135" y="417703"/>
                </a:cubicBezTo>
                <a:lnTo>
                  <a:pt x="3381848" y="414560"/>
                </a:lnTo>
                <a:lnTo>
                  <a:pt x="3357623" y="411417"/>
                </a:lnTo>
                <a:lnTo>
                  <a:pt x="3337273" y="408273"/>
                </a:lnTo>
                <a:cubicBezTo>
                  <a:pt x="3329521" y="406527"/>
                  <a:pt x="3320800" y="405130"/>
                  <a:pt x="3313048" y="403384"/>
                </a:cubicBezTo>
                <a:lnTo>
                  <a:pt x="3290761" y="400241"/>
                </a:lnTo>
                <a:lnTo>
                  <a:pt x="3267505" y="397097"/>
                </a:lnTo>
                <a:lnTo>
                  <a:pt x="3245217" y="393954"/>
                </a:lnTo>
                <a:lnTo>
                  <a:pt x="3222930" y="390811"/>
                </a:lnTo>
                <a:lnTo>
                  <a:pt x="3198705" y="387318"/>
                </a:lnTo>
                <a:lnTo>
                  <a:pt x="3177387" y="384175"/>
                </a:lnTo>
                <a:lnTo>
                  <a:pt x="3153161" y="381032"/>
                </a:lnTo>
                <a:lnTo>
                  <a:pt x="3132812" y="377889"/>
                </a:lnTo>
                <a:lnTo>
                  <a:pt x="3110525" y="374745"/>
                </a:lnTo>
                <a:lnTo>
                  <a:pt x="3086299" y="371602"/>
                </a:lnTo>
                <a:lnTo>
                  <a:pt x="3064012" y="368459"/>
                </a:lnTo>
                <a:lnTo>
                  <a:pt x="3040756" y="365316"/>
                </a:lnTo>
                <a:lnTo>
                  <a:pt x="3018469" y="362172"/>
                </a:lnTo>
                <a:lnTo>
                  <a:pt x="2996181" y="359029"/>
                </a:lnTo>
                <a:lnTo>
                  <a:pt x="2971956" y="355886"/>
                </a:lnTo>
                <a:cubicBezTo>
                  <a:pt x="2964204" y="354838"/>
                  <a:pt x="2957421" y="353441"/>
                  <a:pt x="2949669" y="352393"/>
                </a:cubicBezTo>
                <a:lnTo>
                  <a:pt x="2926413" y="349250"/>
                </a:lnTo>
                <a:lnTo>
                  <a:pt x="2905094" y="344710"/>
                </a:lnTo>
                <a:lnTo>
                  <a:pt x="2882807" y="341567"/>
                </a:lnTo>
                <a:cubicBezTo>
                  <a:pt x="2875055" y="340868"/>
                  <a:pt x="2867303" y="340519"/>
                  <a:pt x="2859551" y="339820"/>
                </a:cubicBezTo>
                <a:lnTo>
                  <a:pt x="2837264" y="336677"/>
                </a:lnTo>
                <a:lnTo>
                  <a:pt x="2813038" y="333534"/>
                </a:lnTo>
                <a:lnTo>
                  <a:pt x="2790751" y="330391"/>
                </a:lnTo>
                <a:lnTo>
                  <a:pt x="2768464" y="327247"/>
                </a:lnTo>
                <a:lnTo>
                  <a:pt x="2745208" y="324104"/>
                </a:lnTo>
                <a:lnTo>
                  <a:pt x="2722920" y="320961"/>
                </a:lnTo>
                <a:cubicBezTo>
                  <a:pt x="2715168" y="319913"/>
                  <a:pt x="2708385" y="318516"/>
                  <a:pt x="2700633" y="317468"/>
                </a:cubicBezTo>
                <a:lnTo>
                  <a:pt x="2678346" y="314325"/>
                </a:lnTo>
                <a:lnTo>
                  <a:pt x="2656059" y="311182"/>
                </a:lnTo>
                <a:lnTo>
                  <a:pt x="2632802" y="308039"/>
                </a:lnTo>
                <a:lnTo>
                  <a:pt x="2610515" y="304895"/>
                </a:lnTo>
                <a:cubicBezTo>
                  <a:pt x="2602763" y="304546"/>
                  <a:pt x="2594042" y="303848"/>
                  <a:pt x="2586290" y="303498"/>
                </a:cubicBezTo>
                <a:cubicBezTo>
                  <a:pt x="2578538" y="302451"/>
                  <a:pt x="2571755" y="301054"/>
                  <a:pt x="2564003" y="300006"/>
                </a:cubicBezTo>
                <a:lnTo>
                  <a:pt x="2541715" y="296863"/>
                </a:lnTo>
                <a:lnTo>
                  <a:pt x="2518459" y="293719"/>
                </a:lnTo>
                <a:lnTo>
                  <a:pt x="2497141" y="290576"/>
                </a:lnTo>
                <a:lnTo>
                  <a:pt x="2473885" y="287433"/>
                </a:lnTo>
                <a:lnTo>
                  <a:pt x="2451597" y="284290"/>
                </a:lnTo>
                <a:lnTo>
                  <a:pt x="2429310" y="281146"/>
                </a:lnTo>
                <a:lnTo>
                  <a:pt x="2405085" y="278003"/>
                </a:lnTo>
                <a:lnTo>
                  <a:pt x="2382798" y="274860"/>
                </a:lnTo>
                <a:lnTo>
                  <a:pt x="2359541" y="271717"/>
                </a:lnTo>
                <a:lnTo>
                  <a:pt x="2337254" y="268573"/>
                </a:lnTo>
                <a:cubicBezTo>
                  <a:pt x="2329502" y="267875"/>
                  <a:pt x="2322719" y="267526"/>
                  <a:pt x="2314967" y="266827"/>
                </a:cubicBezTo>
                <a:lnTo>
                  <a:pt x="2292680" y="263684"/>
                </a:lnTo>
                <a:cubicBezTo>
                  <a:pt x="2284927" y="262985"/>
                  <a:pt x="2278144" y="262636"/>
                  <a:pt x="2270392" y="261938"/>
                </a:cubicBezTo>
                <a:lnTo>
                  <a:pt x="2246167" y="258794"/>
                </a:lnTo>
                <a:lnTo>
                  <a:pt x="2224849" y="255651"/>
                </a:lnTo>
                <a:lnTo>
                  <a:pt x="2200624" y="252508"/>
                </a:lnTo>
                <a:lnTo>
                  <a:pt x="2178336" y="249365"/>
                </a:lnTo>
                <a:lnTo>
                  <a:pt x="2156049" y="246221"/>
                </a:lnTo>
                <a:lnTo>
                  <a:pt x="2132793" y="243078"/>
                </a:lnTo>
                <a:lnTo>
                  <a:pt x="2110506" y="239935"/>
                </a:lnTo>
                <a:lnTo>
                  <a:pt x="2088218" y="236792"/>
                </a:lnTo>
                <a:cubicBezTo>
                  <a:pt x="2080466" y="236093"/>
                  <a:pt x="2073683" y="235744"/>
                  <a:pt x="2065931" y="235045"/>
                </a:cubicBezTo>
                <a:lnTo>
                  <a:pt x="2043644" y="231902"/>
                </a:lnTo>
                <a:lnTo>
                  <a:pt x="2019418" y="228759"/>
                </a:lnTo>
                <a:lnTo>
                  <a:pt x="1997131" y="225616"/>
                </a:lnTo>
                <a:cubicBezTo>
                  <a:pt x="1989379" y="224917"/>
                  <a:pt x="1981627" y="224568"/>
                  <a:pt x="1973875" y="223869"/>
                </a:cubicBezTo>
                <a:lnTo>
                  <a:pt x="1951588" y="220726"/>
                </a:lnTo>
                <a:lnTo>
                  <a:pt x="1929300" y="217583"/>
                </a:lnTo>
                <a:lnTo>
                  <a:pt x="1905075" y="214440"/>
                </a:lnTo>
                <a:cubicBezTo>
                  <a:pt x="1898292" y="213741"/>
                  <a:pt x="1891509" y="213392"/>
                  <a:pt x="1884726" y="212693"/>
                </a:cubicBezTo>
                <a:lnTo>
                  <a:pt x="1860501" y="209550"/>
                </a:lnTo>
                <a:lnTo>
                  <a:pt x="1838213" y="206407"/>
                </a:lnTo>
                <a:lnTo>
                  <a:pt x="1816895" y="203264"/>
                </a:lnTo>
                <a:lnTo>
                  <a:pt x="1792670" y="200120"/>
                </a:lnTo>
                <a:lnTo>
                  <a:pt x="1770383" y="196977"/>
                </a:lnTo>
                <a:cubicBezTo>
                  <a:pt x="1762630" y="196279"/>
                  <a:pt x="1753909" y="195929"/>
                  <a:pt x="1746157" y="195231"/>
                </a:cubicBezTo>
                <a:lnTo>
                  <a:pt x="1724839" y="192088"/>
                </a:lnTo>
                <a:lnTo>
                  <a:pt x="1702552" y="188944"/>
                </a:lnTo>
                <a:lnTo>
                  <a:pt x="1680265" y="185801"/>
                </a:lnTo>
                <a:cubicBezTo>
                  <a:pt x="1672512" y="185452"/>
                  <a:pt x="1665729" y="184753"/>
                  <a:pt x="1657977" y="184404"/>
                </a:cubicBezTo>
                <a:cubicBezTo>
                  <a:pt x="1650225" y="183706"/>
                  <a:pt x="1641504" y="183356"/>
                  <a:pt x="1633752" y="182658"/>
                </a:cubicBezTo>
                <a:lnTo>
                  <a:pt x="1611465" y="179515"/>
                </a:lnTo>
                <a:lnTo>
                  <a:pt x="1589178" y="176371"/>
                </a:lnTo>
                <a:lnTo>
                  <a:pt x="1565921" y="173228"/>
                </a:lnTo>
                <a:lnTo>
                  <a:pt x="1543634" y="170085"/>
                </a:lnTo>
                <a:cubicBezTo>
                  <a:pt x="1535882" y="169386"/>
                  <a:pt x="1527161" y="169037"/>
                  <a:pt x="1519409" y="168339"/>
                </a:cubicBezTo>
                <a:lnTo>
                  <a:pt x="1497121" y="165195"/>
                </a:lnTo>
                <a:lnTo>
                  <a:pt x="1476772" y="162052"/>
                </a:lnTo>
                <a:lnTo>
                  <a:pt x="1452547" y="158909"/>
                </a:lnTo>
                <a:cubicBezTo>
                  <a:pt x="1444795" y="158210"/>
                  <a:pt x="1438012" y="157861"/>
                  <a:pt x="1430260" y="157163"/>
                </a:cubicBezTo>
                <a:lnTo>
                  <a:pt x="1407003" y="154019"/>
                </a:lnTo>
                <a:lnTo>
                  <a:pt x="1384716" y="150876"/>
                </a:lnTo>
                <a:lnTo>
                  <a:pt x="1362429" y="147733"/>
                </a:lnTo>
                <a:lnTo>
                  <a:pt x="1338204" y="147733"/>
                </a:lnTo>
                <a:lnTo>
                  <a:pt x="1315916" y="144590"/>
                </a:lnTo>
                <a:lnTo>
                  <a:pt x="1292660" y="141446"/>
                </a:lnTo>
                <a:lnTo>
                  <a:pt x="1270373" y="138303"/>
                </a:lnTo>
                <a:cubicBezTo>
                  <a:pt x="1262621" y="137605"/>
                  <a:pt x="1255838" y="137255"/>
                  <a:pt x="1248086" y="136557"/>
                </a:cubicBezTo>
                <a:lnTo>
                  <a:pt x="1225798" y="133414"/>
                </a:lnTo>
                <a:lnTo>
                  <a:pt x="1203511" y="130270"/>
                </a:lnTo>
                <a:lnTo>
                  <a:pt x="1180255" y="127127"/>
                </a:lnTo>
                <a:cubicBezTo>
                  <a:pt x="1172503" y="126429"/>
                  <a:pt x="1165720" y="126079"/>
                  <a:pt x="1157968" y="125381"/>
                </a:cubicBezTo>
                <a:lnTo>
                  <a:pt x="1133742" y="122238"/>
                </a:lnTo>
                <a:lnTo>
                  <a:pt x="1111455" y="119094"/>
                </a:lnTo>
                <a:cubicBezTo>
                  <a:pt x="1103703" y="118745"/>
                  <a:pt x="1096920" y="118047"/>
                  <a:pt x="1089168" y="117697"/>
                </a:cubicBezTo>
                <a:lnTo>
                  <a:pt x="1065912" y="114554"/>
                </a:lnTo>
                <a:lnTo>
                  <a:pt x="1044593" y="111411"/>
                </a:lnTo>
                <a:cubicBezTo>
                  <a:pt x="1036841" y="110712"/>
                  <a:pt x="1029089" y="110363"/>
                  <a:pt x="1021337" y="109665"/>
                </a:cubicBezTo>
                <a:cubicBezTo>
                  <a:pt x="1013585" y="108966"/>
                  <a:pt x="1006802" y="108617"/>
                  <a:pt x="999050" y="107918"/>
                </a:cubicBezTo>
                <a:lnTo>
                  <a:pt x="976763" y="104775"/>
                </a:lnTo>
                <a:cubicBezTo>
                  <a:pt x="969011" y="104426"/>
                  <a:pt x="960289" y="103727"/>
                  <a:pt x="952537" y="103378"/>
                </a:cubicBezTo>
                <a:lnTo>
                  <a:pt x="930250" y="100235"/>
                </a:lnTo>
                <a:lnTo>
                  <a:pt x="906994" y="97092"/>
                </a:lnTo>
                <a:cubicBezTo>
                  <a:pt x="899242" y="96393"/>
                  <a:pt x="892459" y="96044"/>
                  <a:pt x="884707" y="95345"/>
                </a:cubicBezTo>
                <a:lnTo>
                  <a:pt x="862419" y="92202"/>
                </a:lnTo>
                <a:lnTo>
                  <a:pt x="840132" y="89059"/>
                </a:lnTo>
                <a:cubicBezTo>
                  <a:pt x="832380" y="88360"/>
                  <a:pt x="825597" y="88011"/>
                  <a:pt x="817845" y="87313"/>
                </a:cubicBezTo>
                <a:lnTo>
                  <a:pt x="793620" y="84169"/>
                </a:lnTo>
                <a:lnTo>
                  <a:pt x="772301" y="81026"/>
                </a:lnTo>
                <a:cubicBezTo>
                  <a:pt x="764549" y="80677"/>
                  <a:pt x="757766" y="79978"/>
                  <a:pt x="750014" y="79629"/>
                </a:cubicBezTo>
                <a:lnTo>
                  <a:pt x="725789" y="76486"/>
                </a:lnTo>
                <a:cubicBezTo>
                  <a:pt x="718037" y="75438"/>
                  <a:pt x="711254" y="74041"/>
                  <a:pt x="703502" y="72993"/>
                </a:cubicBezTo>
                <a:cubicBezTo>
                  <a:pt x="695750" y="72644"/>
                  <a:pt x="687997" y="71946"/>
                  <a:pt x="680246" y="71596"/>
                </a:cubicBezTo>
                <a:cubicBezTo>
                  <a:pt x="672493" y="70898"/>
                  <a:pt x="665710" y="70549"/>
                  <a:pt x="657958" y="69850"/>
                </a:cubicBezTo>
                <a:cubicBezTo>
                  <a:pt x="651175" y="69501"/>
                  <a:pt x="643423" y="68802"/>
                  <a:pt x="636640" y="68453"/>
                </a:cubicBezTo>
                <a:lnTo>
                  <a:pt x="613384" y="65310"/>
                </a:lnTo>
                <a:lnTo>
                  <a:pt x="591097" y="62167"/>
                </a:lnTo>
                <a:cubicBezTo>
                  <a:pt x="583344" y="61468"/>
                  <a:pt x="574623" y="61119"/>
                  <a:pt x="566871" y="60420"/>
                </a:cubicBezTo>
                <a:lnTo>
                  <a:pt x="544584" y="57277"/>
                </a:lnTo>
                <a:cubicBezTo>
                  <a:pt x="536832" y="56579"/>
                  <a:pt x="530049" y="56229"/>
                  <a:pt x="522297" y="55531"/>
                </a:cubicBezTo>
                <a:lnTo>
                  <a:pt x="499040" y="52388"/>
                </a:lnTo>
                <a:lnTo>
                  <a:pt x="476753" y="49244"/>
                </a:lnTo>
                <a:cubicBezTo>
                  <a:pt x="469001" y="48895"/>
                  <a:pt x="460280" y="48197"/>
                  <a:pt x="452528" y="47847"/>
                </a:cubicBezTo>
                <a:lnTo>
                  <a:pt x="432179" y="44704"/>
                </a:lnTo>
                <a:cubicBezTo>
                  <a:pt x="424426" y="44006"/>
                  <a:pt x="417644" y="43656"/>
                  <a:pt x="409891" y="42958"/>
                </a:cubicBezTo>
                <a:lnTo>
                  <a:pt x="385666" y="39815"/>
                </a:lnTo>
                <a:lnTo>
                  <a:pt x="364348" y="36671"/>
                </a:lnTo>
                <a:cubicBezTo>
                  <a:pt x="356596" y="35973"/>
                  <a:pt x="347875" y="35624"/>
                  <a:pt x="340123" y="34925"/>
                </a:cubicBezTo>
                <a:lnTo>
                  <a:pt x="317835" y="31782"/>
                </a:lnTo>
                <a:lnTo>
                  <a:pt x="295548" y="31782"/>
                </a:lnTo>
                <a:lnTo>
                  <a:pt x="271323" y="28639"/>
                </a:lnTo>
                <a:cubicBezTo>
                  <a:pt x="264540" y="28289"/>
                  <a:pt x="256788" y="27591"/>
                  <a:pt x="250004" y="27242"/>
                </a:cubicBezTo>
                <a:lnTo>
                  <a:pt x="227717" y="24098"/>
                </a:lnTo>
                <a:cubicBezTo>
                  <a:pt x="219965" y="23400"/>
                  <a:pt x="213182" y="23051"/>
                  <a:pt x="205430" y="22352"/>
                </a:cubicBezTo>
                <a:lnTo>
                  <a:pt x="183143" y="19209"/>
                </a:lnTo>
                <a:cubicBezTo>
                  <a:pt x="175391" y="18510"/>
                  <a:pt x="166670" y="18161"/>
                  <a:pt x="158917" y="17463"/>
                </a:cubicBezTo>
                <a:lnTo>
                  <a:pt x="136630" y="14319"/>
                </a:lnTo>
                <a:lnTo>
                  <a:pt x="113374" y="11176"/>
                </a:lnTo>
                <a:cubicBezTo>
                  <a:pt x="105622" y="10827"/>
                  <a:pt x="98839" y="10128"/>
                  <a:pt x="91087" y="9779"/>
                </a:cubicBezTo>
                <a:lnTo>
                  <a:pt x="68799" y="6636"/>
                </a:lnTo>
                <a:cubicBezTo>
                  <a:pt x="61048" y="5937"/>
                  <a:pt x="52326" y="5588"/>
                  <a:pt x="44574" y="4890"/>
                </a:cubicBezTo>
                <a:lnTo>
                  <a:pt x="24225" y="1746"/>
                </a:lnTo>
                <a:cubicBezTo>
                  <a:pt x="16473" y="1048"/>
                  <a:pt x="7752" y="699"/>
                  <a:pt x="0" y="0"/>
                </a:cubicBezTo>
              </a:path>
            </a:pathLst>
          </a:custGeom>
          <a:noFill/>
          <a:ln w="571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sp>
        <p:nvSpPr>
          <p:cNvPr id="55" name="70 Line Start">
            <a:extLst>
              <a:ext uri="{FF2B5EF4-FFF2-40B4-BE49-F238E27FC236}">
                <a16:creationId xmlns:a16="http://schemas.microsoft.com/office/drawing/2014/main" id="{56CAC6E9-A023-54C5-BC35-354EBBDE3A15}"/>
              </a:ext>
              <a:ext uri="{C183D7F6-B498-43B3-948B-1728B52AA6E4}">
                <adec:decorative xmlns:adec="http://schemas.microsoft.com/office/drawing/2017/decorative" val="1"/>
              </a:ext>
            </a:extLst>
          </p:cNvPr>
          <p:cNvSpPr>
            <a:spLocks/>
          </p:cNvSpPr>
          <p:nvPr/>
        </p:nvSpPr>
        <p:spPr bwMode="auto">
          <a:xfrm>
            <a:off x="1305386" y="1790514"/>
            <a:ext cx="2159799" cy="2299494"/>
          </a:xfrm>
          <a:custGeom>
            <a:avLst/>
            <a:gdLst>
              <a:gd name="connsiteX0" fmla="*/ 0 w 5540983"/>
              <a:gd name="connsiteY0" fmla="*/ 0 h 2334534"/>
              <a:gd name="connsiteX1" fmla="*/ 5540983 w 5540983"/>
              <a:gd name="connsiteY1" fmla="*/ 1997076 h 2334534"/>
              <a:gd name="connsiteX2" fmla="*/ 2261074 w 5540983"/>
              <a:gd name="connsiteY2" fmla="*/ 1997076 h 2334534"/>
              <a:gd name="connsiteX3" fmla="*/ 2261074 w 5540983"/>
              <a:gd name="connsiteY3" fmla="*/ 2334534 h 2334534"/>
              <a:gd name="connsiteX4" fmla="*/ 2228574 w 5540983"/>
              <a:gd name="connsiteY4" fmla="*/ 2331479 h 2334534"/>
              <a:gd name="connsiteX5" fmla="*/ 2179306 w 5540983"/>
              <a:gd name="connsiteY5" fmla="*/ 2317623 h 2334534"/>
              <a:gd name="connsiteX6" fmla="*/ 2064963 w 5540983"/>
              <a:gd name="connsiteY6" fmla="*/ 2184559 h 2334534"/>
              <a:gd name="connsiteX7" fmla="*/ 2042675 w 5540983"/>
              <a:gd name="connsiteY7" fmla="*/ 2155920 h 2334534"/>
              <a:gd name="connsiteX8" fmla="*/ 2019419 w 5540983"/>
              <a:gd name="connsiteY8" fmla="*/ 2130425 h 2334534"/>
              <a:gd name="connsiteX9" fmla="*/ 1997132 w 5540983"/>
              <a:gd name="connsiteY9" fmla="*/ 2103533 h 2334534"/>
              <a:gd name="connsiteX10" fmla="*/ 1976782 w 5540983"/>
              <a:gd name="connsiteY10" fmla="*/ 2078038 h 2334534"/>
              <a:gd name="connsiteX11" fmla="*/ 1952557 w 5540983"/>
              <a:gd name="connsiteY11" fmla="*/ 2049399 h 2334534"/>
              <a:gd name="connsiteX12" fmla="*/ 1930270 w 5540983"/>
              <a:gd name="connsiteY12" fmla="*/ 2023904 h 2334534"/>
              <a:gd name="connsiteX13" fmla="*/ 1907014 w 5540983"/>
              <a:gd name="connsiteY13" fmla="*/ 1998758 h 2334534"/>
              <a:gd name="connsiteX14" fmla="*/ 1884726 w 5540983"/>
              <a:gd name="connsiteY14" fmla="*/ 1970119 h 2334534"/>
              <a:gd name="connsiteX15" fmla="*/ 1862439 w 5540983"/>
              <a:gd name="connsiteY15" fmla="*/ 1944624 h 2334534"/>
              <a:gd name="connsiteX16" fmla="*/ 1838214 w 5540983"/>
              <a:gd name="connsiteY16" fmla="*/ 1919129 h 2334534"/>
              <a:gd name="connsiteX17" fmla="*/ 1815927 w 5540983"/>
              <a:gd name="connsiteY17" fmla="*/ 1892237 h 2334534"/>
              <a:gd name="connsiteX18" fmla="*/ 1792670 w 5540983"/>
              <a:gd name="connsiteY18" fmla="*/ 1866741 h 2334534"/>
              <a:gd name="connsiteX19" fmla="*/ 1771352 w 5540983"/>
              <a:gd name="connsiteY19" fmla="*/ 1841595 h 2334534"/>
              <a:gd name="connsiteX20" fmla="*/ 1749065 w 5540983"/>
              <a:gd name="connsiteY20" fmla="*/ 1814354 h 2334534"/>
              <a:gd name="connsiteX21" fmla="*/ 1725809 w 5540983"/>
              <a:gd name="connsiteY21" fmla="*/ 1789208 h 2334534"/>
              <a:gd name="connsiteX22" fmla="*/ 1703521 w 5540983"/>
              <a:gd name="connsiteY22" fmla="*/ 1763713 h 2334534"/>
              <a:gd name="connsiteX23" fmla="*/ 1679296 w 5540983"/>
              <a:gd name="connsiteY23" fmla="*/ 1736820 h 2334534"/>
              <a:gd name="connsiteX24" fmla="*/ 1657009 w 5540983"/>
              <a:gd name="connsiteY24" fmla="*/ 1711325 h 2334534"/>
              <a:gd name="connsiteX25" fmla="*/ 1634722 w 5540983"/>
              <a:gd name="connsiteY25" fmla="*/ 1687576 h 2334534"/>
              <a:gd name="connsiteX26" fmla="*/ 1611465 w 5540983"/>
              <a:gd name="connsiteY26" fmla="*/ 1660684 h 2334534"/>
              <a:gd name="connsiteX27" fmla="*/ 1589178 w 5540983"/>
              <a:gd name="connsiteY27" fmla="*/ 1635189 h 2334534"/>
              <a:gd name="connsiteX28" fmla="*/ 1566891 w 5540983"/>
              <a:gd name="connsiteY28" fmla="*/ 1609693 h 2334534"/>
              <a:gd name="connsiteX29" fmla="*/ 1544604 w 5540983"/>
              <a:gd name="connsiteY29" fmla="*/ 1584198 h 2334534"/>
              <a:gd name="connsiteX30" fmla="*/ 1522316 w 5540983"/>
              <a:gd name="connsiteY30" fmla="*/ 1559052 h 2334534"/>
              <a:gd name="connsiteX31" fmla="*/ 1499060 w 5540983"/>
              <a:gd name="connsiteY31" fmla="*/ 1534954 h 2334534"/>
              <a:gd name="connsiteX32" fmla="*/ 1476773 w 5540983"/>
              <a:gd name="connsiteY32" fmla="*/ 1508062 h 2334534"/>
              <a:gd name="connsiteX33" fmla="*/ 1452548 w 5540983"/>
              <a:gd name="connsiteY33" fmla="*/ 1484313 h 2334534"/>
              <a:gd name="connsiteX34" fmla="*/ 1430260 w 5540983"/>
              <a:gd name="connsiteY34" fmla="*/ 1458817 h 2334534"/>
              <a:gd name="connsiteX35" fmla="*/ 1407973 w 5540983"/>
              <a:gd name="connsiteY35" fmla="*/ 1433671 h 2334534"/>
              <a:gd name="connsiteX36" fmla="*/ 1384717 w 5540983"/>
              <a:gd name="connsiteY36" fmla="*/ 1409573 h 2334534"/>
              <a:gd name="connsiteX37" fmla="*/ 1363399 w 5540983"/>
              <a:gd name="connsiteY37" fmla="*/ 1382681 h 2334534"/>
              <a:gd name="connsiteX38" fmla="*/ 1340142 w 5540983"/>
              <a:gd name="connsiteY38" fmla="*/ 1358932 h 2334534"/>
              <a:gd name="connsiteX39" fmla="*/ 1317855 w 5540983"/>
              <a:gd name="connsiteY39" fmla="*/ 1335183 h 2334534"/>
              <a:gd name="connsiteX40" fmla="*/ 1295568 w 5540983"/>
              <a:gd name="connsiteY40" fmla="*/ 1309688 h 2334534"/>
              <a:gd name="connsiteX41" fmla="*/ 1271343 w 5540983"/>
              <a:gd name="connsiteY41" fmla="*/ 1285939 h 2334534"/>
              <a:gd name="connsiteX42" fmla="*/ 1249055 w 5540983"/>
              <a:gd name="connsiteY42" fmla="*/ 1262190 h 2334534"/>
              <a:gd name="connsiteX43" fmla="*/ 1225799 w 5540983"/>
              <a:gd name="connsiteY43" fmla="*/ 1236694 h 2334534"/>
              <a:gd name="connsiteX44" fmla="*/ 1203512 w 5540983"/>
              <a:gd name="connsiteY44" fmla="*/ 1212945 h 2334534"/>
              <a:gd name="connsiteX45" fmla="*/ 1181225 w 5540983"/>
              <a:gd name="connsiteY45" fmla="*/ 1187450 h 2334534"/>
              <a:gd name="connsiteX46" fmla="*/ 1158937 w 5540983"/>
              <a:gd name="connsiteY46" fmla="*/ 1163701 h 2334534"/>
              <a:gd name="connsiteX47" fmla="*/ 1136650 w 5540983"/>
              <a:gd name="connsiteY47" fmla="*/ 1139952 h 2334534"/>
              <a:gd name="connsiteX48" fmla="*/ 1112425 w 5540983"/>
              <a:gd name="connsiteY48" fmla="*/ 1114457 h 2334534"/>
              <a:gd name="connsiteX49" fmla="*/ 1090138 w 5540983"/>
              <a:gd name="connsiteY49" fmla="*/ 1090708 h 2334534"/>
              <a:gd name="connsiteX50" fmla="*/ 1066881 w 5540983"/>
              <a:gd name="connsiteY50" fmla="*/ 1066959 h 2334534"/>
              <a:gd name="connsiteX51" fmla="*/ 1044594 w 5540983"/>
              <a:gd name="connsiteY51" fmla="*/ 1042861 h 2334534"/>
              <a:gd name="connsiteX52" fmla="*/ 1022307 w 5540983"/>
              <a:gd name="connsiteY52" fmla="*/ 1019112 h 2334534"/>
              <a:gd name="connsiteX53" fmla="*/ 998082 w 5540983"/>
              <a:gd name="connsiteY53" fmla="*/ 993616 h 2334534"/>
              <a:gd name="connsiteX54" fmla="*/ 976763 w 5540983"/>
              <a:gd name="connsiteY54" fmla="*/ 971614 h 2334534"/>
              <a:gd name="connsiteX55" fmla="*/ 954476 w 5540983"/>
              <a:gd name="connsiteY55" fmla="*/ 947865 h 2334534"/>
              <a:gd name="connsiteX56" fmla="*/ 932189 w 5540983"/>
              <a:gd name="connsiteY56" fmla="*/ 922369 h 2334534"/>
              <a:gd name="connsiteX57" fmla="*/ 909901 w 5540983"/>
              <a:gd name="connsiteY57" fmla="*/ 900017 h 2334534"/>
              <a:gd name="connsiteX58" fmla="*/ 885676 w 5540983"/>
              <a:gd name="connsiteY58" fmla="*/ 876268 h 2334534"/>
              <a:gd name="connsiteX59" fmla="*/ 863389 w 5540983"/>
              <a:gd name="connsiteY59" fmla="*/ 852519 h 2334534"/>
              <a:gd name="connsiteX60" fmla="*/ 840133 w 5540983"/>
              <a:gd name="connsiteY60" fmla="*/ 830167 h 2334534"/>
              <a:gd name="connsiteX61" fmla="*/ 817845 w 5540983"/>
              <a:gd name="connsiteY61" fmla="*/ 805021 h 2334534"/>
              <a:gd name="connsiteX62" fmla="*/ 795558 w 5540983"/>
              <a:gd name="connsiteY62" fmla="*/ 782669 h 2334534"/>
              <a:gd name="connsiteX63" fmla="*/ 771333 w 5540983"/>
              <a:gd name="connsiteY63" fmla="*/ 760317 h 2334534"/>
              <a:gd name="connsiteX64" fmla="*/ 750984 w 5540983"/>
              <a:gd name="connsiteY64" fmla="*/ 735171 h 2334534"/>
              <a:gd name="connsiteX65" fmla="*/ 726759 w 5540983"/>
              <a:gd name="connsiteY65" fmla="*/ 712819 h 2334534"/>
              <a:gd name="connsiteX66" fmla="*/ 704471 w 5540983"/>
              <a:gd name="connsiteY66" fmla="*/ 689070 h 2334534"/>
              <a:gd name="connsiteX67" fmla="*/ 682184 w 5540983"/>
              <a:gd name="connsiteY67" fmla="*/ 666718 h 2334534"/>
              <a:gd name="connsiteX68" fmla="*/ 658928 w 5540983"/>
              <a:gd name="connsiteY68" fmla="*/ 644366 h 2334534"/>
              <a:gd name="connsiteX69" fmla="*/ 636640 w 5540983"/>
              <a:gd name="connsiteY69" fmla="*/ 620617 h 2334534"/>
              <a:gd name="connsiteX70" fmla="*/ 612415 w 5540983"/>
              <a:gd name="connsiteY70" fmla="*/ 598615 h 2334534"/>
              <a:gd name="connsiteX71" fmla="*/ 590128 w 5540983"/>
              <a:gd name="connsiteY71" fmla="*/ 574516 h 2334534"/>
              <a:gd name="connsiteX72" fmla="*/ 568810 w 5540983"/>
              <a:gd name="connsiteY72" fmla="*/ 552514 h 2334534"/>
              <a:gd name="connsiteX73" fmla="*/ 544584 w 5540983"/>
              <a:gd name="connsiteY73" fmla="*/ 530162 h 2334534"/>
              <a:gd name="connsiteX74" fmla="*/ 524235 w 5540983"/>
              <a:gd name="connsiteY74" fmla="*/ 506413 h 2334534"/>
              <a:gd name="connsiteX75" fmla="*/ 500010 w 5540983"/>
              <a:gd name="connsiteY75" fmla="*/ 484061 h 2334534"/>
              <a:gd name="connsiteX76" fmla="*/ 477723 w 5540983"/>
              <a:gd name="connsiteY76" fmla="*/ 460312 h 2334534"/>
              <a:gd name="connsiteX77" fmla="*/ 455435 w 5540983"/>
              <a:gd name="connsiteY77" fmla="*/ 439706 h 2334534"/>
              <a:gd name="connsiteX78" fmla="*/ 432179 w 5540983"/>
              <a:gd name="connsiteY78" fmla="*/ 415957 h 2334534"/>
              <a:gd name="connsiteX79" fmla="*/ 409892 w 5540983"/>
              <a:gd name="connsiteY79" fmla="*/ 393605 h 2334534"/>
              <a:gd name="connsiteX80" fmla="*/ 385667 w 5540983"/>
              <a:gd name="connsiteY80" fmla="*/ 372999 h 2334534"/>
              <a:gd name="connsiteX81" fmla="*/ 363379 w 5540983"/>
              <a:gd name="connsiteY81" fmla="*/ 349250 h 2334534"/>
              <a:gd name="connsiteX82" fmla="*/ 341092 w 5540983"/>
              <a:gd name="connsiteY82" fmla="*/ 326898 h 2334534"/>
              <a:gd name="connsiteX83" fmla="*/ 318805 w 5540983"/>
              <a:gd name="connsiteY83" fmla="*/ 304895 h 2334534"/>
              <a:gd name="connsiteX84" fmla="*/ 296518 w 5540983"/>
              <a:gd name="connsiteY84" fmla="*/ 282543 h 2334534"/>
              <a:gd name="connsiteX85" fmla="*/ 273261 w 5540983"/>
              <a:gd name="connsiteY85" fmla="*/ 260191 h 2334534"/>
              <a:gd name="connsiteX86" fmla="*/ 250974 w 5540983"/>
              <a:gd name="connsiteY86" fmla="*/ 238189 h 2334534"/>
              <a:gd name="connsiteX87" fmla="*/ 228687 w 5540983"/>
              <a:gd name="connsiteY87" fmla="*/ 217583 h 2334534"/>
              <a:gd name="connsiteX88" fmla="*/ 204461 w 5540983"/>
              <a:gd name="connsiteY88" fmla="*/ 195231 h 2334534"/>
              <a:gd name="connsiteX89" fmla="*/ 182174 w 5540983"/>
              <a:gd name="connsiteY89" fmla="*/ 172879 h 2334534"/>
              <a:gd name="connsiteX90" fmla="*/ 158918 w 5540983"/>
              <a:gd name="connsiteY90" fmla="*/ 150876 h 2334534"/>
              <a:gd name="connsiteX91" fmla="*/ 136631 w 5540983"/>
              <a:gd name="connsiteY91" fmla="*/ 130270 h 2334534"/>
              <a:gd name="connsiteX92" fmla="*/ 114343 w 5540983"/>
              <a:gd name="connsiteY92" fmla="*/ 107918 h 2334534"/>
              <a:gd name="connsiteX93" fmla="*/ 92056 w 5540983"/>
              <a:gd name="connsiteY93" fmla="*/ 85566 h 2334534"/>
              <a:gd name="connsiteX94" fmla="*/ 69769 w 5540983"/>
              <a:gd name="connsiteY94" fmla="*/ 64961 h 2334534"/>
              <a:gd name="connsiteX95" fmla="*/ 46513 w 5540983"/>
              <a:gd name="connsiteY95" fmla="*/ 42958 h 2334534"/>
              <a:gd name="connsiteX96" fmla="*/ 24225 w 5540983"/>
              <a:gd name="connsiteY96" fmla="*/ 22352 h 2334534"/>
              <a:gd name="connsiteX97" fmla="*/ 0 w 5540983"/>
              <a:gd name="connsiteY97" fmla="*/ 0 h 2334534"/>
              <a:gd name="connsiteX0" fmla="*/ 5521476 w 5521476"/>
              <a:gd name="connsiteY0" fmla="*/ 1978947 h 2316405"/>
              <a:gd name="connsiteX1" fmla="*/ 2241567 w 5521476"/>
              <a:gd name="connsiteY1" fmla="*/ 1978947 h 2316405"/>
              <a:gd name="connsiteX2" fmla="*/ 2241567 w 5521476"/>
              <a:gd name="connsiteY2" fmla="*/ 2316405 h 2316405"/>
              <a:gd name="connsiteX3" fmla="*/ 2209067 w 5521476"/>
              <a:gd name="connsiteY3" fmla="*/ 2313350 h 2316405"/>
              <a:gd name="connsiteX4" fmla="*/ 2159799 w 5521476"/>
              <a:gd name="connsiteY4" fmla="*/ 2299494 h 2316405"/>
              <a:gd name="connsiteX5" fmla="*/ 2045456 w 5521476"/>
              <a:gd name="connsiteY5" fmla="*/ 2166430 h 2316405"/>
              <a:gd name="connsiteX6" fmla="*/ 2023168 w 5521476"/>
              <a:gd name="connsiteY6" fmla="*/ 2137791 h 2316405"/>
              <a:gd name="connsiteX7" fmla="*/ 1999912 w 5521476"/>
              <a:gd name="connsiteY7" fmla="*/ 2112296 h 2316405"/>
              <a:gd name="connsiteX8" fmla="*/ 1977625 w 5521476"/>
              <a:gd name="connsiteY8" fmla="*/ 2085404 h 2316405"/>
              <a:gd name="connsiteX9" fmla="*/ 1957275 w 5521476"/>
              <a:gd name="connsiteY9" fmla="*/ 2059909 h 2316405"/>
              <a:gd name="connsiteX10" fmla="*/ 1933050 w 5521476"/>
              <a:gd name="connsiteY10" fmla="*/ 2031270 h 2316405"/>
              <a:gd name="connsiteX11" fmla="*/ 1910763 w 5521476"/>
              <a:gd name="connsiteY11" fmla="*/ 2005775 h 2316405"/>
              <a:gd name="connsiteX12" fmla="*/ 1887507 w 5521476"/>
              <a:gd name="connsiteY12" fmla="*/ 1980629 h 2316405"/>
              <a:gd name="connsiteX13" fmla="*/ 1865219 w 5521476"/>
              <a:gd name="connsiteY13" fmla="*/ 1951990 h 2316405"/>
              <a:gd name="connsiteX14" fmla="*/ 1842932 w 5521476"/>
              <a:gd name="connsiteY14" fmla="*/ 1926495 h 2316405"/>
              <a:gd name="connsiteX15" fmla="*/ 1818707 w 5521476"/>
              <a:gd name="connsiteY15" fmla="*/ 1901000 h 2316405"/>
              <a:gd name="connsiteX16" fmla="*/ 1796420 w 5521476"/>
              <a:gd name="connsiteY16" fmla="*/ 1874108 h 2316405"/>
              <a:gd name="connsiteX17" fmla="*/ 1773163 w 5521476"/>
              <a:gd name="connsiteY17" fmla="*/ 1848612 h 2316405"/>
              <a:gd name="connsiteX18" fmla="*/ 1751845 w 5521476"/>
              <a:gd name="connsiteY18" fmla="*/ 1823466 h 2316405"/>
              <a:gd name="connsiteX19" fmla="*/ 1729558 w 5521476"/>
              <a:gd name="connsiteY19" fmla="*/ 1796225 h 2316405"/>
              <a:gd name="connsiteX20" fmla="*/ 1706302 w 5521476"/>
              <a:gd name="connsiteY20" fmla="*/ 1771079 h 2316405"/>
              <a:gd name="connsiteX21" fmla="*/ 1684014 w 5521476"/>
              <a:gd name="connsiteY21" fmla="*/ 1745584 h 2316405"/>
              <a:gd name="connsiteX22" fmla="*/ 1659789 w 5521476"/>
              <a:gd name="connsiteY22" fmla="*/ 1718691 h 2316405"/>
              <a:gd name="connsiteX23" fmla="*/ 1637502 w 5521476"/>
              <a:gd name="connsiteY23" fmla="*/ 1693196 h 2316405"/>
              <a:gd name="connsiteX24" fmla="*/ 1615215 w 5521476"/>
              <a:gd name="connsiteY24" fmla="*/ 1669447 h 2316405"/>
              <a:gd name="connsiteX25" fmla="*/ 1591958 w 5521476"/>
              <a:gd name="connsiteY25" fmla="*/ 1642555 h 2316405"/>
              <a:gd name="connsiteX26" fmla="*/ 1569671 w 5521476"/>
              <a:gd name="connsiteY26" fmla="*/ 1617060 h 2316405"/>
              <a:gd name="connsiteX27" fmla="*/ 1547384 w 5521476"/>
              <a:gd name="connsiteY27" fmla="*/ 1591564 h 2316405"/>
              <a:gd name="connsiteX28" fmla="*/ 1525097 w 5521476"/>
              <a:gd name="connsiteY28" fmla="*/ 1566069 h 2316405"/>
              <a:gd name="connsiteX29" fmla="*/ 1502809 w 5521476"/>
              <a:gd name="connsiteY29" fmla="*/ 1540923 h 2316405"/>
              <a:gd name="connsiteX30" fmla="*/ 1479553 w 5521476"/>
              <a:gd name="connsiteY30" fmla="*/ 1516825 h 2316405"/>
              <a:gd name="connsiteX31" fmla="*/ 1457266 w 5521476"/>
              <a:gd name="connsiteY31" fmla="*/ 1489933 h 2316405"/>
              <a:gd name="connsiteX32" fmla="*/ 1433041 w 5521476"/>
              <a:gd name="connsiteY32" fmla="*/ 1466184 h 2316405"/>
              <a:gd name="connsiteX33" fmla="*/ 1410753 w 5521476"/>
              <a:gd name="connsiteY33" fmla="*/ 1440688 h 2316405"/>
              <a:gd name="connsiteX34" fmla="*/ 1388466 w 5521476"/>
              <a:gd name="connsiteY34" fmla="*/ 1415542 h 2316405"/>
              <a:gd name="connsiteX35" fmla="*/ 1365210 w 5521476"/>
              <a:gd name="connsiteY35" fmla="*/ 1391444 h 2316405"/>
              <a:gd name="connsiteX36" fmla="*/ 1343892 w 5521476"/>
              <a:gd name="connsiteY36" fmla="*/ 1364552 h 2316405"/>
              <a:gd name="connsiteX37" fmla="*/ 1320635 w 5521476"/>
              <a:gd name="connsiteY37" fmla="*/ 1340803 h 2316405"/>
              <a:gd name="connsiteX38" fmla="*/ 1298348 w 5521476"/>
              <a:gd name="connsiteY38" fmla="*/ 1317054 h 2316405"/>
              <a:gd name="connsiteX39" fmla="*/ 1276061 w 5521476"/>
              <a:gd name="connsiteY39" fmla="*/ 1291559 h 2316405"/>
              <a:gd name="connsiteX40" fmla="*/ 1251836 w 5521476"/>
              <a:gd name="connsiteY40" fmla="*/ 1267810 h 2316405"/>
              <a:gd name="connsiteX41" fmla="*/ 1229548 w 5521476"/>
              <a:gd name="connsiteY41" fmla="*/ 1244061 h 2316405"/>
              <a:gd name="connsiteX42" fmla="*/ 1206292 w 5521476"/>
              <a:gd name="connsiteY42" fmla="*/ 1218565 h 2316405"/>
              <a:gd name="connsiteX43" fmla="*/ 1184005 w 5521476"/>
              <a:gd name="connsiteY43" fmla="*/ 1194816 h 2316405"/>
              <a:gd name="connsiteX44" fmla="*/ 1161718 w 5521476"/>
              <a:gd name="connsiteY44" fmla="*/ 1169321 h 2316405"/>
              <a:gd name="connsiteX45" fmla="*/ 1139430 w 5521476"/>
              <a:gd name="connsiteY45" fmla="*/ 1145572 h 2316405"/>
              <a:gd name="connsiteX46" fmla="*/ 1117143 w 5521476"/>
              <a:gd name="connsiteY46" fmla="*/ 1121823 h 2316405"/>
              <a:gd name="connsiteX47" fmla="*/ 1092918 w 5521476"/>
              <a:gd name="connsiteY47" fmla="*/ 1096328 h 2316405"/>
              <a:gd name="connsiteX48" fmla="*/ 1070631 w 5521476"/>
              <a:gd name="connsiteY48" fmla="*/ 1072579 h 2316405"/>
              <a:gd name="connsiteX49" fmla="*/ 1047374 w 5521476"/>
              <a:gd name="connsiteY49" fmla="*/ 1048830 h 2316405"/>
              <a:gd name="connsiteX50" fmla="*/ 1025087 w 5521476"/>
              <a:gd name="connsiteY50" fmla="*/ 1024732 h 2316405"/>
              <a:gd name="connsiteX51" fmla="*/ 1002800 w 5521476"/>
              <a:gd name="connsiteY51" fmla="*/ 1000983 h 2316405"/>
              <a:gd name="connsiteX52" fmla="*/ 978575 w 5521476"/>
              <a:gd name="connsiteY52" fmla="*/ 975487 h 2316405"/>
              <a:gd name="connsiteX53" fmla="*/ 957256 w 5521476"/>
              <a:gd name="connsiteY53" fmla="*/ 953485 h 2316405"/>
              <a:gd name="connsiteX54" fmla="*/ 934969 w 5521476"/>
              <a:gd name="connsiteY54" fmla="*/ 929736 h 2316405"/>
              <a:gd name="connsiteX55" fmla="*/ 912682 w 5521476"/>
              <a:gd name="connsiteY55" fmla="*/ 904240 h 2316405"/>
              <a:gd name="connsiteX56" fmla="*/ 890394 w 5521476"/>
              <a:gd name="connsiteY56" fmla="*/ 881888 h 2316405"/>
              <a:gd name="connsiteX57" fmla="*/ 866169 w 5521476"/>
              <a:gd name="connsiteY57" fmla="*/ 858139 h 2316405"/>
              <a:gd name="connsiteX58" fmla="*/ 843882 w 5521476"/>
              <a:gd name="connsiteY58" fmla="*/ 834390 h 2316405"/>
              <a:gd name="connsiteX59" fmla="*/ 820626 w 5521476"/>
              <a:gd name="connsiteY59" fmla="*/ 812038 h 2316405"/>
              <a:gd name="connsiteX60" fmla="*/ 798338 w 5521476"/>
              <a:gd name="connsiteY60" fmla="*/ 786892 h 2316405"/>
              <a:gd name="connsiteX61" fmla="*/ 776051 w 5521476"/>
              <a:gd name="connsiteY61" fmla="*/ 764540 h 2316405"/>
              <a:gd name="connsiteX62" fmla="*/ 751826 w 5521476"/>
              <a:gd name="connsiteY62" fmla="*/ 742188 h 2316405"/>
              <a:gd name="connsiteX63" fmla="*/ 731477 w 5521476"/>
              <a:gd name="connsiteY63" fmla="*/ 717042 h 2316405"/>
              <a:gd name="connsiteX64" fmla="*/ 707252 w 5521476"/>
              <a:gd name="connsiteY64" fmla="*/ 694690 h 2316405"/>
              <a:gd name="connsiteX65" fmla="*/ 684964 w 5521476"/>
              <a:gd name="connsiteY65" fmla="*/ 670941 h 2316405"/>
              <a:gd name="connsiteX66" fmla="*/ 662677 w 5521476"/>
              <a:gd name="connsiteY66" fmla="*/ 648589 h 2316405"/>
              <a:gd name="connsiteX67" fmla="*/ 639421 w 5521476"/>
              <a:gd name="connsiteY67" fmla="*/ 626237 h 2316405"/>
              <a:gd name="connsiteX68" fmla="*/ 617133 w 5521476"/>
              <a:gd name="connsiteY68" fmla="*/ 602488 h 2316405"/>
              <a:gd name="connsiteX69" fmla="*/ 592908 w 5521476"/>
              <a:gd name="connsiteY69" fmla="*/ 580486 h 2316405"/>
              <a:gd name="connsiteX70" fmla="*/ 570621 w 5521476"/>
              <a:gd name="connsiteY70" fmla="*/ 556387 h 2316405"/>
              <a:gd name="connsiteX71" fmla="*/ 549303 w 5521476"/>
              <a:gd name="connsiteY71" fmla="*/ 534385 h 2316405"/>
              <a:gd name="connsiteX72" fmla="*/ 525077 w 5521476"/>
              <a:gd name="connsiteY72" fmla="*/ 512033 h 2316405"/>
              <a:gd name="connsiteX73" fmla="*/ 504728 w 5521476"/>
              <a:gd name="connsiteY73" fmla="*/ 488284 h 2316405"/>
              <a:gd name="connsiteX74" fmla="*/ 480503 w 5521476"/>
              <a:gd name="connsiteY74" fmla="*/ 465932 h 2316405"/>
              <a:gd name="connsiteX75" fmla="*/ 458216 w 5521476"/>
              <a:gd name="connsiteY75" fmla="*/ 442183 h 2316405"/>
              <a:gd name="connsiteX76" fmla="*/ 435928 w 5521476"/>
              <a:gd name="connsiteY76" fmla="*/ 421577 h 2316405"/>
              <a:gd name="connsiteX77" fmla="*/ 412672 w 5521476"/>
              <a:gd name="connsiteY77" fmla="*/ 397828 h 2316405"/>
              <a:gd name="connsiteX78" fmla="*/ 390385 w 5521476"/>
              <a:gd name="connsiteY78" fmla="*/ 375476 h 2316405"/>
              <a:gd name="connsiteX79" fmla="*/ 366160 w 5521476"/>
              <a:gd name="connsiteY79" fmla="*/ 354870 h 2316405"/>
              <a:gd name="connsiteX80" fmla="*/ 343872 w 5521476"/>
              <a:gd name="connsiteY80" fmla="*/ 331121 h 2316405"/>
              <a:gd name="connsiteX81" fmla="*/ 321585 w 5521476"/>
              <a:gd name="connsiteY81" fmla="*/ 308769 h 2316405"/>
              <a:gd name="connsiteX82" fmla="*/ 299298 w 5521476"/>
              <a:gd name="connsiteY82" fmla="*/ 286766 h 2316405"/>
              <a:gd name="connsiteX83" fmla="*/ 277011 w 5521476"/>
              <a:gd name="connsiteY83" fmla="*/ 264414 h 2316405"/>
              <a:gd name="connsiteX84" fmla="*/ 253754 w 5521476"/>
              <a:gd name="connsiteY84" fmla="*/ 242062 h 2316405"/>
              <a:gd name="connsiteX85" fmla="*/ 231467 w 5521476"/>
              <a:gd name="connsiteY85" fmla="*/ 220060 h 2316405"/>
              <a:gd name="connsiteX86" fmla="*/ 209180 w 5521476"/>
              <a:gd name="connsiteY86" fmla="*/ 199454 h 2316405"/>
              <a:gd name="connsiteX87" fmla="*/ 184954 w 5521476"/>
              <a:gd name="connsiteY87" fmla="*/ 177102 h 2316405"/>
              <a:gd name="connsiteX88" fmla="*/ 162667 w 5521476"/>
              <a:gd name="connsiteY88" fmla="*/ 154750 h 2316405"/>
              <a:gd name="connsiteX89" fmla="*/ 139411 w 5521476"/>
              <a:gd name="connsiteY89" fmla="*/ 132747 h 2316405"/>
              <a:gd name="connsiteX90" fmla="*/ 117124 w 5521476"/>
              <a:gd name="connsiteY90" fmla="*/ 112141 h 2316405"/>
              <a:gd name="connsiteX91" fmla="*/ 94836 w 5521476"/>
              <a:gd name="connsiteY91" fmla="*/ 89789 h 2316405"/>
              <a:gd name="connsiteX92" fmla="*/ 72549 w 5521476"/>
              <a:gd name="connsiteY92" fmla="*/ 67437 h 2316405"/>
              <a:gd name="connsiteX93" fmla="*/ 50262 w 5521476"/>
              <a:gd name="connsiteY93" fmla="*/ 46832 h 2316405"/>
              <a:gd name="connsiteX94" fmla="*/ 27006 w 5521476"/>
              <a:gd name="connsiteY94" fmla="*/ 24829 h 2316405"/>
              <a:gd name="connsiteX95" fmla="*/ 4718 w 5521476"/>
              <a:gd name="connsiteY95" fmla="*/ 4223 h 2316405"/>
              <a:gd name="connsiteX96" fmla="*/ 71933 w 5521476"/>
              <a:gd name="connsiteY96" fmla="*/ 73311 h 2316405"/>
              <a:gd name="connsiteX0" fmla="*/ 2241567 w 2241567"/>
              <a:gd name="connsiteY0" fmla="*/ 1978947 h 2316405"/>
              <a:gd name="connsiteX1" fmla="*/ 2241567 w 2241567"/>
              <a:gd name="connsiteY1" fmla="*/ 2316405 h 2316405"/>
              <a:gd name="connsiteX2" fmla="*/ 2209067 w 2241567"/>
              <a:gd name="connsiteY2" fmla="*/ 2313350 h 2316405"/>
              <a:gd name="connsiteX3" fmla="*/ 2159799 w 2241567"/>
              <a:gd name="connsiteY3" fmla="*/ 2299494 h 2316405"/>
              <a:gd name="connsiteX4" fmla="*/ 2045456 w 2241567"/>
              <a:gd name="connsiteY4" fmla="*/ 2166430 h 2316405"/>
              <a:gd name="connsiteX5" fmla="*/ 2023168 w 2241567"/>
              <a:gd name="connsiteY5" fmla="*/ 2137791 h 2316405"/>
              <a:gd name="connsiteX6" fmla="*/ 1999912 w 2241567"/>
              <a:gd name="connsiteY6" fmla="*/ 2112296 h 2316405"/>
              <a:gd name="connsiteX7" fmla="*/ 1977625 w 2241567"/>
              <a:gd name="connsiteY7" fmla="*/ 2085404 h 2316405"/>
              <a:gd name="connsiteX8" fmla="*/ 1957275 w 2241567"/>
              <a:gd name="connsiteY8" fmla="*/ 2059909 h 2316405"/>
              <a:gd name="connsiteX9" fmla="*/ 1933050 w 2241567"/>
              <a:gd name="connsiteY9" fmla="*/ 2031270 h 2316405"/>
              <a:gd name="connsiteX10" fmla="*/ 1910763 w 2241567"/>
              <a:gd name="connsiteY10" fmla="*/ 2005775 h 2316405"/>
              <a:gd name="connsiteX11" fmla="*/ 1887507 w 2241567"/>
              <a:gd name="connsiteY11" fmla="*/ 1980629 h 2316405"/>
              <a:gd name="connsiteX12" fmla="*/ 1865219 w 2241567"/>
              <a:gd name="connsiteY12" fmla="*/ 1951990 h 2316405"/>
              <a:gd name="connsiteX13" fmla="*/ 1842932 w 2241567"/>
              <a:gd name="connsiteY13" fmla="*/ 1926495 h 2316405"/>
              <a:gd name="connsiteX14" fmla="*/ 1818707 w 2241567"/>
              <a:gd name="connsiteY14" fmla="*/ 1901000 h 2316405"/>
              <a:gd name="connsiteX15" fmla="*/ 1796420 w 2241567"/>
              <a:gd name="connsiteY15" fmla="*/ 1874108 h 2316405"/>
              <a:gd name="connsiteX16" fmla="*/ 1773163 w 2241567"/>
              <a:gd name="connsiteY16" fmla="*/ 1848612 h 2316405"/>
              <a:gd name="connsiteX17" fmla="*/ 1751845 w 2241567"/>
              <a:gd name="connsiteY17" fmla="*/ 1823466 h 2316405"/>
              <a:gd name="connsiteX18" fmla="*/ 1729558 w 2241567"/>
              <a:gd name="connsiteY18" fmla="*/ 1796225 h 2316405"/>
              <a:gd name="connsiteX19" fmla="*/ 1706302 w 2241567"/>
              <a:gd name="connsiteY19" fmla="*/ 1771079 h 2316405"/>
              <a:gd name="connsiteX20" fmla="*/ 1684014 w 2241567"/>
              <a:gd name="connsiteY20" fmla="*/ 1745584 h 2316405"/>
              <a:gd name="connsiteX21" fmla="*/ 1659789 w 2241567"/>
              <a:gd name="connsiteY21" fmla="*/ 1718691 h 2316405"/>
              <a:gd name="connsiteX22" fmla="*/ 1637502 w 2241567"/>
              <a:gd name="connsiteY22" fmla="*/ 1693196 h 2316405"/>
              <a:gd name="connsiteX23" fmla="*/ 1615215 w 2241567"/>
              <a:gd name="connsiteY23" fmla="*/ 1669447 h 2316405"/>
              <a:gd name="connsiteX24" fmla="*/ 1591958 w 2241567"/>
              <a:gd name="connsiteY24" fmla="*/ 1642555 h 2316405"/>
              <a:gd name="connsiteX25" fmla="*/ 1569671 w 2241567"/>
              <a:gd name="connsiteY25" fmla="*/ 1617060 h 2316405"/>
              <a:gd name="connsiteX26" fmla="*/ 1547384 w 2241567"/>
              <a:gd name="connsiteY26" fmla="*/ 1591564 h 2316405"/>
              <a:gd name="connsiteX27" fmla="*/ 1525097 w 2241567"/>
              <a:gd name="connsiteY27" fmla="*/ 1566069 h 2316405"/>
              <a:gd name="connsiteX28" fmla="*/ 1502809 w 2241567"/>
              <a:gd name="connsiteY28" fmla="*/ 1540923 h 2316405"/>
              <a:gd name="connsiteX29" fmla="*/ 1479553 w 2241567"/>
              <a:gd name="connsiteY29" fmla="*/ 1516825 h 2316405"/>
              <a:gd name="connsiteX30" fmla="*/ 1457266 w 2241567"/>
              <a:gd name="connsiteY30" fmla="*/ 1489933 h 2316405"/>
              <a:gd name="connsiteX31" fmla="*/ 1433041 w 2241567"/>
              <a:gd name="connsiteY31" fmla="*/ 1466184 h 2316405"/>
              <a:gd name="connsiteX32" fmla="*/ 1410753 w 2241567"/>
              <a:gd name="connsiteY32" fmla="*/ 1440688 h 2316405"/>
              <a:gd name="connsiteX33" fmla="*/ 1388466 w 2241567"/>
              <a:gd name="connsiteY33" fmla="*/ 1415542 h 2316405"/>
              <a:gd name="connsiteX34" fmla="*/ 1365210 w 2241567"/>
              <a:gd name="connsiteY34" fmla="*/ 1391444 h 2316405"/>
              <a:gd name="connsiteX35" fmla="*/ 1343892 w 2241567"/>
              <a:gd name="connsiteY35" fmla="*/ 1364552 h 2316405"/>
              <a:gd name="connsiteX36" fmla="*/ 1320635 w 2241567"/>
              <a:gd name="connsiteY36" fmla="*/ 1340803 h 2316405"/>
              <a:gd name="connsiteX37" fmla="*/ 1298348 w 2241567"/>
              <a:gd name="connsiteY37" fmla="*/ 1317054 h 2316405"/>
              <a:gd name="connsiteX38" fmla="*/ 1276061 w 2241567"/>
              <a:gd name="connsiteY38" fmla="*/ 1291559 h 2316405"/>
              <a:gd name="connsiteX39" fmla="*/ 1251836 w 2241567"/>
              <a:gd name="connsiteY39" fmla="*/ 1267810 h 2316405"/>
              <a:gd name="connsiteX40" fmla="*/ 1229548 w 2241567"/>
              <a:gd name="connsiteY40" fmla="*/ 1244061 h 2316405"/>
              <a:gd name="connsiteX41" fmla="*/ 1206292 w 2241567"/>
              <a:gd name="connsiteY41" fmla="*/ 1218565 h 2316405"/>
              <a:gd name="connsiteX42" fmla="*/ 1184005 w 2241567"/>
              <a:gd name="connsiteY42" fmla="*/ 1194816 h 2316405"/>
              <a:gd name="connsiteX43" fmla="*/ 1161718 w 2241567"/>
              <a:gd name="connsiteY43" fmla="*/ 1169321 h 2316405"/>
              <a:gd name="connsiteX44" fmla="*/ 1139430 w 2241567"/>
              <a:gd name="connsiteY44" fmla="*/ 1145572 h 2316405"/>
              <a:gd name="connsiteX45" fmla="*/ 1117143 w 2241567"/>
              <a:gd name="connsiteY45" fmla="*/ 1121823 h 2316405"/>
              <a:gd name="connsiteX46" fmla="*/ 1092918 w 2241567"/>
              <a:gd name="connsiteY46" fmla="*/ 1096328 h 2316405"/>
              <a:gd name="connsiteX47" fmla="*/ 1070631 w 2241567"/>
              <a:gd name="connsiteY47" fmla="*/ 1072579 h 2316405"/>
              <a:gd name="connsiteX48" fmla="*/ 1047374 w 2241567"/>
              <a:gd name="connsiteY48" fmla="*/ 1048830 h 2316405"/>
              <a:gd name="connsiteX49" fmla="*/ 1025087 w 2241567"/>
              <a:gd name="connsiteY49" fmla="*/ 1024732 h 2316405"/>
              <a:gd name="connsiteX50" fmla="*/ 1002800 w 2241567"/>
              <a:gd name="connsiteY50" fmla="*/ 1000983 h 2316405"/>
              <a:gd name="connsiteX51" fmla="*/ 978575 w 2241567"/>
              <a:gd name="connsiteY51" fmla="*/ 975487 h 2316405"/>
              <a:gd name="connsiteX52" fmla="*/ 957256 w 2241567"/>
              <a:gd name="connsiteY52" fmla="*/ 953485 h 2316405"/>
              <a:gd name="connsiteX53" fmla="*/ 934969 w 2241567"/>
              <a:gd name="connsiteY53" fmla="*/ 929736 h 2316405"/>
              <a:gd name="connsiteX54" fmla="*/ 912682 w 2241567"/>
              <a:gd name="connsiteY54" fmla="*/ 904240 h 2316405"/>
              <a:gd name="connsiteX55" fmla="*/ 890394 w 2241567"/>
              <a:gd name="connsiteY55" fmla="*/ 881888 h 2316405"/>
              <a:gd name="connsiteX56" fmla="*/ 866169 w 2241567"/>
              <a:gd name="connsiteY56" fmla="*/ 858139 h 2316405"/>
              <a:gd name="connsiteX57" fmla="*/ 843882 w 2241567"/>
              <a:gd name="connsiteY57" fmla="*/ 834390 h 2316405"/>
              <a:gd name="connsiteX58" fmla="*/ 820626 w 2241567"/>
              <a:gd name="connsiteY58" fmla="*/ 812038 h 2316405"/>
              <a:gd name="connsiteX59" fmla="*/ 798338 w 2241567"/>
              <a:gd name="connsiteY59" fmla="*/ 786892 h 2316405"/>
              <a:gd name="connsiteX60" fmla="*/ 776051 w 2241567"/>
              <a:gd name="connsiteY60" fmla="*/ 764540 h 2316405"/>
              <a:gd name="connsiteX61" fmla="*/ 751826 w 2241567"/>
              <a:gd name="connsiteY61" fmla="*/ 742188 h 2316405"/>
              <a:gd name="connsiteX62" fmla="*/ 731477 w 2241567"/>
              <a:gd name="connsiteY62" fmla="*/ 717042 h 2316405"/>
              <a:gd name="connsiteX63" fmla="*/ 707252 w 2241567"/>
              <a:gd name="connsiteY63" fmla="*/ 694690 h 2316405"/>
              <a:gd name="connsiteX64" fmla="*/ 684964 w 2241567"/>
              <a:gd name="connsiteY64" fmla="*/ 670941 h 2316405"/>
              <a:gd name="connsiteX65" fmla="*/ 662677 w 2241567"/>
              <a:gd name="connsiteY65" fmla="*/ 648589 h 2316405"/>
              <a:gd name="connsiteX66" fmla="*/ 639421 w 2241567"/>
              <a:gd name="connsiteY66" fmla="*/ 626237 h 2316405"/>
              <a:gd name="connsiteX67" fmla="*/ 617133 w 2241567"/>
              <a:gd name="connsiteY67" fmla="*/ 602488 h 2316405"/>
              <a:gd name="connsiteX68" fmla="*/ 592908 w 2241567"/>
              <a:gd name="connsiteY68" fmla="*/ 580486 h 2316405"/>
              <a:gd name="connsiteX69" fmla="*/ 570621 w 2241567"/>
              <a:gd name="connsiteY69" fmla="*/ 556387 h 2316405"/>
              <a:gd name="connsiteX70" fmla="*/ 549303 w 2241567"/>
              <a:gd name="connsiteY70" fmla="*/ 534385 h 2316405"/>
              <a:gd name="connsiteX71" fmla="*/ 525077 w 2241567"/>
              <a:gd name="connsiteY71" fmla="*/ 512033 h 2316405"/>
              <a:gd name="connsiteX72" fmla="*/ 504728 w 2241567"/>
              <a:gd name="connsiteY72" fmla="*/ 488284 h 2316405"/>
              <a:gd name="connsiteX73" fmla="*/ 480503 w 2241567"/>
              <a:gd name="connsiteY73" fmla="*/ 465932 h 2316405"/>
              <a:gd name="connsiteX74" fmla="*/ 458216 w 2241567"/>
              <a:gd name="connsiteY74" fmla="*/ 442183 h 2316405"/>
              <a:gd name="connsiteX75" fmla="*/ 435928 w 2241567"/>
              <a:gd name="connsiteY75" fmla="*/ 421577 h 2316405"/>
              <a:gd name="connsiteX76" fmla="*/ 412672 w 2241567"/>
              <a:gd name="connsiteY76" fmla="*/ 397828 h 2316405"/>
              <a:gd name="connsiteX77" fmla="*/ 390385 w 2241567"/>
              <a:gd name="connsiteY77" fmla="*/ 375476 h 2316405"/>
              <a:gd name="connsiteX78" fmla="*/ 366160 w 2241567"/>
              <a:gd name="connsiteY78" fmla="*/ 354870 h 2316405"/>
              <a:gd name="connsiteX79" fmla="*/ 343872 w 2241567"/>
              <a:gd name="connsiteY79" fmla="*/ 331121 h 2316405"/>
              <a:gd name="connsiteX80" fmla="*/ 321585 w 2241567"/>
              <a:gd name="connsiteY80" fmla="*/ 308769 h 2316405"/>
              <a:gd name="connsiteX81" fmla="*/ 299298 w 2241567"/>
              <a:gd name="connsiteY81" fmla="*/ 286766 h 2316405"/>
              <a:gd name="connsiteX82" fmla="*/ 277011 w 2241567"/>
              <a:gd name="connsiteY82" fmla="*/ 264414 h 2316405"/>
              <a:gd name="connsiteX83" fmla="*/ 253754 w 2241567"/>
              <a:gd name="connsiteY83" fmla="*/ 242062 h 2316405"/>
              <a:gd name="connsiteX84" fmla="*/ 231467 w 2241567"/>
              <a:gd name="connsiteY84" fmla="*/ 220060 h 2316405"/>
              <a:gd name="connsiteX85" fmla="*/ 209180 w 2241567"/>
              <a:gd name="connsiteY85" fmla="*/ 199454 h 2316405"/>
              <a:gd name="connsiteX86" fmla="*/ 184954 w 2241567"/>
              <a:gd name="connsiteY86" fmla="*/ 177102 h 2316405"/>
              <a:gd name="connsiteX87" fmla="*/ 162667 w 2241567"/>
              <a:gd name="connsiteY87" fmla="*/ 154750 h 2316405"/>
              <a:gd name="connsiteX88" fmla="*/ 139411 w 2241567"/>
              <a:gd name="connsiteY88" fmla="*/ 132747 h 2316405"/>
              <a:gd name="connsiteX89" fmla="*/ 117124 w 2241567"/>
              <a:gd name="connsiteY89" fmla="*/ 112141 h 2316405"/>
              <a:gd name="connsiteX90" fmla="*/ 94836 w 2241567"/>
              <a:gd name="connsiteY90" fmla="*/ 89789 h 2316405"/>
              <a:gd name="connsiteX91" fmla="*/ 72549 w 2241567"/>
              <a:gd name="connsiteY91" fmla="*/ 67437 h 2316405"/>
              <a:gd name="connsiteX92" fmla="*/ 50262 w 2241567"/>
              <a:gd name="connsiteY92" fmla="*/ 46832 h 2316405"/>
              <a:gd name="connsiteX93" fmla="*/ 27006 w 2241567"/>
              <a:gd name="connsiteY93" fmla="*/ 24829 h 2316405"/>
              <a:gd name="connsiteX94" fmla="*/ 4718 w 2241567"/>
              <a:gd name="connsiteY94" fmla="*/ 4223 h 2316405"/>
              <a:gd name="connsiteX95" fmla="*/ 71933 w 2241567"/>
              <a:gd name="connsiteY95" fmla="*/ 73311 h 2316405"/>
              <a:gd name="connsiteX0" fmla="*/ 2241567 w 2241567"/>
              <a:gd name="connsiteY0" fmla="*/ 2316405 h 2316405"/>
              <a:gd name="connsiteX1" fmla="*/ 2209067 w 2241567"/>
              <a:gd name="connsiteY1" fmla="*/ 2313350 h 2316405"/>
              <a:gd name="connsiteX2" fmla="*/ 2159799 w 2241567"/>
              <a:gd name="connsiteY2" fmla="*/ 2299494 h 2316405"/>
              <a:gd name="connsiteX3" fmla="*/ 2045456 w 2241567"/>
              <a:gd name="connsiteY3" fmla="*/ 2166430 h 2316405"/>
              <a:gd name="connsiteX4" fmla="*/ 2023168 w 2241567"/>
              <a:gd name="connsiteY4" fmla="*/ 2137791 h 2316405"/>
              <a:gd name="connsiteX5" fmla="*/ 1999912 w 2241567"/>
              <a:gd name="connsiteY5" fmla="*/ 2112296 h 2316405"/>
              <a:gd name="connsiteX6" fmla="*/ 1977625 w 2241567"/>
              <a:gd name="connsiteY6" fmla="*/ 2085404 h 2316405"/>
              <a:gd name="connsiteX7" fmla="*/ 1957275 w 2241567"/>
              <a:gd name="connsiteY7" fmla="*/ 2059909 h 2316405"/>
              <a:gd name="connsiteX8" fmla="*/ 1933050 w 2241567"/>
              <a:gd name="connsiteY8" fmla="*/ 2031270 h 2316405"/>
              <a:gd name="connsiteX9" fmla="*/ 1910763 w 2241567"/>
              <a:gd name="connsiteY9" fmla="*/ 2005775 h 2316405"/>
              <a:gd name="connsiteX10" fmla="*/ 1887507 w 2241567"/>
              <a:gd name="connsiteY10" fmla="*/ 1980629 h 2316405"/>
              <a:gd name="connsiteX11" fmla="*/ 1865219 w 2241567"/>
              <a:gd name="connsiteY11" fmla="*/ 1951990 h 2316405"/>
              <a:gd name="connsiteX12" fmla="*/ 1842932 w 2241567"/>
              <a:gd name="connsiteY12" fmla="*/ 1926495 h 2316405"/>
              <a:gd name="connsiteX13" fmla="*/ 1818707 w 2241567"/>
              <a:gd name="connsiteY13" fmla="*/ 1901000 h 2316405"/>
              <a:gd name="connsiteX14" fmla="*/ 1796420 w 2241567"/>
              <a:gd name="connsiteY14" fmla="*/ 1874108 h 2316405"/>
              <a:gd name="connsiteX15" fmla="*/ 1773163 w 2241567"/>
              <a:gd name="connsiteY15" fmla="*/ 1848612 h 2316405"/>
              <a:gd name="connsiteX16" fmla="*/ 1751845 w 2241567"/>
              <a:gd name="connsiteY16" fmla="*/ 1823466 h 2316405"/>
              <a:gd name="connsiteX17" fmla="*/ 1729558 w 2241567"/>
              <a:gd name="connsiteY17" fmla="*/ 1796225 h 2316405"/>
              <a:gd name="connsiteX18" fmla="*/ 1706302 w 2241567"/>
              <a:gd name="connsiteY18" fmla="*/ 1771079 h 2316405"/>
              <a:gd name="connsiteX19" fmla="*/ 1684014 w 2241567"/>
              <a:gd name="connsiteY19" fmla="*/ 1745584 h 2316405"/>
              <a:gd name="connsiteX20" fmla="*/ 1659789 w 2241567"/>
              <a:gd name="connsiteY20" fmla="*/ 1718691 h 2316405"/>
              <a:gd name="connsiteX21" fmla="*/ 1637502 w 2241567"/>
              <a:gd name="connsiteY21" fmla="*/ 1693196 h 2316405"/>
              <a:gd name="connsiteX22" fmla="*/ 1615215 w 2241567"/>
              <a:gd name="connsiteY22" fmla="*/ 1669447 h 2316405"/>
              <a:gd name="connsiteX23" fmla="*/ 1591958 w 2241567"/>
              <a:gd name="connsiteY23" fmla="*/ 1642555 h 2316405"/>
              <a:gd name="connsiteX24" fmla="*/ 1569671 w 2241567"/>
              <a:gd name="connsiteY24" fmla="*/ 1617060 h 2316405"/>
              <a:gd name="connsiteX25" fmla="*/ 1547384 w 2241567"/>
              <a:gd name="connsiteY25" fmla="*/ 1591564 h 2316405"/>
              <a:gd name="connsiteX26" fmla="*/ 1525097 w 2241567"/>
              <a:gd name="connsiteY26" fmla="*/ 1566069 h 2316405"/>
              <a:gd name="connsiteX27" fmla="*/ 1502809 w 2241567"/>
              <a:gd name="connsiteY27" fmla="*/ 1540923 h 2316405"/>
              <a:gd name="connsiteX28" fmla="*/ 1479553 w 2241567"/>
              <a:gd name="connsiteY28" fmla="*/ 1516825 h 2316405"/>
              <a:gd name="connsiteX29" fmla="*/ 1457266 w 2241567"/>
              <a:gd name="connsiteY29" fmla="*/ 1489933 h 2316405"/>
              <a:gd name="connsiteX30" fmla="*/ 1433041 w 2241567"/>
              <a:gd name="connsiteY30" fmla="*/ 1466184 h 2316405"/>
              <a:gd name="connsiteX31" fmla="*/ 1410753 w 2241567"/>
              <a:gd name="connsiteY31" fmla="*/ 1440688 h 2316405"/>
              <a:gd name="connsiteX32" fmla="*/ 1388466 w 2241567"/>
              <a:gd name="connsiteY32" fmla="*/ 1415542 h 2316405"/>
              <a:gd name="connsiteX33" fmla="*/ 1365210 w 2241567"/>
              <a:gd name="connsiteY33" fmla="*/ 1391444 h 2316405"/>
              <a:gd name="connsiteX34" fmla="*/ 1343892 w 2241567"/>
              <a:gd name="connsiteY34" fmla="*/ 1364552 h 2316405"/>
              <a:gd name="connsiteX35" fmla="*/ 1320635 w 2241567"/>
              <a:gd name="connsiteY35" fmla="*/ 1340803 h 2316405"/>
              <a:gd name="connsiteX36" fmla="*/ 1298348 w 2241567"/>
              <a:gd name="connsiteY36" fmla="*/ 1317054 h 2316405"/>
              <a:gd name="connsiteX37" fmla="*/ 1276061 w 2241567"/>
              <a:gd name="connsiteY37" fmla="*/ 1291559 h 2316405"/>
              <a:gd name="connsiteX38" fmla="*/ 1251836 w 2241567"/>
              <a:gd name="connsiteY38" fmla="*/ 1267810 h 2316405"/>
              <a:gd name="connsiteX39" fmla="*/ 1229548 w 2241567"/>
              <a:gd name="connsiteY39" fmla="*/ 1244061 h 2316405"/>
              <a:gd name="connsiteX40" fmla="*/ 1206292 w 2241567"/>
              <a:gd name="connsiteY40" fmla="*/ 1218565 h 2316405"/>
              <a:gd name="connsiteX41" fmla="*/ 1184005 w 2241567"/>
              <a:gd name="connsiteY41" fmla="*/ 1194816 h 2316405"/>
              <a:gd name="connsiteX42" fmla="*/ 1161718 w 2241567"/>
              <a:gd name="connsiteY42" fmla="*/ 1169321 h 2316405"/>
              <a:gd name="connsiteX43" fmla="*/ 1139430 w 2241567"/>
              <a:gd name="connsiteY43" fmla="*/ 1145572 h 2316405"/>
              <a:gd name="connsiteX44" fmla="*/ 1117143 w 2241567"/>
              <a:gd name="connsiteY44" fmla="*/ 1121823 h 2316405"/>
              <a:gd name="connsiteX45" fmla="*/ 1092918 w 2241567"/>
              <a:gd name="connsiteY45" fmla="*/ 1096328 h 2316405"/>
              <a:gd name="connsiteX46" fmla="*/ 1070631 w 2241567"/>
              <a:gd name="connsiteY46" fmla="*/ 1072579 h 2316405"/>
              <a:gd name="connsiteX47" fmla="*/ 1047374 w 2241567"/>
              <a:gd name="connsiteY47" fmla="*/ 1048830 h 2316405"/>
              <a:gd name="connsiteX48" fmla="*/ 1025087 w 2241567"/>
              <a:gd name="connsiteY48" fmla="*/ 1024732 h 2316405"/>
              <a:gd name="connsiteX49" fmla="*/ 1002800 w 2241567"/>
              <a:gd name="connsiteY49" fmla="*/ 1000983 h 2316405"/>
              <a:gd name="connsiteX50" fmla="*/ 978575 w 2241567"/>
              <a:gd name="connsiteY50" fmla="*/ 975487 h 2316405"/>
              <a:gd name="connsiteX51" fmla="*/ 957256 w 2241567"/>
              <a:gd name="connsiteY51" fmla="*/ 953485 h 2316405"/>
              <a:gd name="connsiteX52" fmla="*/ 934969 w 2241567"/>
              <a:gd name="connsiteY52" fmla="*/ 929736 h 2316405"/>
              <a:gd name="connsiteX53" fmla="*/ 912682 w 2241567"/>
              <a:gd name="connsiteY53" fmla="*/ 904240 h 2316405"/>
              <a:gd name="connsiteX54" fmla="*/ 890394 w 2241567"/>
              <a:gd name="connsiteY54" fmla="*/ 881888 h 2316405"/>
              <a:gd name="connsiteX55" fmla="*/ 866169 w 2241567"/>
              <a:gd name="connsiteY55" fmla="*/ 858139 h 2316405"/>
              <a:gd name="connsiteX56" fmla="*/ 843882 w 2241567"/>
              <a:gd name="connsiteY56" fmla="*/ 834390 h 2316405"/>
              <a:gd name="connsiteX57" fmla="*/ 820626 w 2241567"/>
              <a:gd name="connsiteY57" fmla="*/ 812038 h 2316405"/>
              <a:gd name="connsiteX58" fmla="*/ 798338 w 2241567"/>
              <a:gd name="connsiteY58" fmla="*/ 786892 h 2316405"/>
              <a:gd name="connsiteX59" fmla="*/ 776051 w 2241567"/>
              <a:gd name="connsiteY59" fmla="*/ 764540 h 2316405"/>
              <a:gd name="connsiteX60" fmla="*/ 751826 w 2241567"/>
              <a:gd name="connsiteY60" fmla="*/ 742188 h 2316405"/>
              <a:gd name="connsiteX61" fmla="*/ 731477 w 2241567"/>
              <a:gd name="connsiteY61" fmla="*/ 717042 h 2316405"/>
              <a:gd name="connsiteX62" fmla="*/ 707252 w 2241567"/>
              <a:gd name="connsiteY62" fmla="*/ 694690 h 2316405"/>
              <a:gd name="connsiteX63" fmla="*/ 684964 w 2241567"/>
              <a:gd name="connsiteY63" fmla="*/ 670941 h 2316405"/>
              <a:gd name="connsiteX64" fmla="*/ 662677 w 2241567"/>
              <a:gd name="connsiteY64" fmla="*/ 648589 h 2316405"/>
              <a:gd name="connsiteX65" fmla="*/ 639421 w 2241567"/>
              <a:gd name="connsiteY65" fmla="*/ 626237 h 2316405"/>
              <a:gd name="connsiteX66" fmla="*/ 617133 w 2241567"/>
              <a:gd name="connsiteY66" fmla="*/ 602488 h 2316405"/>
              <a:gd name="connsiteX67" fmla="*/ 592908 w 2241567"/>
              <a:gd name="connsiteY67" fmla="*/ 580486 h 2316405"/>
              <a:gd name="connsiteX68" fmla="*/ 570621 w 2241567"/>
              <a:gd name="connsiteY68" fmla="*/ 556387 h 2316405"/>
              <a:gd name="connsiteX69" fmla="*/ 549303 w 2241567"/>
              <a:gd name="connsiteY69" fmla="*/ 534385 h 2316405"/>
              <a:gd name="connsiteX70" fmla="*/ 525077 w 2241567"/>
              <a:gd name="connsiteY70" fmla="*/ 512033 h 2316405"/>
              <a:gd name="connsiteX71" fmla="*/ 504728 w 2241567"/>
              <a:gd name="connsiteY71" fmla="*/ 488284 h 2316405"/>
              <a:gd name="connsiteX72" fmla="*/ 480503 w 2241567"/>
              <a:gd name="connsiteY72" fmla="*/ 465932 h 2316405"/>
              <a:gd name="connsiteX73" fmla="*/ 458216 w 2241567"/>
              <a:gd name="connsiteY73" fmla="*/ 442183 h 2316405"/>
              <a:gd name="connsiteX74" fmla="*/ 435928 w 2241567"/>
              <a:gd name="connsiteY74" fmla="*/ 421577 h 2316405"/>
              <a:gd name="connsiteX75" fmla="*/ 412672 w 2241567"/>
              <a:gd name="connsiteY75" fmla="*/ 397828 h 2316405"/>
              <a:gd name="connsiteX76" fmla="*/ 390385 w 2241567"/>
              <a:gd name="connsiteY76" fmla="*/ 375476 h 2316405"/>
              <a:gd name="connsiteX77" fmla="*/ 366160 w 2241567"/>
              <a:gd name="connsiteY77" fmla="*/ 354870 h 2316405"/>
              <a:gd name="connsiteX78" fmla="*/ 343872 w 2241567"/>
              <a:gd name="connsiteY78" fmla="*/ 331121 h 2316405"/>
              <a:gd name="connsiteX79" fmla="*/ 321585 w 2241567"/>
              <a:gd name="connsiteY79" fmla="*/ 308769 h 2316405"/>
              <a:gd name="connsiteX80" fmla="*/ 299298 w 2241567"/>
              <a:gd name="connsiteY80" fmla="*/ 286766 h 2316405"/>
              <a:gd name="connsiteX81" fmla="*/ 277011 w 2241567"/>
              <a:gd name="connsiteY81" fmla="*/ 264414 h 2316405"/>
              <a:gd name="connsiteX82" fmla="*/ 253754 w 2241567"/>
              <a:gd name="connsiteY82" fmla="*/ 242062 h 2316405"/>
              <a:gd name="connsiteX83" fmla="*/ 231467 w 2241567"/>
              <a:gd name="connsiteY83" fmla="*/ 220060 h 2316405"/>
              <a:gd name="connsiteX84" fmla="*/ 209180 w 2241567"/>
              <a:gd name="connsiteY84" fmla="*/ 199454 h 2316405"/>
              <a:gd name="connsiteX85" fmla="*/ 184954 w 2241567"/>
              <a:gd name="connsiteY85" fmla="*/ 177102 h 2316405"/>
              <a:gd name="connsiteX86" fmla="*/ 162667 w 2241567"/>
              <a:gd name="connsiteY86" fmla="*/ 154750 h 2316405"/>
              <a:gd name="connsiteX87" fmla="*/ 139411 w 2241567"/>
              <a:gd name="connsiteY87" fmla="*/ 132747 h 2316405"/>
              <a:gd name="connsiteX88" fmla="*/ 117124 w 2241567"/>
              <a:gd name="connsiteY88" fmla="*/ 112141 h 2316405"/>
              <a:gd name="connsiteX89" fmla="*/ 94836 w 2241567"/>
              <a:gd name="connsiteY89" fmla="*/ 89789 h 2316405"/>
              <a:gd name="connsiteX90" fmla="*/ 72549 w 2241567"/>
              <a:gd name="connsiteY90" fmla="*/ 67437 h 2316405"/>
              <a:gd name="connsiteX91" fmla="*/ 50262 w 2241567"/>
              <a:gd name="connsiteY91" fmla="*/ 46832 h 2316405"/>
              <a:gd name="connsiteX92" fmla="*/ 27006 w 2241567"/>
              <a:gd name="connsiteY92" fmla="*/ 24829 h 2316405"/>
              <a:gd name="connsiteX93" fmla="*/ 4718 w 2241567"/>
              <a:gd name="connsiteY93" fmla="*/ 4223 h 2316405"/>
              <a:gd name="connsiteX94" fmla="*/ 71933 w 2241567"/>
              <a:gd name="connsiteY94" fmla="*/ 73311 h 2316405"/>
              <a:gd name="connsiteX0" fmla="*/ 2209067 w 2209067"/>
              <a:gd name="connsiteY0" fmla="*/ 2313350 h 2313350"/>
              <a:gd name="connsiteX1" fmla="*/ 2159799 w 2209067"/>
              <a:gd name="connsiteY1" fmla="*/ 2299494 h 2313350"/>
              <a:gd name="connsiteX2" fmla="*/ 2045456 w 2209067"/>
              <a:gd name="connsiteY2" fmla="*/ 2166430 h 2313350"/>
              <a:gd name="connsiteX3" fmla="*/ 2023168 w 2209067"/>
              <a:gd name="connsiteY3" fmla="*/ 2137791 h 2313350"/>
              <a:gd name="connsiteX4" fmla="*/ 1999912 w 2209067"/>
              <a:gd name="connsiteY4" fmla="*/ 2112296 h 2313350"/>
              <a:gd name="connsiteX5" fmla="*/ 1977625 w 2209067"/>
              <a:gd name="connsiteY5" fmla="*/ 2085404 h 2313350"/>
              <a:gd name="connsiteX6" fmla="*/ 1957275 w 2209067"/>
              <a:gd name="connsiteY6" fmla="*/ 2059909 h 2313350"/>
              <a:gd name="connsiteX7" fmla="*/ 1933050 w 2209067"/>
              <a:gd name="connsiteY7" fmla="*/ 2031270 h 2313350"/>
              <a:gd name="connsiteX8" fmla="*/ 1910763 w 2209067"/>
              <a:gd name="connsiteY8" fmla="*/ 2005775 h 2313350"/>
              <a:gd name="connsiteX9" fmla="*/ 1887507 w 2209067"/>
              <a:gd name="connsiteY9" fmla="*/ 1980629 h 2313350"/>
              <a:gd name="connsiteX10" fmla="*/ 1865219 w 2209067"/>
              <a:gd name="connsiteY10" fmla="*/ 1951990 h 2313350"/>
              <a:gd name="connsiteX11" fmla="*/ 1842932 w 2209067"/>
              <a:gd name="connsiteY11" fmla="*/ 1926495 h 2313350"/>
              <a:gd name="connsiteX12" fmla="*/ 1818707 w 2209067"/>
              <a:gd name="connsiteY12" fmla="*/ 1901000 h 2313350"/>
              <a:gd name="connsiteX13" fmla="*/ 1796420 w 2209067"/>
              <a:gd name="connsiteY13" fmla="*/ 1874108 h 2313350"/>
              <a:gd name="connsiteX14" fmla="*/ 1773163 w 2209067"/>
              <a:gd name="connsiteY14" fmla="*/ 1848612 h 2313350"/>
              <a:gd name="connsiteX15" fmla="*/ 1751845 w 2209067"/>
              <a:gd name="connsiteY15" fmla="*/ 1823466 h 2313350"/>
              <a:gd name="connsiteX16" fmla="*/ 1729558 w 2209067"/>
              <a:gd name="connsiteY16" fmla="*/ 1796225 h 2313350"/>
              <a:gd name="connsiteX17" fmla="*/ 1706302 w 2209067"/>
              <a:gd name="connsiteY17" fmla="*/ 1771079 h 2313350"/>
              <a:gd name="connsiteX18" fmla="*/ 1684014 w 2209067"/>
              <a:gd name="connsiteY18" fmla="*/ 1745584 h 2313350"/>
              <a:gd name="connsiteX19" fmla="*/ 1659789 w 2209067"/>
              <a:gd name="connsiteY19" fmla="*/ 1718691 h 2313350"/>
              <a:gd name="connsiteX20" fmla="*/ 1637502 w 2209067"/>
              <a:gd name="connsiteY20" fmla="*/ 1693196 h 2313350"/>
              <a:gd name="connsiteX21" fmla="*/ 1615215 w 2209067"/>
              <a:gd name="connsiteY21" fmla="*/ 1669447 h 2313350"/>
              <a:gd name="connsiteX22" fmla="*/ 1591958 w 2209067"/>
              <a:gd name="connsiteY22" fmla="*/ 1642555 h 2313350"/>
              <a:gd name="connsiteX23" fmla="*/ 1569671 w 2209067"/>
              <a:gd name="connsiteY23" fmla="*/ 1617060 h 2313350"/>
              <a:gd name="connsiteX24" fmla="*/ 1547384 w 2209067"/>
              <a:gd name="connsiteY24" fmla="*/ 1591564 h 2313350"/>
              <a:gd name="connsiteX25" fmla="*/ 1525097 w 2209067"/>
              <a:gd name="connsiteY25" fmla="*/ 1566069 h 2313350"/>
              <a:gd name="connsiteX26" fmla="*/ 1502809 w 2209067"/>
              <a:gd name="connsiteY26" fmla="*/ 1540923 h 2313350"/>
              <a:gd name="connsiteX27" fmla="*/ 1479553 w 2209067"/>
              <a:gd name="connsiteY27" fmla="*/ 1516825 h 2313350"/>
              <a:gd name="connsiteX28" fmla="*/ 1457266 w 2209067"/>
              <a:gd name="connsiteY28" fmla="*/ 1489933 h 2313350"/>
              <a:gd name="connsiteX29" fmla="*/ 1433041 w 2209067"/>
              <a:gd name="connsiteY29" fmla="*/ 1466184 h 2313350"/>
              <a:gd name="connsiteX30" fmla="*/ 1410753 w 2209067"/>
              <a:gd name="connsiteY30" fmla="*/ 1440688 h 2313350"/>
              <a:gd name="connsiteX31" fmla="*/ 1388466 w 2209067"/>
              <a:gd name="connsiteY31" fmla="*/ 1415542 h 2313350"/>
              <a:gd name="connsiteX32" fmla="*/ 1365210 w 2209067"/>
              <a:gd name="connsiteY32" fmla="*/ 1391444 h 2313350"/>
              <a:gd name="connsiteX33" fmla="*/ 1343892 w 2209067"/>
              <a:gd name="connsiteY33" fmla="*/ 1364552 h 2313350"/>
              <a:gd name="connsiteX34" fmla="*/ 1320635 w 2209067"/>
              <a:gd name="connsiteY34" fmla="*/ 1340803 h 2313350"/>
              <a:gd name="connsiteX35" fmla="*/ 1298348 w 2209067"/>
              <a:gd name="connsiteY35" fmla="*/ 1317054 h 2313350"/>
              <a:gd name="connsiteX36" fmla="*/ 1276061 w 2209067"/>
              <a:gd name="connsiteY36" fmla="*/ 1291559 h 2313350"/>
              <a:gd name="connsiteX37" fmla="*/ 1251836 w 2209067"/>
              <a:gd name="connsiteY37" fmla="*/ 1267810 h 2313350"/>
              <a:gd name="connsiteX38" fmla="*/ 1229548 w 2209067"/>
              <a:gd name="connsiteY38" fmla="*/ 1244061 h 2313350"/>
              <a:gd name="connsiteX39" fmla="*/ 1206292 w 2209067"/>
              <a:gd name="connsiteY39" fmla="*/ 1218565 h 2313350"/>
              <a:gd name="connsiteX40" fmla="*/ 1184005 w 2209067"/>
              <a:gd name="connsiteY40" fmla="*/ 1194816 h 2313350"/>
              <a:gd name="connsiteX41" fmla="*/ 1161718 w 2209067"/>
              <a:gd name="connsiteY41" fmla="*/ 1169321 h 2313350"/>
              <a:gd name="connsiteX42" fmla="*/ 1139430 w 2209067"/>
              <a:gd name="connsiteY42" fmla="*/ 1145572 h 2313350"/>
              <a:gd name="connsiteX43" fmla="*/ 1117143 w 2209067"/>
              <a:gd name="connsiteY43" fmla="*/ 1121823 h 2313350"/>
              <a:gd name="connsiteX44" fmla="*/ 1092918 w 2209067"/>
              <a:gd name="connsiteY44" fmla="*/ 1096328 h 2313350"/>
              <a:gd name="connsiteX45" fmla="*/ 1070631 w 2209067"/>
              <a:gd name="connsiteY45" fmla="*/ 1072579 h 2313350"/>
              <a:gd name="connsiteX46" fmla="*/ 1047374 w 2209067"/>
              <a:gd name="connsiteY46" fmla="*/ 1048830 h 2313350"/>
              <a:gd name="connsiteX47" fmla="*/ 1025087 w 2209067"/>
              <a:gd name="connsiteY47" fmla="*/ 1024732 h 2313350"/>
              <a:gd name="connsiteX48" fmla="*/ 1002800 w 2209067"/>
              <a:gd name="connsiteY48" fmla="*/ 1000983 h 2313350"/>
              <a:gd name="connsiteX49" fmla="*/ 978575 w 2209067"/>
              <a:gd name="connsiteY49" fmla="*/ 975487 h 2313350"/>
              <a:gd name="connsiteX50" fmla="*/ 957256 w 2209067"/>
              <a:gd name="connsiteY50" fmla="*/ 953485 h 2313350"/>
              <a:gd name="connsiteX51" fmla="*/ 934969 w 2209067"/>
              <a:gd name="connsiteY51" fmla="*/ 929736 h 2313350"/>
              <a:gd name="connsiteX52" fmla="*/ 912682 w 2209067"/>
              <a:gd name="connsiteY52" fmla="*/ 904240 h 2313350"/>
              <a:gd name="connsiteX53" fmla="*/ 890394 w 2209067"/>
              <a:gd name="connsiteY53" fmla="*/ 881888 h 2313350"/>
              <a:gd name="connsiteX54" fmla="*/ 866169 w 2209067"/>
              <a:gd name="connsiteY54" fmla="*/ 858139 h 2313350"/>
              <a:gd name="connsiteX55" fmla="*/ 843882 w 2209067"/>
              <a:gd name="connsiteY55" fmla="*/ 834390 h 2313350"/>
              <a:gd name="connsiteX56" fmla="*/ 820626 w 2209067"/>
              <a:gd name="connsiteY56" fmla="*/ 812038 h 2313350"/>
              <a:gd name="connsiteX57" fmla="*/ 798338 w 2209067"/>
              <a:gd name="connsiteY57" fmla="*/ 786892 h 2313350"/>
              <a:gd name="connsiteX58" fmla="*/ 776051 w 2209067"/>
              <a:gd name="connsiteY58" fmla="*/ 764540 h 2313350"/>
              <a:gd name="connsiteX59" fmla="*/ 751826 w 2209067"/>
              <a:gd name="connsiteY59" fmla="*/ 742188 h 2313350"/>
              <a:gd name="connsiteX60" fmla="*/ 731477 w 2209067"/>
              <a:gd name="connsiteY60" fmla="*/ 717042 h 2313350"/>
              <a:gd name="connsiteX61" fmla="*/ 707252 w 2209067"/>
              <a:gd name="connsiteY61" fmla="*/ 694690 h 2313350"/>
              <a:gd name="connsiteX62" fmla="*/ 684964 w 2209067"/>
              <a:gd name="connsiteY62" fmla="*/ 670941 h 2313350"/>
              <a:gd name="connsiteX63" fmla="*/ 662677 w 2209067"/>
              <a:gd name="connsiteY63" fmla="*/ 648589 h 2313350"/>
              <a:gd name="connsiteX64" fmla="*/ 639421 w 2209067"/>
              <a:gd name="connsiteY64" fmla="*/ 626237 h 2313350"/>
              <a:gd name="connsiteX65" fmla="*/ 617133 w 2209067"/>
              <a:gd name="connsiteY65" fmla="*/ 602488 h 2313350"/>
              <a:gd name="connsiteX66" fmla="*/ 592908 w 2209067"/>
              <a:gd name="connsiteY66" fmla="*/ 580486 h 2313350"/>
              <a:gd name="connsiteX67" fmla="*/ 570621 w 2209067"/>
              <a:gd name="connsiteY67" fmla="*/ 556387 h 2313350"/>
              <a:gd name="connsiteX68" fmla="*/ 549303 w 2209067"/>
              <a:gd name="connsiteY68" fmla="*/ 534385 h 2313350"/>
              <a:gd name="connsiteX69" fmla="*/ 525077 w 2209067"/>
              <a:gd name="connsiteY69" fmla="*/ 512033 h 2313350"/>
              <a:gd name="connsiteX70" fmla="*/ 504728 w 2209067"/>
              <a:gd name="connsiteY70" fmla="*/ 488284 h 2313350"/>
              <a:gd name="connsiteX71" fmla="*/ 480503 w 2209067"/>
              <a:gd name="connsiteY71" fmla="*/ 465932 h 2313350"/>
              <a:gd name="connsiteX72" fmla="*/ 458216 w 2209067"/>
              <a:gd name="connsiteY72" fmla="*/ 442183 h 2313350"/>
              <a:gd name="connsiteX73" fmla="*/ 435928 w 2209067"/>
              <a:gd name="connsiteY73" fmla="*/ 421577 h 2313350"/>
              <a:gd name="connsiteX74" fmla="*/ 412672 w 2209067"/>
              <a:gd name="connsiteY74" fmla="*/ 397828 h 2313350"/>
              <a:gd name="connsiteX75" fmla="*/ 390385 w 2209067"/>
              <a:gd name="connsiteY75" fmla="*/ 375476 h 2313350"/>
              <a:gd name="connsiteX76" fmla="*/ 366160 w 2209067"/>
              <a:gd name="connsiteY76" fmla="*/ 354870 h 2313350"/>
              <a:gd name="connsiteX77" fmla="*/ 343872 w 2209067"/>
              <a:gd name="connsiteY77" fmla="*/ 331121 h 2313350"/>
              <a:gd name="connsiteX78" fmla="*/ 321585 w 2209067"/>
              <a:gd name="connsiteY78" fmla="*/ 308769 h 2313350"/>
              <a:gd name="connsiteX79" fmla="*/ 299298 w 2209067"/>
              <a:gd name="connsiteY79" fmla="*/ 286766 h 2313350"/>
              <a:gd name="connsiteX80" fmla="*/ 277011 w 2209067"/>
              <a:gd name="connsiteY80" fmla="*/ 264414 h 2313350"/>
              <a:gd name="connsiteX81" fmla="*/ 253754 w 2209067"/>
              <a:gd name="connsiteY81" fmla="*/ 242062 h 2313350"/>
              <a:gd name="connsiteX82" fmla="*/ 231467 w 2209067"/>
              <a:gd name="connsiteY82" fmla="*/ 220060 h 2313350"/>
              <a:gd name="connsiteX83" fmla="*/ 209180 w 2209067"/>
              <a:gd name="connsiteY83" fmla="*/ 199454 h 2313350"/>
              <a:gd name="connsiteX84" fmla="*/ 184954 w 2209067"/>
              <a:gd name="connsiteY84" fmla="*/ 177102 h 2313350"/>
              <a:gd name="connsiteX85" fmla="*/ 162667 w 2209067"/>
              <a:gd name="connsiteY85" fmla="*/ 154750 h 2313350"/>
              <a:gd name="connsiteX86" fmla="*/ 139411 w 2209067"/>
              <a:gd name="connsiteY86" fmla="*/ 132747 h 2313350"/>
              <a:gd name="connsiteX87" fmla="*/ 117124 w 2209067"/>
              <a:gd name="connsiteY87" fmla="*/ 112141 h 2313350"/>
              <a:gd name="connsiteX88" fmla="*/ 94836 w 2209067"/>
              <a:gd name="connsiteY88" fmla="*/ 89789 h 2313350"/>
              <a:gd name="connsiteX89" fmla="*/ 72549 w 2209067"/>
              <a:gd name="connsiteY89" fmla="*/ 67437 h 2313350"/>
              <a:gd name="connsiteX90" fmla="*/ 50262 w 2209067"/>
              <a:gd name="connsiteY90" fmla="*/ 46832 h 2313350"/>
              <a:gd name="connsiteX91" fmla="*/ 27006 w 2209067"/>
              <a:gd name="connsiteY91" fmla="*/ 24829 h 2313350"/>
              <a:gd name="connsiteX92" fmla="*/ 4718 w 2209067"/>
              <a:gd name="connsiteY92" fmla="*/ 4223 h 2313350"/>
              <a:gd name="connsiteX93" fmla="*/ 71933 w 2209067"/>
              <a:gd name="connsiteY93" fmla="*/ 73311 h 2313350"/>
              <a:gd name="connsiteX0" fmla="*/ 2159799 w 2159799"/>
              <a:gd name="connsiteY0" fmla="*/ 2299494 h 2299494"/>
              <a:gd name="connsiteX1" fmla="*/ 2045456 w 2159799"/>
              <a:gd name="connsiteY1" fmla="*/ 2166430 h 2299494"/>
              <a:gd name="connsiteX2" fmla="*/ 2023168 w 2159799"/>
              <a:gd name="connsiteY2" fmla="*/ 2137791 h 2299494"/>
              <a:gd name="connsiteX3" fmla="*/ 1999912 w 2159799"/>
              <a:gd name="connsiteY3" fmla="*/ 2112296 h 2299494"/>
              <a:gd name="connsiteX4" fmla="*/ 1977625 w 2159799"/>
              <a:gd name="connsiteY4" fmla="*/ 2085404 h 2299494"/>
              <a:gd name="connsiteX5" fmla="*/ 1957275 w 2159799"/>
              <a:gd name="connsiteY5" fmla="*/ 2059909 h 2299494"/>
              <a:gd name="connsiteX6" fmla="*/ 1933050 w 2159799"/>
              <a:gd name="connsiteY6" fmla="*/ 2031270 h 2299494"/>
              <a:gd name="connsiteX7" fmla="*/ 1910763 w 2159799"/>
              <a:gd name="connsiteY7" fmla="*/ 2005775 h 2299494"/>
              <a:gd name="connsiteX8" fmla="*/ 1887507 w 2159799"/>
              <a:gd name="connsiteY8" fmla="*/ 1980629 h 2299494"/>
              <a:gd name="connsiteX9" fmla="*/ 1865219 w 2159799"/>
              <a:gd name="connsiteY9" fmla="*/ 1951990 h 2299494"/>
              <a:gd name="connsiteX10" fmla="*/ 1842932 w 2159799"/>
              <a:gd name="connsiteY10" fmla="*/ 1926495 h 2299494"/>
              <a:gd name="connsiteX11" fmla="*/ 1818707 w 2159799"/>
              <a:gd name="connsiteY11" fmla="*/ 1901000 h 2299494"/>
              <a:gd name="connsiteX12" fmla="*/ 1796420 w 2159799"/>
              <a:gd name="connsiteY12" fmla="*/ 1874108 h 2299494"/>
              <a:gd name="connsiteX13" fmla="*/ 1773163 w 2159799"/>
              <a:gd name="connsiteY13" fmla="*/ 1848612 h 2299494"/>
              <a:gd name="connsiteX14" fmla="*/ 1751845 w 2159799"/>
              <a:gd name="connsiteY14" fmla="*/ 1823466 h 2299494"/>
              <a:gd name="connsiteX15" fmla="*/ 1729558 w 2159799"/>
              <a:gd name="connsiteY15" fmla="*/ 1796225 h 2299494"/>
              <a:gd name="connsiteX16" fmla="*/ 1706302 w 2159799"/>
              <a:gd name="connsiteY16" fmla="*/ 1771079 h 2299494"/>
              <a:gd name="connsiteX17" fmla="*/ 1684014 w 2159799"/>
              <a:gd name="connsiteY17" fmla="*/ 1745584 h 2299494"/>
              <a:gd name="connsiteX18" fmla="*/ 1659789 w 2159799"/>
              <a:gd name="connsiteY18" fmla="*/ 1718691 h 2299494"/>
              <a:gd name="connsiteX19" fmla="*/ 1637502 w 2159799"/>
              <a:gd name="connsiteY19" fmla="*/ 1693196 h 2299494"/>
              <a:gd name="connsiteX20" fmla="*/ 1615215 w 2159799"/>
              <a:gd name="connsiteY20" fmla="*/ 1669447 h 2299494"/>
              <a:gd name="connsiteX21" fmla="*/ 1591958 w 2159799"/>
              <a:gd name="connsiteY21" fmla="*/ 1642555 h 2299494"/>
              <a:gd name="connsiteX22" fmla="*/ 1569671 w 2159799"/>
              <a:gd name="connsiteY22" fmla="*/ 1617060 h 2299494"/>
              <a:gd name="connsiteX23" fmla="*/ 1547384 w 2159799"/>
              <a:gd name="connsiteY23" fmla="*/ 1591564 h 2299494"/>
              <a:gd name="connsiteX24" fmla="*/ 1525097 w 2159799"/>
              <a:gd name="connsiteY24" fmla="*/ 1566069 h 2299494"/>
              <a:gd name="connsiteX25" fmla="*/ 1502809 w 2159799"/>
              <a:gd name="connsiteY25" fmla="*/ 1540923 h 2299494"/>
              <a:gd name="connsiteX26" fmla="*/ 1479553 w 2159799"/>
              <a:gd name="connsiteY26" fmla="*/ 1516825 h 2299494"/>
              <a:gd name="connsiteX27" fmla="*/ 1457266 w 2159799"/>
              <a:gd name="connsiteY27" fmla="*/ 1489933 h 2299494"/>
              <a:gd name="connsiteX28" fmla="*/ 1433041 w 2159799"/>
              <a:gd name="connsiteY28" fmla="*/ 1466184 h 2299494"/>
              <a:gd name="connsiteX29" fmla="*/ 1410753 w 2159799"/>
              <a:gd name="connsiteY29" fmla="*/ 1440688 h 2299494"/>
              <a:gd name="connsiteX30" fmla="*/ 1388466 w 2159799"/>
              <a:gd name="connsiteY30" fmla="*/ 1415542 h 2299494"/>
              <a:gd name="connsiteX31" fmla="*/ 1365210 w 2159799"/>
              <a:gd name="connsiteY31" fmla="*/ 1391444 h 2299494"/>
              <a:gd name="connsiteX32" fmla="*/ 1343892 w 2159799"/>
              <a:gd name="connsiteY32" fmla="*/ 1364552 h 2299494"/>
              <a:gd name="connsiteX33" fmla="*/ 1320635 w 2159799"/>
              <a:gd name="connsiteY33" fmla="*/ 1340803 h 2299494"/>
              <a:gd name="connsiteX34" fmla="*/ 1298348 w 2159799"/>
              <a:gd name="connsiteY34" fmla="*/ 1317054 h 2299494"/>
              <a:gd name="connsiteX35" fmla="*/ 1276061 w 2159799"/>
              <a:gd name="connsiteY35" fmla="*/ 1291559 h 2299494"/>
              <a:gd name="connsiteX36" fmla="*/ 1251836 w 2159799"/>
              <a:gd name="connsiteY36" fmla="*/ 1267810 h 2299494"/>
              <a:gd name="connsiteX37" fmla="*/ 1229548 w 2159799"/>
              <a:gd name="connsiteY37" fmla="*/ 1244061 h 2299494"/>
              <a:gd name="connsiteX38" fmla="*/ 1206292 w 2159799"/>
              <a:gd name="connsiteY38" fmla="*/ 1218565 h 2299494"/>
              <a:gd name="connsiteX39" fmla="*/ 1184005 w 2159799"/>
              <a:gd name="connsiteY39" fmla="*/ 1194816 h 2299494"/>
              <a:gd name="connsiteX40" fmla="*/ 1161718 w 2159799"/>
              <a:gd name="connsiteY40" fmla="*/ 1169321 h 2299494"/>
              <a:gd name="connsiteX41" fmla="*/ 1139430 w 2159799"/>
              <a:gd name="connsiteY41" fmla="*/ 1145572 h 2299494"/>
              <a:gd name="connsiteX42" fmla="*/ 1117143 w 2159799"/>
              <a:gd name="connsiteY42" fmla="*/ 1121823 h 2299494"/>
              <a:gd name="connsiteX43" fmla="*/ 1092918 w 2159799"/>
              <a:gd name="connsiteY43" fmla="*/ 1096328 h 2299494"/>
              <a:gd name="connsiteX44" fmla="*/ 1070631 w 2159799"/>
              <a:gd name="connsiteY44" fmla="*/ 1072579 h 2299494"/>
              <a:gd name="connsiteX45" fmla="*/ 1047374 w 2159799"/>
              <a:gd name="connsiteY45" fmla="*/ 1048830 h 2299494"/>
              <a:gd name="connsiteX46" fmla="*/ 1025087 w 2159799"/>
              <a:gd name="connsiteY46" fmla="*/ 1024732 h 2299494"/>
              <a:gd name="connsiteX47" fmla="*/ 1002800 w 2159799"/>
              <a:gd name="connsiteY47" fmla="*/ 1000983 h 2299494"/>
              <a:gd name="connsiteX48" fmla="*/ 978575 w 2159799"/>
              <a:gd name="connsiteY48" fmla="*/ 975487 h 2299494"/>
              <a:gd name="connsiteX49" fmla="*/ 957256 w 2159799"/>
              <a:gd name="connsiteY49" fmla="*/ 953485 h 2299494"/>
              <a:gd name="connsiteX50" fmla="*/ 934969 w 2159799"/>
              <a:gd name="connsiteY50" fmla="*/ 929736 h 2299494"/>
              <a:gd name="connsiteX51" fmla="*/ 912682 w 2159799"/>
              <a:gd name="connsiteY51" fmla="*/ 904240 h 2299494"/>
              <a:gd name="connsiteX52" fmla="*/ 890394 w 2159799"/>
              <a:gd name="connsiteY52" fmla="*/ 881888 h 2299494"/>
              <a:gd name="connsiteX53" fmla="*/ 866169 w 2159799"/>
              <a:gd name="connsiteY53" fmla="*/ 858139 h 2299494"/>
              <a:gd name="connsiteX54" fmla="*/ 843882 w 2159799"/>
              <a:gd name="connsiteY54" fmla="*/ 834390 h 2299494"/>
              <a:gd name="connsiteX55" fmla="*/ 820626 w 2159799"/>
              <a:gd name="connsiteY55" fmla="*/ 812038 h 2299494"/>
              <a:gd name="connsiteX56" fmla="*/ 798338 w 2159799"/>
              <a:gd name="connsiteY56" fmla="*/ 786892 h 2299494"/>
              <a:gd name="connsiteX57" fmla="*/ 776051 w 2159799"/>
              <a:gd name="connsiteY57" fmla="*/ 764540 h 2299494"/>
              <a:gd name="connsiteX58" fmla="*/ 751826 w 2159799"/>
              <a:gd name="connsiteY58" fmla="*/ 742188 h 2299494"/>
              <a:gd name="connsiteX59" fmla="*/ 731477 w 2159799"/>
              <a:gd name="connsiteY59" fmla="*/ 717042 h 2299494"/>
              <a:gd name="connsiteX60" fmla="*/ 707252 w 2159799"/>
              <a:gd name="connsiteY60" fmla="*/ 694690 h 2299494"/>
              <a:gd name="connsiteX61" fmla="*/ 684964 w 2159799"/>
              <a:gd name="connsiteY61" fmla="*/ 670941 h 2299494"/>
              <a:gd name="connsiteX62" fmla="*/ 662677 w 2159799"/>
              <a:gd name="connsiteY62" fmla="*/ 648589 h 2299494"/>
              <a:gd name="connsiteX63" fmla="*/ 639421 w 2159799"/>
              <a:gd name="connsiteY63" fmla="*/ 626237 h 2299494"/>
              <a:gd name="connsiteX64" fmla="*/ 617133 w 2159799"/>
              <a:gd name="connsiteY64" fmla="*/ 602488 h 2299494"/>
              <a:gd name="connsiteX65" fmla="*/ 592908 w 2159799"/>
              <a:gd name="connsiteY65" fmla="*/ 580486 h 2299494"/>
              <a:gd name="connsiteX66" fmla="*/ 570621 w 2159799"/>
              <a:gd name="connsiteY66" fmla="*/ 556387 h 2299494"/>
              <a:gd name="connsiteX67" fmla="*/ 549303 w 2159799"/>
              <a:gd name="connsiteY67" fmla="*/ 534385 h 2299494"/>
              <a:gd name="connsiteX68" fmla="*/ 525077 w 2159799"/>
              <a:gd name="connsiteY68" fmla="*/ 512033 h 2299494"/>
              <a:gd name="connsiteX69" fmla="*/ 504728 w 2159799"/>
              <a:gd name="connsiteY69" fmla="*/ 488284 h 2299494"/>
              <a:gd name="connsiteX70" fmla="*/ 480503 w 2159799"/>
              <a:gd name="connsiteY70" fmla="*/ 465932 h 2299494"/>
              <a:gd name="connsiteX71" fmla="*/ 458216 w 2159799"/>
              <a:gd name="connsiteY71" fmla="*/ 442183 h 2299494"/>
              <a:gd name="connsiteX72" fmla="*/ 435928 w 2159799"/>
              <a:gd name="connsiteY72" fmla="*/ 421577 h 2299494"/>
              <a:gd name="connsiteX73" fmla="*/ 412672 w 2159799"/>
              <a:gd name="connsiteY73" fmla="*/ 397828 h 2299494"/>
              <a:gd name="connsiteX74" fmla="*/ 390385 w 2159799"/>
              <a:gd name="connsiteY74" fmla="*/ 375476 h 2299494"/>
              <a:gd name="connsiteX75" fmla="*/ 366160 w 2159799"/>
              <a:gd name="connsiteY75" fmla="*/ 354870 h 2299494"/>
              <a:gd name="connsiteX76" fmla="*/ 343872 w 2159799"/>
              <a:gd name="connsiteY76" fmla="*/ 331121 h 2299494"/>
              <a:gd name="connsiteX77" fmla="*/ 321585 w 2159799"/>
              <a:gd name="connsiteY77" fmla="*/ 308769 h 2299494"/>
              <a:gd name="connsiteX78" fmla="*/ 299298 w 2159799"/>
              <a:gd name="connsiteY78" fmla="*/ 286766 h 2299494"/>
              <a:gd name="connsiteX79" fmla="*/ 277011 w 2159799"/>
              <a:gd name="connsiteY79" fmla="*/ 264414 h 2299494"/>
              <a:gd name="connsiteX80" fmla="*/ 253754 w 2159799"/>
              <a:gd name="connsiteY80" fmla="*/ 242062 h 2299494"/>
              <a:gd name="connsiteX81" fmla="*/ 231467 w 2159799"/>
              <a:gd name="connsiteY81" fmla="*/ 220060 h 2299494"/>
              <a:gd name="connsiteX82" fmla="*/ 209180 w 2159799"/>
              <a:gd name="connsiteY82" fmla="*/ 199454 h 2299494"/>
              <a:gd name="connsiteX83" fmla="*/ 184954 w 2159799"/>
              <a:gd name="connsiteY83" fmla="*/ 177102 h 2299494"/>
              <a:gd name="connsiteX84" fmla="*/ 162667 w 2159799"/>
              <a:gd name="connsiteY84" fmla="*/ 154750 h 2299494"/>
              <a:gd name="connsiteX85" fmla="*/ 139411 w 2159799"/>
              <a:gd name="connsiteY85" fmla="*/ 132747 h 2299494"/>
              <a:gd name="connsiteX86" fmla="*/ 117124 w 2159799"/>
              <a:gd name="connsiteY86" fmla="*/ 112141 h 2299494"/>
              <a:gd name="connsiteX87" fmla="*/ 94836 w 2159799"/>
              <a:gd name="connsiteY87" fmla="*/ 89789 h 2299494"/>
              <a:gd name="connsiteX88" fmla="*/ 72549 w 2159799"/>
              <a:gd name="connsiteY88" fmla="*/ 67437 h 2299494"/>
              <a:gd name="connsiteX89" fmla="*/ 50262 w 2159799"/>
              <a:gd name="connsiteY89" fmla="*/ 46832 h 2299494"/>
              <a:gd name="connsiteX90" fmla="*/ 27006 w 2159799"/>
              <a:gd name="connsiteY90" fmla="*/ 24829 h 2299494"/>
              <a:gd name="connsiteX91" fmla="*/ 4718 w 2159799"/>
              <a:gd name="connsiteY91" fmla="*/ 4223 h 2299494"/>
              <a:gd name="connsiteX92" fmla="*/ 71933 w 2159799"/>
              <a:gd name="connsiteY92" fmla="*/ 73311 h 2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59799" h="2299494">
                <a:moveTo>
                  <a:pt x="2159799" y="2299494"/>
                </a:moveTo>
                <a:cubicBezTo>
                  <a:pt x="2136543" y="2277142"/>
                  <a:pt x="2067743" y="2193322"/>
                  <a:pt x="2045456" y="2166430"/>
                </a:cubicBezTo>
                <a:cubicBezTo>
                  <a:pt x="2037703" y="2157000"/>
                  <a:pt x="2030920" y="2147221"/>
                  <a:pt x="2023168" y="2137791"/>
                </a:cubicBezTo>
                <a:cubicBezTo>
                  <a:pt x="2015416" y="2129409"/>
                  <a:pt x="2007664" y="2120678"/>
                  <a:pt x="1999912" y="2112296"/>
                </a:cubicBezTo>
                <a:cubicBezTo>
                  <a:pt x="1992160" y="2103216"/>
                  <a:pt x="1985377" y="2094484"/>
                  <a:pt x="1977625" y="2085404"/>
                </a:cubicBezTo>
                <a:cubicBezTo>
                  <a:pt x="1970842" y="2077022"/>
                  <a:pt x="1964058" y="2068291"/>
                  <a:pt x="1957275" y="2059909"/>
                </a:cubicBezTo>
                <a:cubicBezTo>
                  <a:pt x="1949523" y="2050479"/>
                  <a:pt x="1940802" y="2040700"/>
                  <a:pt x="1933050" y="2031270"/>
                </a:cubicBezTo>
                <a:cubicBezTo>
                  <a:pt x="1925298" y="2022888"/>
                  <a:pt x="1918515" y="2014157"/>
                  <a:pt x="1910763" y="2005775"/>
                </a:cubicBezTo>
                <a:lnTo>
                  <a:pt x="1887507" y="1980629"/>
                </a:lnTo>
                <a:cubicBezTo>
                  <a:pt x="1879755" y="1971199"/>
                  <a:pt x="1872972" y="1961420"/>
                  <a:pt x="1865219" y="1951990"/>
                </a:cubicBezTo>
                <a:cubicBezTo>
                  <a:pt x="1857467" y="1943608"/>
                  <a:pt x="1850684" y="1934877"/>
                  <a:pt x="1842932" y="1926495"/>
                </a:cubicBezTo>
                <a:cubicBezTo>
                  <a:pt x="1835180" y="1918113"/>
                  <a:pt x="1826459" y="1909382"/>
                  <a:pt x="1818707" y="1901000"/>
                </a:cubicBezTo>
                <a:cubicBezTo>
                  <a:pt x="1810955" y="1891919"/>
                  <a:pt x="1804172" y="1883188"/>
                  <a:pt x="1796420" y="1874108"/>
                </a:cubicBezTo>
                <a:cubicBezTo>
                  <a:pt x="1788668" y="1865726"/>
                  <a:pt x="1780916" y="1856994"/>
                  <a:pt x="1773163" y="1848612"/>
                </a:cubicBezTo>
                <a:cubicBezTo>
                  <a:pt x="1766380" y="1840230"/>
                  <a:pt x="1758628" y="1831848"/>
                  <a:pt x="1751845" y="1823466"/>
                </a:cubicBezTo>
                <a:cubicBezTo>
                  <a:pt x="1744093" y="1814386"/>
                  <a:pt x="1737310" y="1805305"/>
                  <a:pt x="1729558" y="1796225"/>
                </a:cubicBezTo>
                <a:lnTo>
                  <a:pt x="1706302" y="1771079"/>
                </a:lnTo>
                <a:cubicBezTo>
                  <a:pt x="1698550" y="1762697"/>
                  <a:pt x="1691767" y="1753966"/>
                  <a:pt x="1684014" y="1745584"/>
                </a:cubicBezTo>
                <a:cubicBezTo>
                  <a:pt x="1676262" y="1736503"/>
                  <a:pt x="1667541" y="1727772"/>
                  <a:pt x="1659789" y="1718691"/>
                </a:cubicBezTo>
                <a:cubicBezTo>
                  <a:pt x="1652037" y="1710309"/>
                  <a:pt x="1645254" y="1701578"/>
                  <a:pt x="1637502" y="1693196"/>
                </a:cubicBezTo>
                <a:cubicBezTo>
                  <a:pt x="1629750" y="1685163"/>
                  <a:pt x="1622967" y="1677480"/>
                  <a:pt x="1615215" y="1669447"/>
                </a:cubicBezTo>
                <a:cubicBezTo>
                  <a:pt x="1607463" y="1660367"/>
                  <a:pt x="1599711" y="1651635"/>
                  <a:pt x="1591958" y="1642555"/>
                </a:cubicBezTo>
                <a:cubicBezTo>
                  <a:pt x="1584206" y="1634173"/>
                  <a:pt x="1577423" y="1625442"/>
                  <a:pt x="1569671" y="1617060"/>
                </a:cubicBezTo>
                <a:cubicBezTo>
                  <a:pt x="1561919" y="1608678"/>
                  <a:pt x="1555136" y="1599946"/>
                  <a:pt x="1547384" y="1591564"/>
                </a:cubicBezTo>
                <a:cubicBezTo>
                  <a:pt x="1539632" y="1583182"/>
                  <a:pt x="1532849" y="1574451"/>
                  <a:pt x="1525097" y="1566069"/>
                </a:cubicBezTo>
                <a:cubicBezTo>
                  <a:pt x="1517345" y="1557687"/>
                  <a:pt x="1510562" y="1549305"/>
                  <a:pt x="1502809" y="1540923"/>
                </a:cubicBezTo>
                <a:lnTo>
                  <a:pt x="1479553" y="1516825"/>
                </a:lnTo>
                <a:cubicBezTo>
                  <a:pt x="1471801" y="1507744"/>
                  <a:pt x="1465018" y="1499013"/>
                  <a:pt x="1457266" y="1489933"/>
                </a:cubicBezTo>
                <a:cubicBezTo>
                  <a:pt x="1449514" y="1481900"/>
                  <a:pt x="1440793" y="1474216"/>
                  <a:pt x="1433041" y="1466184"/>
                </a:cubicBezTo>
                <a:cubicBezTo>
                  <a:pt x="1425289" y="1457802"/>
                  <a:pt x="1418505" y="1449070"/>
                  <a:pt x="1410753" y="1440688"/>
                </a:cubicBezTo>
                <a:cubicBezTo>
                  <a:pt x="1403001" y="1432306"/>
                  <a:pt x="1396218" y="1423924"/>
                  <a:pt x="1388466" y="1415542"/>
                </a:cubicBezTo>
                <a:lnTo>
                  <a:pt x="1365210" y="1391444"/>
                </a:lnTo>
                <a:cubicBezTo>
                  <a:pt x="1358427" y="1382364"/>
                  <a:pt x="1350675" y="1373632"/>
                  <a:pt x="1343892" y="1364552"/>
                </a:cubicBezTo>
                <a:cubicBezTo>
                  <a:pt x="1336140" y="1356519"/>
                  <a:pt x="1328387" y="1348836"/>
                  <a:pt x="1320635" y="1340803"/>
                </a:cubicBezTo>
                <a:cubicBezTo>
                  <a:pt x="1312883" y="1332770"/>
                  <a:pt x="1306100" y="1325087"/>
                  <a:pt x="1298348" y="1317054"/>
                </a:cubicBezTo>
                <a:cubicBezTo>
                  <a:pt x="1290596" y="1308672"/>
                  <a:pt x="1283813" y="1299941"/>
                  <a:pt x="1276061" y="1291559"/>
                </a:cubicBezTo>
                <a:cubicBezTo>
                  <a:pt x="1268309" y="1283526"/>
                  <a:pt x="1259588" y="1275842"/>
                  <a:pt x="1251836" y="1267810"/>
                </a:cubicBezTo>
                <a:cubicBezTo>
                  <a:pt x="1244084" y="1259777"/>
                  <a:pt x="1237300" y="1252093"/>
                  <a:pt x="1229548" y="1244061"/>
                </a:cubicBezTo>
                <a:cubicBezTo>
                  <a:pt x="1221796" y="1235679"/>
                  <a:pt x="1214044" y="1226947"/>
                  <a:pt x="1206292" y="1218565"/>
                </a:cubicBezTo>
                <a:cubicBezTo>
                  <a:pt x="1198540" y="1210533"/>
                  <a:pt x="1191757" y="1202849"/>
                  <a:pt x="1184005" y="1194816"/>
                </a:cubicBezTo>
                <a:cubicBezTo>
                  <a:pt x="1176253" y="1186434"/>
                  <a:pt x="1169470" y="1177703"/>
                  <a:pt x="1161718" y="1169321"/>
                </a:cubicBezTo>
                <a:cubicBezTo>
                  <a:pt x="1153965" y="1161288"/>
                  <a:pt x="1147182" y="1153605"/>
                  <a:pt x="1139430" y="1145572"/>
                </a:cubicBezTo>
                <a:cubicBezTo>
                  <a:pt x="1131678" y="1137539"/>
                  <a:pt x="1124895" y="1129856"/>
                  <a:pt x="1117143" y="1121823"/>
                </a:cubicBezTo>
                <a:cubicBezTo>
                  <a:pt x="1109391" y="1113441"/>
                  <a:pt x="1100670" y="1104710"/>
                  <a:pt x="1092918" y="1096328"/>
                </a:cubicBezTo>
                <a:cubicBezTo>
                  <a:pt x="1085166" y="1088295"/>
                  <a:pt x="1078383" y="1080612"/>
                  <a:pt x="1070631" y="1072579"/>
                </a:cubicBezTo>
                <a:cubicBezTo>
                  <a:pt x="1062878" y="1064546"/>
                  <a:pt x="1055126" y="1056863"/>
                  <a:pt x="1047374" y="1048830"/>
                </a:cubicBezTo>
                <a:cubicBezTo>
                  <a:pt x="1039622" y="1040797"/>
                  <a:pt x="1032839" y="1032764"/>
                  <a:pt x="1025087" y="1024732"/>
                </a:cubicBezTo>
                <a:cubicBezTo>
                  <a:pt x="1017335" y="1016699"/>
                  <a:pt x="1010552" y="1009015"/>
                  <a:pt x="1002800" y="1000983"/>
                </a:cubicBezTo>
                <a:cubicBezTo>
                  <a:pt x="995048" y="992601"/>
                  <a:pt x="986327" y="983869"/>
                  <a:pt x="978575" y="975487"/>
                </a:cubicBezTo>
                <a:cubicBezTo>
                  <a:pt x="971791" y="968153"/>
                  <a:pt x="964039" y="960819"/>
                  <a:pt x="957256" y="953485"/>
                </a:cubicBezTo>
                <a:cubicBezTo>
                  <a:pt x="949504" y="945452"/>
                  <a:pt x="942721" y="937768"/>
                  <a:pt x="934969" y="929736"/>
                </a:cubicBezTo>
                <a:cubicBezTo>
                  <a:pt x="927217" y="921354"/>
                  <a:pt x="920434" y="912622"/>
                  <a:pt x="912682" y="904240"/>
                </a:cubicBezTo>
                <a:cubicBezTo>
                  <a:pt x="904930" y="896906"/>
                  <a:pt x="898147" y="889223"/>
                  <a:pt x="890394" y="881888"/>
                </a:cubicBezTo>
                <a:cubicBezTo>
                  <a:pt x="882642" y="873856"/>
                  <a:pt x="873921" y="866172"/>
                  <a:pt x="866169" y="858139"/>
                </a:cubicBezTo>
                <a:cubicBezTo>
                  <a:pt x="858417" y="850107"/>
                  <a:pt x="851634" y="842423"/>
                  <a:pt x="843882" y="834390"/>
                </a:cubicBezTo>
                <a:cubicBezTo>
                  <a:pt x="836130" y="827056"/>
                  <a:pt x="828378" y="819373"/>
                  <a:pt x="820626" y="812038"/>
                </a:cubicBezTo>
                <a:cubicBezTo>
                  <a:pt x="812874" y="803656"/>
                  <a:pt x="806091" y="795274"/>
                  <a:pt x="798338" y="786892"/>
                </a:cubicBezTo>
                <a:cubicBezTo>
                  <a:pt x="790586" y="779558"/>
                  <a:pt x="783803" y="771875"/>
                  <a:pt x="776051" y="764540"/>
                </a:cubicBezTo>
                <a:cubicBezTo>
                  <a:pt x="768299" y="757206"/>
                  <a:pt x="759578" y="749523"/>
                  <a:pt x="751826" y="742188"/>
                </a:cubicBezTo>
                <a:lnTo>
                  <a:pt x="731477" y="717042"/>
                </a:lnTo>
                <a:cubicBezTo>
                  <a:pt x="723725" y="709708"/>
                  <a:pt x="715003" y="702025"/>
                  <a:pt x="707252" y="694690"/>
                </a:cubicBezTo>
                <a:cubicBezTo>
                  <a:pt x="699499" y="686658"/>
                  <a:pt x="692716" y="678974"/>
                  <a:pt x="684964" y="670941"/>
                </a:cubicBezTo>
                <a:cubicBezTo>
                  <a:pt x="677212" y="663607"/>
                  <a:pt x="670429" y="655924"/>
                  <a:pt x="662677" y="648589"/>
                </a:cubicBezTo>
                <a:cubicBezTo>
                  <a:pt x="654925" y="641255"/>
                  <a:pt x="647173" y="633572"/>
                  <a:pt x="639421" y="626237"/>
                </a:cubicBezTo>
                <a:cubicBezTo>
                  <a:pt x="631668" y="618205"/>
                  <a:pt x="624886" y="610521"/>
                  <a:pt x="617133" y="602488"/>
                </a:cubicBezTo>
                <a:cubicBezTo>
                  <a:pt x="609381" y="595154"/>
                  <a:pt x="600660" y="587820"/>
                  <a:pt x="592908" y="580486"/>
                </a:cubicBezTo>
                <a:cubicBezTo>
                  <a:pt x="585156" y="572453"/>
                  <a:pt x="578373" y="564420"/>
                  <a:pt x="570621" y="556387"/>
                </a:cubicBezTo>
                <a:cubicBezTo>
                  <a:pt x="563838" y="549053"/>
                  <a:pt x="556086" y="541719"/>
                  <a:pt x="549303" y="534385"/>
                </a:cubicBezTo>
                <a:cubicBezTo>
                  <a:pt x="541550" y="527050"/>
                  <a:pt x="532829" y="519367"/>
                  <a:pt x="525077" y="512033"/>
                </a:cubicBezTo>
                <a:cubicBezTo>
                  <a:pt x="518294" y="504000"/>
                  <a:pt x="511511" y="496316"/>
                  <a:pt x="504728" y="488284"/>
                </a:cubicBezTo>
                <a:cubicBezTo>
                  <a:pt x="496976" y="480949"/>
                  <a:pt x="488255" y="473266"/>
                  <a:pt x="480503" y="465932"/>
                </a:cubicBezTo>
                <a:cubicBezTo>
                  <a:pt x="472751" y="457899"/>
                  <a:pt x="465968" y="450215"/>
                  <a:pt x="458216" y="442183"/>
                </a:cubicBezTo>
                <a:cubicBezTo>
                  <a:pt x="450463" y="435198"/>
                  <a:pt x="443681" y="428562"/>
                  <a:pt x="435928" y="421577"/>
                </a:cubicBezTo>
                <a:cubicBezTo>
                  <a:pt x="428176" y="413544"/>
                  <a:pt x="420424" y="405861"/>
                  <a:pt x="412672" y="397828"/>
                </a:cubicBezTo>
                <a:cubicBezTo>
                  <a:pt x="404920" y="390494"/>
                  <a:pt x="398137" y="382810"/>
                  <a:pt x="390385" y="375476"/>
                </a:cubicBezTo>
                <a:cubicBezTo>
                  <a:pt x="382633" y="368491"/>
                  <a:pt x="373912" y="361855"/>
                  <a:pt x="366160" y="354870"/>
                </a:cubicBezTo>
                <a:cubicBezTo>
                  <a:pt x="358407" y="346837"/>
                  <a:pt x="351625" y="339154"/>
                  <a:pt x="343872" y="331121"/>
                </a:cubicBezTo>
                <a:cubicBezTo>
                  <a:pt x="336120" y="323787"/>
                  <a:pt x="329337" y="316103"/>
                  <a:pt x="321585" y="308769"/>
                </a:cubicBezTo>
                <a:cubicBezTo>
                  <a:pt x="313833" y="301435"/>
                  <a:pt x="307050" y="294101"/>
                  <a:pt x="299298" y="286766"/>
                </a:cubicBezTo>
                <a:cubicBezTo>
                  <a:pt x="291546" y="279432"/>
                  <a:pt x="284763" y="271749"/>
                  <a:pt x="277011" y="264414"/>
                </a:cubicBezTo>
                <a:cubicBezTo>
                  <a:pt x="269259" y="257080"/>
                  <a:pt x="261506" y="249397"/>
                  <a:pt x="253754" y="242062"/>
                </a:cubicBezTo>
                <a:cubicBezTo>
                  <a:pt x="246002" y="234728"/>
                  <a:pt x="239219" y="227394"/>
                  <a:pt x="231467" y="220060"/>
                </a:cubicBezTo>
                <a:cubicBezTo>
                  <a:pt x="223715" y="213075"/>
                  <a:pt x="216932" y="206439"/>
                  <a:pt x="209180" y="199454"/>
                </a:cubicBezTo>
                <a:cubicBezTo>
                  <a:pt x="201428" y="192120"/>
                  <a:pt x="192707" y="184436"/>
                  <a:pt x="184954" y="177102"/>
                </a:cubicBezTo>
                <a:cubicBezTo>
                  <a:pt x="177202" y="169768"/>
                  <a:pt x="170419" y="162084"/>
                  <a:pt x="162667" y="154750"/>
                </a:cubicBezTo>
                <a:lnTo>
                  <a:pt x="139411" y="132747"/>
                </a:lnTo>
                <a:cubicBezTo>
                  <a:pt x="131659" y="125762"/>
                  <a:pt x="124876" y="119126"/>
                  <a:pt x="117124" y="112141"/>
                </a:cubicBezTo>
                <a:cubicBezTo>
                  <a:pt x="109372" y="104807"/>
                  <a:pt x="102589" y="97124"/>
                  <a:pt x="94836" y="89789"/>
                </a:cubicBezTo>
                <a:cubicBezTo>
                  <a:pt x="87084" y="82455"/>
                  <a:pt x="80301" y="74772"/>
                  <a:pt x="72549" y="67437"/>
                </a:cubicBezTo>
                <a:cubicBezTo>
                  <a:pt x="64797" y="60452"/>
                  <a:pt x="58014" y="53817"/>
                  <a:pt x="50262" y="46832"/>
                </a:cubicBezTo>
                <a:lnTo>
                  <a:pt x="27006" y="24829"/>
                </a:lnTo>
                <a:cubicBezTo>
                  <a:pt x="19254" y="17844"/>
                  <a:pt x="12471" y="11208"/>
                  <a:pt x="4718" y="4223"/>
                </a:cubicBezTo>
                <a:cubicBezTo>
                  <a:pt x="-3034" y="-3111"/>
                  <a:pt x="-11755" y="-10795"/>
                  <a:pt x="71933" y="73311"/>
                </a:cubicBezTo>
              </a:path>
            </a:pathLst>
          </a:custGeom>
          <a:noFill/>
          <a:ln w="571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sp>
        <p:nvSpPr>
          <p:cNvPr id="56" name="67 Line End">
            <a:extLst>
              <a:ext uri="{FF2B5EF4-FFF2-40B4-BE49-F238E27FC236}">
                <a16:creationId xmlns:a16="http://schemas.microsoft.com/office/drawing/2014/main" id="{921E3AAF-8341-2260-1EE1-EA2C1F993AE1}"/>
              </a:ext>
              <a:ext uri="{C183D7F6-B498-43B3-948B-1728B52AA6E4}">
                <adec:decorative xmlns:adec="http://schemas.microsoft.com/office/drawing/2017/decorative" val="1"/>
              </a:ext>
            </a:extLst>
          </p:cNvPr>
          <p:cNvSpPr>
            <a:spLocks/>
          </p:cNvSpPr>
          <p:nvPr/>
        </p:nvSpPr>
        <p:spPr bwMode="auto">
          <a:xfrm>
            <a:off x="2581193" y="3063104"/>
            <a:ext cx="6907296" cy="2187178"/>
          </a:xfrm>
          <a:custGeom>
            <a:avLst/>
            <a:gdLst>
              <a:gd name="connsiteX0" fmla="*/ 5967164 w 7275525"/>
              <a:gd name="connsiteY0" fmla="*/ 2429658 h 2966815"/>
              <a:gd name="connsiteX1" fmla="*/ 5981915 w 7275525"/>
              <a:gd name="connsiteY1" fmla="*/ 2435015 h 2966815"/>
              <a:gd name="connsiteX2" fmla="*/ 6004042 w 7275525"/>
              <a:gd name="connsiteY2" fmla="*/ 2443051 h 2966815"/>
              <a:gd name="connsiteX3" fmla="*/ 6027871 w 7275525"/>
              <a:gd name="connsiteY3" fmla="*/ 2452485 h 2966815"/>
              <a:gd name="connsiteX4" fmla="*/ 6049999 w 7275525"/>
              <a:gd name="connsiteY4" fmla="*/ 2460522 h 2966815"/>
              <a:gd name="connsiteX5" fmla="*/ 6073829 w 7275525"/>
              <a:gd name="connsiteY5" fmla="*/ 2469956 h 2966815"/>
              <a:gd name="connsiteX6" fmla="*/ 6095957 w 7275525"/>
              <a:gd name="connsiteY6" fmla="*/ 2479390 h 2966815"/>
              <a:gd name="connsiteX7" fmla="*/ 6118084 w 7275525"/>
              <a:gd name="connsiteY7" fmla="*/ 2487426 h 2966815"/>
              <a:gd name="connsiteX8" fmla="*/ 6141913 w 7275525"/>
              <a:gd name="connsiteY8" fmla="*/ 2495463 h 2966815"/>
              <a:gd name="connsiteX9" fmla="*/ 6162339 w 7275525"/>
              <a:gd name="connsiteY9" fmla="*/ 2504897 h 2966815"/>
              <a:gd name="connsiteX10" fmla="*/ 6186169 w 7275525"/>
              <a:gd name="connsiteY10" fmla="*/ 2514331 h 2966815"/>
              <a:gd name="connsiteX11" fmla="*/ 6209147 w 7275525"/>
              <a:gd name="connsiteY11" fmla="*/ 2522367 h 2966815"/>
              <a:gd name="connsiteX12" fmla="*/ 6231275 w 7275525"/>
              <a:gd name="connsiteY12" fmla="*/ 2531801 h 2966815"/>
              <a:gd name="connsiteX13" fmla="*/ 6255105 w 7275525"/>
              <a:gd name="connsiteY13" fmla="*/ 2541235 h 2966815"/>
              <a:gd name="connsiteX14" fmla="*/ 6277232 w 7275525"/>
              <a:gd name="connsiteY14" fmla="*/ 2549272 h 2966815"/>
              <a:gd name="connsiteX15" fmla="*/ 6301062 w 7275525"/>
              <a:gd name="connsiteY15" fmla="*/ 2557308 h 2966815"/>
              <a:gd name="connsiteX16" fmla="*/ 6323189 w 7275525"/>
              <a:gd name="connsiteY16" fmla="*/ 2566742 h 2966815"/>
              <a:gd name="connsiteX17" fmla="*/ 6345317 w 7275525"/>
              <a:gd name="connsiteY17" fmla="*/ 2576176 h 2966815"/>
              <a:gd name="connsiteX18" fmla="*/ 6367445 w 7275525"/>
              <a:gd name="connsiteY18" fmla="*/ 2585960 h 2966815"/>
              <a:gd name="connsiteX19" fmla="*/ 6389572 w 7275525"/>
              <a:gd name="connsiteY19" fmla="*/ 2595394 h 2966815"/>
              <a:gd name="connsiteX20" fmla="*/ 6413401 w 7275525"/>
              <a:gd name="connsiteY20" fmla="*/ 2603430 h 2966815"/>
              <a:gd name="connsiteX21" fmla="*/ 6435529 w 7275525"/>
              <a:gd name="connsiteY21" fmla="*/ 2612864 h 2966815"/>
              <a:gd name="connsiteX22" fmla="*/ 6459359 w 7275525"/>
              <a:gd name="connsiteY22" fmla="*/ 2622298 h 2966815"/>
              <a:gd name="connsiteX23" fmla="*/ 6481487 w 7275525"/>
              <a:gd name="connsiteY23" fmla="*/ 2631732 h 2966815"/>
              <a:gd name="connsiteX24" fmla="*/ 6503614 w 7275525"/>
              <a:gd name="connsiteY24" fmla="*/ 2639768 h 2966815"/>
              <a:gd name="connsiteX25" fmla="*/ 6527443 w 7275525"/>
              <a:gd name="connsiteY25" fmla="*/ 2649203 h 2966815"/>
              <a:gd name="connsiteX26" fmla="*/ 6550422 w 7275525"/>
              <a:gd name="connsiteY26" fmla="*/ 2658986 h 2966815"/>
              <a:gd name="connsiteX27" fmla="*/ 6572550 w 7275525"/>
              <a:gd name="connsiteY27" fmla="*/ 2668420 h 2966815"/>
              <a:gd name="connsiteX28" fmla="*/ 6594677 w 7275525"/>
              <a:gd name="connsiteY28" fmla="*/ 2676456 h 2966815"/>
              <a:gd name="connsiteX29" fmla="*/ 6616805 w 7275525"/>
              <a:gd name="connsiteY29" fmla="*/ 2685890 h 2966815"/>
              <a:gd name="connsiteX30" fmla="*/ 6640635 w 7275525"/>
              <a:gd name="connsiteY30" fmla="*/ 2695324 h 2966815"/>
              <a:gd name="connsiteX31" fmla="*/ 6662762 w 7275525"/>
              <a:gd name="connsiteY31" fmla="*/ 2706506 h 2966815"/>
              <a:gd name="connsiteX32" fmla="*/ 6686592 w 7275525"/>
              <a:gd name="connsiteY32" fmla="*/ 2714542 h 2966815"/>
              <a:gd name="connsiteX33" fmla="*/ 6708719 w 7275525"/>
              <a:gd name="connsiteY33" fmla="*/ 2723976 h 2966815"/>
              <a:gd name="connsiteX34" fmla="*/ 6730847 w 7275525"/>
              <a:gd name="connsiteY34" fmla="*/ 2733410 h 2966815"/>
              <a:gd name="connsiteX35" fmla="*/ 6754677 w 7275525"/>
              <a:gd name="connsiteY35" fmla="*/ 2742844 h 2966815"/>
              <a:gd name="connsiteX36" fmla="*/ 6775102 w 7275525"/>
              <a:gd name="connsiteY36" fmla="*/ 2750880 h 2966815"/>
              <a:gd name="connsiteX37" fmla="*/ 6798931 w 7275525"/>
              <a:gd name="connsiteY37" fmla="*/ 2762062 h 2966815"/>
              <a:gd name="connsiteX38" fmla="*/ 6821910 w 7275525"/>
              <a:gd name="connsiteY38" fmla="*/ 2771496 h 2966815"/>
              <a:gd name="connsiteX39" fmla="*/ 6844038 w 7275525"/>
              <a:gd name="connsiteY39" fmla="*/ 2780930 h 2966815"/>
              <a:gd name="connsiteX40" fmla="*/ 6867867 w 7275525"/>
              <a:gd name="connsiteY40" fmla="*/ 2788966 h 2966815"/>
              <a:gd name="connsiteX41" fmla="*/ 6889995 w 7275525"/>
              <a:gd name="connsiteY41" fmla="*/ 2800147 h 2966815"/>
              <a:gd name="connsiteX42" fmla="*/ 6913825 w 7275525"/>
              <a:gd name="connsiteY42" fmla="*/ 2809581 h 2966815"/>
              <a:gd name="connsiteX43" fmla="*/ 6935952 w 7275525"/>
              <a:gd name="connsiteY43" fmla="*/ 2819015 h 2966815"/>
              <a:gd name="connsiteX44" fmla="*/ 6958080 w 7275525"/>
              <a:gd name="connsiteY44" fmla="*/ 2828799 h 2966815"/>
              <a:gd name="connsiteX45" fmla="*/ 6980207 w 7275525"/>
              <a:gd name="connsiteY45" fmla="*/ 2838233 h 2966815"/>
              <a:gd name="connsiteX46" fmla="*/ 7002335 w 7275525"/>
              <a:gd name="connsiteY46" fmla="*/ 2847667 h 2966815"/>
              <a:gd name="connsiteX47" fmla="*/ 7026165 w 7275525"/>
              <a:gd name="connsiteY47" fmla="*/ 2858848 h 2966815"/>
              <a:gd name="connsiteX48" fmla="*/ 7048292 w 7275525"/>
              <a:gd name="connsiteY48" fmla="*/ 2866884 h 2966815"/>
              <a:gd name="connsiteX49" fmla="*/ 7070419 w 7275525"/>
              <a:gd name="connsiteY49" fmla="*/ 2876318 h 2966815"/>
              <a:gd name="connsiteX50" fmla="*/ 7094249 w 7275525"/>
              <a:gd name="connsiteY50" fmla="*/ 2887499 h 2966815"/>
              <a:gd name="connsiteX51" fmla="*/ 7116377 w 7275525"/>
              <a:gd name="connsiteY51" fmla="*/ 2896933 h 2966815"/>
              <a:gd name="connsiteX52" fmla="*/ 7140207 w 7275525"/>
              <a:gd name="connsiteY52" fmla="*/ 2906367 h 2966815"/>
              <a:gd name="connsiteX53" fmla="*/ 7163185 w 7275525"/>
              <a:gd name="connsiteY53" fmla="*/ 2916151 h 2966815"/>
              <a:gd name="connsiteX54" fmla="*/ 7185313 w 7275525"/>
              <a:gd name="connsiteY54" fmla="*/ 2926983 h 2966815"/>
              <a:gd name="connsiteX55" fmla="*/ 7207440 w 7275525"/>
              <a:gd name="connsiteY55" fmla="*/ 2936766 h 2966815"/>
              <a:gd name="connsiteX56" fmla="*/ 7229568 w 7275525"/>
              <a:gd name="connsiteY56" fmla="*/ 2946200 h 2966815"/>
              <a:gd name="connsiteX57" fmla="*/ 7253397 w 7275525"/>
              <a:gd name="connsiteY57" fmla="*/ 2955634 h 2966815"/>
              <a:gd name="connsiteX58" fmla="*/ 7275525 w 7275525"/>
              <a:gd name="connsiteY58" fmla="*/ 2966815 h 2966815"/>
              <a:gd name="connsiteX59" fmla="*/ 5937672 w 7275525"/>
              <a:gd name="connsiteY59" fmla="*/ 2417550 h 2966815"/>
              <a:gd name="connsiteX60" fmla="*/ 5967164 w 7275525"/>
              <a:gd name="connsiteY60" fmla="*/ 2429658 h 2966815"/>
              <a:gd name="connsiteX61" fmla="*/ 5959787 w 7275525"/>
              <a:gd name="connsiteY61" fmla="*/ 2426979 h 2966815"/>
              <a:gd name="connsiteX62" fmla="*/ 5914678 w 7275525"/>
              <a:gd name="connsiteY62" fmla="*/ 2408110 h 2966815"/>
              <a:gd name="connsiteX63" fmla="*/ 5914681 w 7275525"/>
              <a:gd name="connsiteY63" fmla="*/ 2408110 h 2966815"/>
              <a:gd name="connsiteX64" fmla="*/ 5937659 w 7275525"/>
              <a:gd name="connsiteY64" fmla="*/ 2417544 h 2966815"/>
              <a:gd name="connsiteX65" fmla="*/ 5937672 w 7275525"/>
              <a:gd name="connsiteY65" fmla="*/ 2417550 h 2966815"/>
              <a:gd name="connsiteX66" fmla="*/ 49214 w 7275525"/>
              <a:gd name="connsiteY66" fmla="*/ 0 h 2966815"/>
              <a:gd name="connsiteX67" fmla="*/ 5914678 w 7275525"/>
              <a:gd name="connsiteY67" fmla="*/ 2408110 h 2966815"/>
              <a:gd name="connsiteX68" fmla="*/ 5890851 w 7275525"/>
              <a:gd name="connsiteY68" fmla="*/ 2401821 h 2966815"/>
              <a:gd name="connsiteX69" fmla="*/ 5868724 w 7275525"/>
              <a:gd name="connsiteY69" fmla="*/ 2392038 h 2966815"/>
              <a:gd name="connsiteX70" fmla="*/ 5846596 w 7275525"/>
              <a:gd name="connsiteY70" fmla="*/ 2382604 h 2966815"/>
              <a:gd name="connsiteX71" fmla="*/ 5822767 w 7275525"/>
              <a:gd name="connsiteY71" fmla="*/ 2374567 h 2966815"/>
              <a:gd name="connsiteX72" fmla="*/ 5800639 w 7275525"/>
              <a:gd name="connsiteY72" fmla="*/ 2365133 h 2966815"/>
              <a:gd name="connsiteX73" fmla="*/ 5776809 w 7275525"/>
              <a:gd name="connsiteY73" fmla="*/ 2358844 h 2966815"/>
              <a:gd name="connsiteX74" fmla="*/ 5754682 w 7275525"/>
              <a:gd name="connsiteY74" fmla="*/ 2349410 h 2966815"/>
              <a:gd name="connsiteX75" fmla="*/ 5734256 w 7275525"/>
              <a:gd name="connsiteY75" fmla="*/ 2339626 h 2966815"/>
              <a:gd name="connsiteX76" fmla="*/ 5710427 w 7275525"/>
              <a:gd name="connsiteY76" fmla="*/ 2331939 h 2966815"/>
              <a:gd name="connsiteX77" fmla="*/ 5688299 w 7275525"/>
              <a:gd name="connsiteY77" fmla="*/ 2323903 h 2966815"/>
              <a:gd name="connsiteX78" fmla="*/ 5664469 w 7275525"/>
              <a:gd name="connsiteY78" fmla="*/ 2315867 h 2966815"/>
              <a:gd name="connsiteX79" fmla="*/ 5642342 w 7275525"/>
              <a:gd name="connsiteY79" fmla="*/ 2306432 h 2966815"/>
              <a:gd name="connsiteX80" fmla="*/ 5619363 w 7275525"/>
              <a:gd name="connsiteY80" fmla="*/ 2298396 h 2966815"/>
              <a:gd name="connsiteX81" fmla="*/ 5595534 w 7275525"/>
              <a:gd name="connsiteY81" fmla="*/ 2288962 h 2966815"/>
              <a:gd name="connsiteX82" fmla="*/ 5573406 w 7275525"/>
              <a:gd name="connsiteY82" fmla="*/ 2282673 h 2966815"/>
              <a:gd name="connsiteX83" fmla="*/ 5549576 w 7275525"/>
              <a:gd name="connsiteY83" fmla="*/ 2274636 h 2966815"/>
              <a:gd name="connsiteX84" fmla="*/ 5529151 w 7275525"/>
              <a:gd name="connsiteY84" fmla="*/ 2265202 h 2966815"/>
              <a:gd name="connsiteX85" fmla="*/ 5507023 w 7275525"/>
              <a:gd name="connsiteY85" fmla="*/ 2257166 h 2966815"/>
              <a:gd name="connsiteX86" fmla="*/ 5483194 w 7275525"/>
              <a:gd name="connsiteY86" fmla="*/ 2247732 h 2966815"/>
              <a:gd name="connsiteX87" fmla="*/ 5461066 w 7275525"/>
              <a:gd name="connsiteY87" fmla="*/ 2241442 h 2966815"/>
              <a:gd name="connsiteX88" fmla="*/ 5437237 w 7275525"/>
              <a:gd name="connsiteY88" fmla="*/ 2233406 h 2966815"/>
              <a:gd name="connsiteX89" fmla="*/ 5415109 w 7275525"/>
              <a:gd name="connsiteY89" fmla="*/ 2223972 h 2966815"/>
              <a:gd name="connsiteX90" fmla="*/ 5392981 w 7275525"/>
              <a:gd name="connsiteY90" fmla="*/ 2215936 h 2966815"/>
              <a:gd name="connsiteX91" fmla="*/ 5369152 w 7275525"/>
              <a:gd name="connsiteY91" fmla="*/ 2207899 h 2966815"/>
              <a:gd name="connsiteX92" fmla="*/ 5347024 w 7275525"/>
              <a:gd name="connsiteY92" fmla="*/ 2200212 h 2966815"/>
              <a:gd name="connsiteX93" fmla="*/ 5323195 w 7275525"/>
              <a:gd name="connsiteY93" fmla="*/ 2192176 h 2966815"/>
              <a:gd name="connsiteX94" fmla="*/ 5301918 w 7275525"/>
              <a:gd name="connsiteY94" fmla="*/ 2184139 h 2966815"/>
              <a:gd name="connsiteX95" fmla="*/ 5278088 w 7275525"/>
              <a:gd name="connsiteY95" fmla="*/ 2174705 h 2966815"/>
              <a:gd name="connsiteX96" fmla="*/ 5255961 w 7275525"/>
              <a:gd name="connsiteY96" fmla="*/ 2168416 h 2966815"/>
              <a:gd name="connsiteX97" fmla="*/ 5233833 w 7275525"/>
              <a:gd name="connsiteY97" fmla="*/ 2160380 h 2966815"/>
              <a:gd name="connsiteX98" fmla="*/ 5210004 w 7275525"/>
              <a:gd name="connsiteY98" fmla="*/ 2150946 h 2966815"/>
              <a:gd name="connsiteX99" fmla="*/ 5187876 w 7275525"/>
              <a:gd name="connsiteY99" fmla="*/ 2142909 h 2966815"/>
              <a:gd name="connsiteX100" fmla="*/ 5164046 w 7275525"/>
              <a:gd name="connsiteY100" fmla="*/ 2134873 h 2966815"/>
              <a:gd name="connsiteX101" fmla="*/ 5141919 w 7275525"/>
              <a:gd name="connsiteY101" fmla="*/ 2128583 h 2966815"/>
              <a:gd name="connsiteX102" fmla="*/ 5119791 w 7275525"/>
              <a:gd name="connsiteY102" fmla="*/ 2120547 h 2966815"/>
              <a:gd name="connsiteX103" fmla="*/ 5097664 w 7275525"/>
              <a:gd name="connsiteY103" fmla="*/ 2111113 h 2966815"/>
              <a:gd name="connsiteX104" fmla="*/ 5075536 w 7275525"/>
              <a:gd name="connsiteY104" fmla="*/ 2103077 h 2966815"/>
              <a:gd name="connsiteX105" fmla="*/ 5051707 w 7275525"/>
              <a:gd name="connsiteY105" fmla="*/ 2095390 h 2966815"/>
              <a:gd name="connsiteX106" fmla="*/ 5029579 w 7275525"/>
              <a:gd name="connsiteY106" fmla="*/ 2089100 h 2966815"/>
              <a:gd name="connsiteX107" fmla="*/ 5006600 w 7275525"/>
              <a:gd name="connsiteY107" fmla="*/ 2081064 h 2966815"/>
              <a:gd name="connsiteX108" fmla="*/ 4982771 w 7275525"/>
              <a:gd name="connsiteY108" fmla="*/ 2073027 h 2966815"/>
              <a:gd name="connsiteX109" fmla="*/ 4960643 w 7275525"/>
              <a:gd name="connsiteY109" fmla="*/ 2064991 h 2966815"/>
              <a:gd name="connsiteX110" fmla="*/ 4936813 w 7275525"/>
              <a:gd name="connsiteY110" fmla="*/ 2057304 h 2966815"/>
              <a:gd name="connsiteX111" fmla="*/ 4914686 w 7275525"/>
              <a:gd name="connsiteY111" fmla="*/ 2049268 h 2966815"/>
              <a:gd name="connsiteX112" fmla="*/ 4894260 w 7275525"/>
              <a:gd name="connsiteY112" fmla="*/ 2041231 h 2966815"/>
              <a:gd name="connsiteX113" fmla="*/ 4870431 w 7275525"/>
              <a:gd name="connsiteY113" fmla="*/ 2033195 h 2966815"/>
              <a:gd name="connsiteX114" fmla="*/ 4848303 w 7275525"/>
              <a:gd name="connsiteY114" fmla="*/ 2025508 h 2966815"/>
              <a:gd name="connsiteX115" fmla="*/ 4824474 w 7275525"/>
              <a:gd name="connsiteY115" fmla="*/ 2017471 h 2966815"/>
              <a:gd name="connsiteX116" fmla="*/ 4802346 w 7275525"/>
              <a:gd name="connsiteY116" fmla="*/ 2011182 h 2966815"/>
              <a:gd name="connsiteX117" fmla="*/ 4780219 w 7275525"/>
              <a:gd name="connsiteY117" fmla="*/ 2003146 h 2966815"/>
              <a:gd name="connsiteX118" fmla="*/ 4756389 w 7275525"/>
              <a:gd name="connsiteY118" fmla="*/ 1995109 h 2966815"/>
              <a:gd name="connsiteX119" fmla="*/ 4734261 w 7275525"/>
              <a:gd name="connsiteY119" fmla="*/ 1987422 h 2966815"/>
              <a:gd name="connsiteX120" fmla="*/ 4710432 w 7275525"/>
              <a:gd name="connsiteY120" fmla="*/ 1979386 h 2966815"/>
              <a:gd name="connsiteX121" fmla="*/ 4689155 w 7275525"/>
              <a:gd name="connsiteY121" fmla="*/ 1973096 h 2966815"/>
              <a:gd name="connsiteX122" fmla="*/ 4667028 w 7275525"/>
              <a:gd name="connsiteY122" fmla="*/ 1965060 h 2966815"/>
              <a:gd name="connsiteX123" fmla="*/ 4643198 w 7275525"/>
              <a:gd name="connsiteY123" fmla="*/ 1957024 h 2966815"/>
              <a:gd name="connsiteX124" fmla="*/ 4621070 w 7275525"/>
              <a:gd name="connsiteY124" fmla="*/ 1950734 h 2966815"/>
              <a:gd name="connsiteX125" fmla="*/ 4597241 w 7275525"/>
              <a:gd name="connsiteY125" fmla="*/ 1943047 h 2966815"/>
              <a:gd name="connsiteX126" fmla="*/ 4575113 w 7275525"/>
              <a:gd name="connsiteY126" fmla="*/ 1936409 h 2966815"/>
              <a:gd name="connsiteX127" fmla="*/ 4552986 w 7275525"/>
              <a:gd name="connsiteY127" fmla="*/ 1928722 h 2966815"/>
              <a:gd name="connsiteX128" fmla="*/ 4529156 w 7275525"/>
              <a:gd name="connsiteY128" fmla="*/ 1920685 h 2966815"/>
              <a:gd name="connsiteX129" fmla="*/ 4507028 w 7275525"/>
              <a:gd name="connsiteY129" fmla="*/ 1912649 h 2966815"/>
              <a:gd name="connsiteX130" fmla="*/ 4484901 w 7275525"/>
              <a:gd name="connsiteY130" fmla="*/ 1904612 h 2966815"/>
              <a:gd name="connsiteX131" fmla="*/ 4462773 w 7275525"/>
              <a:gd name="connsiteY131" fmla="*/ 1898323 h 2966815"/>
              <a:gd name="connsiteX132" fmla="*/ 4440646 w 7275525"/>
              <a:gd name="connsiteY132" fmla="*/ 1892034 h 2966815"/>
              <a:gd name="connsiteX133" fmla="*/ 4416816 w 7275525"/>
              <a:gd name="connsiteY133" fmla="*/ 1883997 h 2966815"/>
              <a:gd name="connsiteX134" fmla="*/ 4393837 w 7275525"/>
              <a:gd name="connsiteY134" fmla="*/ 1876310 h 2966815"/>
              <a:gd name="connsiteX135" fmla="*/ 4370008 w 7275525"/>
              <a:gd name="connsiteY135" fmla="*/ 1868274 h 2966815"/>
              <a:gd name="connsiteX136" fmla="*/ 4347880 w 7275525"/>
              <a:gd name="connsiteY136" fmla="*/ 1860237 h 2966815"/>
              <a:gd name="connsiteX137" fmla="*/ 4325753 w 7275525"/>
              <a:gd name="connsiteY137" fmla="*/ 1855695 h 2966815"/>
              <a:gd name="connsiteX138" fmla="*/ 4301923 w 7275525"/>
              <a:gd name="connsiteY138" fmla="*/ 1847659 h 2966815"/>
              <a:gd name="connsiteX139" fmla="*/ 4281498 w 7275525"/>
              <a:gd name="connsiteY139" fmla="*/ 1839622 h 2966815"/>
              <a:gd name="connsiteX140" fmla="*/ 4257668 w 7275525"/>
              <a:gd name="connsiteY140" fmla="*/ 1831586 h 2966815"/>
              <a:gd name="connsiteX141" fmla="*/ 4235540 w 7275525"/>
              <a:gd name="connsiteY141" fmla="*/ 1825297 h 2966815"/>
              <a:gd name="connsiteX142" fmla="*/ 4211711 w 7275525"/>
              <a:gd name="connsiteY142" fmla="*/ 1819007 h 2966815"/>
              <a:gd name="connsiteX143" fmla="*/ 4189583 w 7275525"/>
              <a:gd name="connsiteY143" fmla="*/ 1810971 h 2966815"/>
              <a:gd name="connsiteX144" fmla="*/ 4167456 w 7275525"/>
              <a:gd name="connsiteY144" fmla="*/ 1804681 h 2966815"/>
              <a:gd name="connsiteX145" fmla="*/ 4143626 w 7275525"/>
              <a:gd name="connsiteY145" fmla="*/ 1796994 h 2966815"/>
              <a:gd name="connsiteX146" fmla="*/ 4121498 w 7275525"/>
              <a:gd name="connsiteY146" fmla="*/ 1788958 h 2966815"/>
              <a:gd name="connsiteX147" fmla="*/ 4097669 w 7275525"/>
              <a:gd name="connsiteY147" fmla="*/ 1782669 h 2966815"/>
              <a:gd name="connsiteX148" fmla="*/ 4076392 w 7275525"/>
              <a:gd name="connsiteY148" fmla="*/ 1776030 h 2966815"/>
              <a:gd name="connsiteX149" fmla="*/ 4054265 w 7275525"/>
              <a:gd name="connsiteY149" fmla="*/ 1768343 h 2966815"/>
              <a:gd name="connsiteX150" fmla="*/ 4030435 w 7275525"/>
              <a:gd name="connsiteY150" fmla="*/ 1762054 h 2966815"/>
              <a:gd name="connsiteX151" fmla="*/ 4008307 w 7275525"/>
              <a:gd name="connsiteY151" fmla="*/ 1754017 h 2966815"/>
              <a:gd name="connsiteX152" fmla="*/ 3984478 w 7275525"/>
              <a:gd name="connsiteY152" fmla="*/ 1747728 h 2966815"/>
              <a:gd name="connsiteX153" fmla="*/ 3962350 w 7275525"/>
              <a:gd name="connsiteY153" fmla="*/ 1741438 h 2966815"/>
              <a:gd name="connsiteX154" fmla="*/ 3940223 w 7275525"/>
              <a:gd name="connsiteY154" fmla="*/ 1733402 h 2966815"/>
              <a:gd name="connsiteX155" fmla="*/ 3916393 w 7275525"/>
              <a:gd name="connsiteY155" fmla="*/ 1727113 h 2966815"/>
              <a:gd name="connsiteX156" fmla="*/ 3894265 w 7275525"/>
              <a:gd name="connsiteY156" fmla="*/ 1719076 h 2966815"/>
              <a:gd name="connsiteX157" fmla="*/ 3870436 w 7275525"/>
              <a:gd name="connsiteY157" fmla="*/ 1712787 h 2966815"/>
              <a:gd name="connsiteX158" fmla="*/ 3850010 w 7275525"/>
              <a:gd name="connsiteY158" fmla="*/ 1706498 h 2966815"/>
              <a:gd name="connsiteX159" fmla="*/ 3827883 w 7275525"/>
              <a:gd name="connsiteY159" fmla="*/ 1699859 h 2966815"/>
              <a:gd name="connsiteX160" fmla="*/ 3804053 w 7275525"/>
              <a:gd name="connsiteY160" fmla="*/ 1692172 h 2966815"/>
              <a:gd name="connsiteX161" fmla="*/ 3781075 w 7275525"/>
              <a:gd name="connsiteY161" fmla="*/ 1685533 h 2966815"/>
              <a:gd name="connsiteX162" fmla="*/ 3757245 w 7275525"/>
              <a:gd name="connsiteY162" fmla="*/ 1677846 h 2966815"/>
              <a:gd name="connsiteX163" fmla="*/ 3735117 w 7275525"/>
              <a:gd name="connsiteY163" fmla="*/ 1671557 h 2966815"/>
              <a:gd name="connsiteX164" fmla="*/ 3712990 w 7275525"/>
              <a:gd name="connsiteY164" fmla="*/ 1664918 h 2966815"/>
              <a:gd name="connsiteX165" fmla="*/ 3689160 w 7275525"/>
              <a:gd name="connsiteY165" fmla="*/ 1658629 h 2966815"/>
              <a:gd name="connsiteX166" fmla="*/ 3667033 w 7275525"/>
              <a:gd name="connsiteY166" fmla="*/ 1652339 h 2966815"/>
              <a:gd name="connsiteX167" fmla="*/ 3644905 w 7275525"/>
              <a:gd name="connsiteY167" fmla="*/ 1644303 h 2966815"/>
              <a:gd name="connsiteX168" fmla="*/ 3622777 w 7275525"/>
              <a:gd name="connsiteY168" fmla="*/ 1638013 h 2966815"/>
              <a:gd name="connsiteX169" fmla="*/ 3600650 w 7275525"/>
              <a:gd name="connsiteY169" fmla="*/ 1629977 h 2966815"/>
              <a:gd name="connsiteX170" fmla="*/ 3576820 w 7275525"/>
              <a:gd name="connsiteY170" fmla="*/ 1625435 h 2966815"/>
              <a:gd name="connsiteX171" fmla="*/ 3554693 w 7275525"/>
              <a:gd name="connsiteY171" fmla="*/ 1619145 h 2966815"/>
              <a:gd name="connsiteX172" fmla="*/ 3530863 w 7275525"/>
              <a:gd name="connsiteY172" fmla="*/ 1611109 h 2966815"/>
              <a:gd name="connsiteX173" fmla="*/ 3508735 w 7275525"/>
              <a:gd name="connsiteY173" fmla="*/ 1604820 h 2966815"/>
              <a:gd name="connsiteX174" fmla="*/ 3485757 w 7275525"/>
              <a:gd name="connsiteY174" fmla="*/ 1596783 h 2966815"/>
              <a:gd name="connsiteX175" fmla="*/ 3461927 w 7275525"/>
              <a:gd name="connsiteY175" fmla="*/ 1590494 h 2966815"/>
              <a:gd name="connsiteX176" fmla="*/ 3441502 w 7275525"/>
              <a:gd name="connsiteY176" fmla="*/ 1585602 h 2966815"/>
              <a:gd name="connsiteX177" fmla="*/ 3417672 w 7275525"/>
              <a:gd name="connsiteY177" fmla="*/ 1577915 h 2966815"/>
              <a:gd name="connsiteX178" fmla="*/ 3395545 w 7275525"/>
              <a:gd name="connsiteY178" fmla="*/ 1571276 h 2966815"/>
              <a:gd name="connsiteX179" fmla="*/ 3373417 w 7275525"/>
              <a:gd name="connsiteY179" fmla="*/ 1564987 h 2966815"/>
              <a:gd name="connsiteX180" fmla="*/ 3349587 w 7275525"/>
              <a:gd name="connsiteY180" fmla="*/ 1558698 h 2966815"/>
              <a:gd name="connsiteX181" fmla="*/ 3327460 w 7275525"/>
              <a:gd name="connsiteY181" fmla="*/ 1550661 h 2966815"/>
              <a:gd name="connsiteX182" fmla="*/ 3303630 w 7275525"/>
              <a:gd name="connsiteY182" fmla="*/ 1546119 h 2966815"/>
              <a:gd name="connsiteX183" fmla="*/ 3281503 w 7275525"/>
              <a:gd name="connsiteY183" fmla="*/ 1539480 h 2966815"/>
              <a:gd name="connsiteX184" fmla="*/ 3259375 w 7275525"/>
              <a:gd name="connsiteY184" fmla="*/ 1533191 h 2966815"/>
              <a:gd name="connsiteX185" fmla="*/ 3237247 w 7275525"/>
              <a:gd name="connsiteY185" fmla="*/ 1525504 h 2966815"/>
              <a:gd name="connsiteX186" fmla="*/ 3215120 w 7275525"/>
              <a:gd name="connsiteY186" fmla="*/ 1518865 h 2966815"/>
              <a:gd name="connsiteX187" fmla="*/ 3191290 w 7275525"/>
              <a:gd name="connsiteY187" fmla="*/ 1512576 h 2966815"/>
              <a:gd name="connsiteX188" fmla="*/ 3168312 w 7275525"/>
              <a:gd name="connsiteY188" fmla="*/ 1508033 h 2966815"/>
              <a:gd name="connsiteX189" fmla="*/ 3144482 w 7275525"/>
              <a:gd name="connsiteY189" fmla="*/ 1499997 h 2966815"/>
              <a:gd name="connsiteX190" fmla="*/ 3122354 w 7275525"/>
              <a:gd name="connsiteY190" fmla="*/ 1493708 h 2966815"/>
              <a:gd name="connsiteX191" fmla="*/ 3100227 w 7275525"/>
              <a:gd name="connsiteY191" fmla="*/ 1487418 h 2966815"/>
              <a:gd name="connsiteX192" fmla="*/ 3076397 w 7275525"/>
              <a:gd name="connsiteY192" fmla="*/ 1480780 h 2966815"/>
              <a:gd name="connsiteX193" fmla="*/ 3054270 w 7275525"/>
              <a:gd name="connsiteY193" fmla="*/ 1474490 h 2966815"/>
              <a:gd name="connsiteX194" fmla="*/ 3032142 w 7275525"/>
              <a:gd name="connsiteY194" fmla="*/ 1469948 h 2966815"/>
              <a:gd name="connsiteX195" fmla="*/ 3010015 w 7275525"/>
              <a:gd name="connsiteY195" fmla="*/ 1463309 h 2966815"/>
              <a:gd name="connsiteX196" fmla="*/ 2987887 w 7275525"/>
              <a:gd name="connsiteY196" fmla="*/ 1455622 h 2966815"/>
              <a:gd name="connsiteX197" fmla="*/ 2964057 w 7275525"/>
              <a:gd name="connsiteY197" fmla="*/ 1449333 h 2966815"/>
              <a:gd name="connsiteX198" fmla="*/ 2941930 w 7275525"/>
              <a:gd name="connsiteY198" fmla="*/ 1442694 h 2966815"/>
              <a:gd name="connsiteX199" fmla="*/ 2918100 w 7275525"/>
              <a:gd name="connsiteY199" fmla="*/ 1436405 h 2966815"/>
              <a:gd name="connsiteX200" fmla="*/ 2895972 w 7275525"/>
              <a:gd name="connsiteY200" fmla="*/ 1431862 h 2966815"/>
              <a:gd name="connsiteX201" fmla="*/ 2872994 w 7275525"/>
              <a:gd name="connsiteY201" fmla="*/ 1425224 h 2966815"/>
              <a:gd name="connsiteX202" fmla="*/ 2849164 w 7275525"/>
              <a:gd name="connsiteY202" fmla="*/ 1418934 h 2966815"/>
              <a:gd name="connsiteX203" fmla="*/ 2828739 w 7275525"/>
              <a:gd name="connsiteY203" fmla="*/ 1412645 h 2966815"/>
              <a:gd name="connsiteX204" fmla="*/ 2804909 w 7275525"/>
              <a:gd name="connsiteY204" fmla="*/ 1406355 h 2966815"/>
              <a:gd name="connsiteX205" fmla="*/ 2782781 w 7275525"/>
              <a:gd name="connsiteY205" fmla="*/ 1400066 h 2966815"/>
              <a:gd name="connsiteX206" fmla="*/ 2760654 w 7275525"/>
              <a:gd name="connsiteY206" fmla="*/ 1395174 h 2966815"/>
              <a:gd name="connsiteX207" fmla="*/ 2736824 w 7275525"/>
              <a:gd name="connsiteY207" fmla="*/ 1388885 h 2966815"/>
              <a:gd name="connsiteX208" fmla="*/ 2714697 w 7275525"/>
              <a:gd name="connsiteY208" fmla="*/ 1382596 h 2966815"/>
              <a:gd name="connsiteX209" fmla="*/ 2690867 w 7275525"/>
              <a:gd name="connsiteY209" fmla="*/ 1376306 h 2966815"/>
              <a:gd name="connsiteX210" fmla="*/ 2668740 w 7275525"/>
              <a:gd name="connsiteY210" fmla="*/ 1369668 h 2966815"/>
              <a:gd name="connsiteX211" fmla="*/ 2646612 w 7275525"/>
              <a:gd name="connsiteY211" fmla="*/ 1363378 h 2966815"/>
              <a:gd name="connsiteX212" fmla="*/ 2624484 w 7275525"/>
              <a:gd name="connsiteY212" fmla="*/ 1357089 h 2966815"/>
              <a:gd name="connsiteX213" fmla="*/ 2601506 w 7275525"/>
              <a:gd name="connsiteY213" fmla="*/ 1352197 h 2966815"/>
              <a:gd name="connsiteX214" fmla="*/ 2578527 w 7275525"/>
              <a:gd name="connsiteY214" fmla="*/ 1345908 h 2966815"/>
              <a:gd name="connsiteX215" fmla="*/ 2555549 w 7275525"/>
              <a:gd name="connsiteY215" fmla="*/ 1339618 h 2966815"/>
              <a:gd name="connsiteX216" fmla="*/ 2533421 w 7275525"/>
              <a:gd name="connsiteY216" fmla="*/ 1333329 h 2966815"/>
              <a:gd name="connsiteX217" fmla="*/ 2509591 w 7275525"/>
              <a:gd name="connsiteY217" fmla="*/ 1327040 h 2966815"/>
              <a:gd name="connsiteX218" fmla="*/ 2487464 w 7275525"/>
              <a:gd name="connsiteY218" fmla="*/ 1320750 h 2966815"/>
              <a:gd name="connsiteX219" fmla="*/ 2463634 w 7275525"/>
              <a:gd name="connsiteY219" fmla="*/ 1315859 h 2966815"/>
              <a:gd name="connsiteX220" fmla="*/ 2441507 w 7275525"/>
              <a:gd name="connsiteY220" fmla="*/ 1310967 h 2966815"/>
              <a:gd name="connsiteX221" fmla="*/ 2421081 w 7275525"/>
              <a:gd name="connsiteY221" fmla="*/ 1304678 h 2966815"/>
              <a:gd name="connsiteX222" fmla="*/ 2397251 w 7275525"/>
              <a:gd name="connsiteY222" fmla="*/ 1298388 h 2966815"/>
              <a:gd name="connsiteX223" fmla="*/ 2375124 w 7275525"/>
              <a:gd name="connsiteY223" fmla="*/ 1292099 h 2966815"/>
              <a:gd name="connsiteX224" fmla="*/ 2351294 w 7275525"/>
              <a:gd name="connsiteY224" fmla="*/ 1285809 h 2966815"/>
              <a:gd name="connsiteX225" fmla="*/ 2329167 w 7275525"/>
              <a:gd name="connsiteY225" fmla="*/ 1279171 h 2966815"/>
              <a:gd name="connsiteX226" fmla="*/ 2307039 w 7275525"/>
              <a:gd name="connsiteY226" fmla="*/ 1274628 h 2966815"/>
              <a:gd name="connsiteX227" fmla="*/ 2283210 w 7275525"/>
              <a:gd name="connsiteY227" fmla="*/ 1269737 h 2966815"/>
              <a:gd name="connsiteX228" fmla="*/ 2260231 w 7275525"/>
              <a:gd name="connsiteY228" fmla="*/ 1263447 h 2966815"/>
              <a:gd name="connsiteX229" fmla="*/ 2236401 w 7275525"/>
              <a:gd name="connsiteY229" fmla="*/ 1257158 h 2966815"/>
              <a:gd name="connsiteX230" fmla="*/ 2214274 w 7275525"/>
              <a:gd name="connsiteY230" fmla="*/ 1250869 h 2966815"/>
              <a:gd name="connsiteX231" fmla="*/ 2192146 w 7275525"/>
              <a:gd name="connsiteY231" fmla="*/ 1244230 h 2966815"/>
              <a:gd name="connsiteX232" fmla="*/ 2170019 w 7275525"/>
              <a:gd name="connsiteY232" fmla="*/ 1241085 h 2966815"/>
              <a:gd name="connsiteX233" fmla="*/ 2147891 w 7275525"/>
              <a:gd name="connsiteY233" fmla="*/ 1234796 h 2966815"/>
              <a:gd name="connsiteX234" fmla="*/ 2124061 w 7275525"/>
              <a:gd name="connsiteY234" fmla="*/ 1228506 h 2966815"/>
              <a:gd name="connsiteX235" fmla="*/ 2101934 w 7275525"/>
              <a:gd name="connsiteY235" fmla="*/ 1222217 h 2966815"/>
              <a:gd name="connsiteX236" fmla="*/ 2078104 w 7275525"/>
              <a:gd name="connsiteY236" fmla="*/ 1217325 h 2966815"/>
              <a:gd name="connsiteX237" fmla="*/ 2055977 w 7275525"/>
              <a:gd name="connsiteY237" fmla="*/ 1211036 h 2966815"/>
              <a:gd name="connsiteX238" fmla="*/ 2033849 w 7275525"/>
              <a:gd name="connsiteY238" fmla="*/ 1204747 h 2966815"/>
              <a:gd name="connsiteX239" fmla="*/ 2010019 w 7275525"/>
              <a:gd name="connsiteY239" fmla="*/ 1201602 h 2966815"/>
              <a:gd name="connsiteX240" fmla="*/ 1988743 w 7275525"/>
              <a:gd name="connsiteY240" fmla="*/ 1195313 h 2966815"/>
              <a:gd name="connsiteX241" fmla="*/ 1964913 w 7275525"/>
              <a:gd name="connsiteY241" fmla="*/ 1188674 h 2966815"/>
              <a:gd name="connsiteX242" fmla="*/ 1942786 w 7275525"/>
              <a:gd name="connsiteY242" fmla="*/ 1182384 h 2966815"/>
              <a:gd name="connsiteX243" fmla="*/ 1920658 w 7275525"/>
              <a:gd name="connsiteY243" fmla="*/ 1177842 h 2966815"/>
              <a:gd name="connsiteX244" fmla="*/ 1896828 w 7275525"/>
              <a:gd name="connsiteY244" fmla="*/ 1171203 h 2966815"/>
              <a:gd name="connsiteX245" fmla="*/ 1874701 w 7275525"/>
              <a:gd name="connsiteY245" fmla="*/ 1164914 h 2966815"/>
              <a:gd name="connsiteX246" fmla="*/ 1850871 w 7275525"/>
              <a:gd name="connsiteY246" fmla="*/ 1161769 h 2966815"/>
              <a:gd name="connsiteX247" fmla="*/ 1828744 w 7275525"/>
              <a:gd name="connsiteY247" fmla="*/ 1155480 h 2966815"/>
              <a:gd name="connsiteX248" fmla="*/ 1806616 w 7275525"/>
              <a:gd name="connsiteY248" fmla="*/ 1150588 h 2966815"/>
              <a:gd name="connsiteX249" fmla="*/ 1784489 w 7275525"/>
              <a:gd name="connsiteY249" fmla="*/ 1144299 h 2966815"/>
              <a:gd name="connsiteX250" fmla="*/ 1762361 w 7275525"/>
              <a:gd name="connsiteY250" fmla="*/ 1138010 h 2966815"/>
              <a:gd name="connsiteX251" fmla="*/ 1738531 w 7275525"/>
              <a:gd name="connsiteY251" fmla="*/ 1133118 h 2966815"/>
              <a:gd name="connsiteX252" fmla="*/ 1716404 w 7275525"/>
              <a:gd name="connsiteY252" fmla="*/ 1126828 h 2966815"/>
              <a:gd name="connsiteX253" fmla="*/ 1694276 w 7275525"/>
              <a:gd name="connsiteY253" fmla="*/ 1123684 h 2966815"/>
              <a:gd name="connsiteX254" fmla="*/ 1670447 w 7275525"/>
              <a:gd name="connsiteY254" fmla="*/ 1117394 h 2966815"/>
              <a:gd name="connsiteX255" fmla="*/ 1647468 w 7275525"/>
              <a:gd name="connsiteY255" fmla="*/ 1111105 h 2966815"/>
              <a:gd name="connsiteX256" fmla="*/ 1623639 w 7275525"/>
              <a:gd name="connsiteY256" fmla="*/ 1106213 h 2966815"/>
              <a:gd name="connsiteX257" fmla="*/ 1601511 w 7275525"/>
              <a:gd name="connsiteY257" fmla="*/ 1099924 h 2966815"/>
              <a:gd name="connsiteX258" fmla="*/ 1581086 w 7275525"/>
              <a:gd name="connsiteY258" fmla="*/ 1095032 h 2966815"/>
              <a:gd name="connsiteX259" fmla="*/ 1557256 w 7275525"/>
              <a:gd name="connsiteY259" fmla="*/ 1088743 h 2966815"/>
              <a:gd name="connsiteX260" fmla="*/ 1535128 w 7275525"/>
              <a:gd name="connsiteY260" fmla="*/ 1085598 h 2966815"/>
              <a:gd name="connsiteX261" fmla="*/ 1511298 w 7275525"/>
              <a:gd name="connsiteY261" fmla="*/ 1079309 h 2966815"/>
              <a:gd name="connsiteX262" fmla="*/ 1489171 w 7275525"/>
              <a:gd name="connsiteY262" fmla="*/ 1074417 h 2966815"/>
              <a:gd name="connsiteX263" fmla="*/ 1467044 w 7275525"/>
              <a:gd name="connsiteY263" fmla="*/ 1068128 h 2966815"/>
              <a:gd name="connsiteX264" fmla="*/ 1443214 w 7275525"/>
              <a:gd name="connsiteY264" fmla="*/ 1063236 h 2966815"/>
              <a:gd name="connsiteX265" fmla="*/ 1421086 w 7275525"/>
              <a:gd name="connsiteY265" fmla="*/ 1056947 h 2966815"/>
              <a:gd name="connsiteX266" fmla="*/ 1397257 w 7275525"/>
              <a:gd name="connsiteY266" fmla="*/ 1052404 h 2966815"/>
              <a:gd name="connsiteX267" fmla="*/ 1375980 w 7275525"/>
              <a:gd name="connsiteY267" fmla="*/ 1047513 h 2966815"/>
              <a:gd name="connsiteX268" fmla="*/ 1353853 w 7275525"/>
              <a:gd name="connsiteY268" fmla="*/ 1042621 h 2966815"/>
              <a:gd name="connsiteX269" fmla="*/ 1330023 w 7275525"/>
              <a:gd name="connsiteY269" fmla="*/ 1036332 h 2966815"/>
              <a:gd name="connsiteX270" fmla="*/ 1307895 w 7275525"/>
              <a:gd name="connsiteY270" fmla="*/ 1031789 h 2966815"/>
              <a:gd name="connsiteX271" fmla="*/ 1284066 w 7275525"/>
              <a:gd name="connsiteY271" fmla="*/ 1026898 h 2966815"/>
              <a:gd name="connsiteX272" fmla="*/ 1261938 w 7275525"/>
              <a:gd name="connsiteY272" fmla="*/ 1020608 h 2966815"/>
              <a:gd name="connsiteX273" fmla="*/ 1239810 w 7275525"/>
              <a:gd name="connsiteY273" fmla="*/ 1015716 h 2966815"/>
              <a:gd name="connsiteX274" fmla="*/ 1215981 w 7275525"/>
              <a:gd name="connsiteY274" fmla="*/ 1009427 h 2966815"/>
              <a:gd name="connsiteX275" fmla="*/ 1193853 w 7275525"/>
              <a:gd name="connsiteY275" fmla="*/ 1006282 h 2966815"/>
              <a:gd name="connsiteX276" fmla="*/ 1171726 w 7275525"/>
              <a:gd name="connsiteY276" fmla="*/ 1001391 h 2966815"/>
              <a:gd name="connsiteX277" fmla="*/ 1149598 w 7275525"/>
              <a:gd name="connsiteY277" fmla="*/ 995101 h 2966815"/>
              <a:gd name="connsiteX278" fmla="*/ 1127471 w 7275525"/>
              <a:gd name="connsiteY278" fmla="*/ 990210 h 2966815"/>
              <a:gd name="connsiteX279" fmla="*/ 1103641 w 7275525"/>
              <a:gd name="connsiteY279" fmla="*/ 985667 h 2966815"/>
              <a:gd name="connsiteX280" fmla="*/ 1081513 w 7275525"/>
              <a:gd name="connsiteY280" fmla="*/ 979378 h 2966815"/>
              <a:gd name="connsiteX281" fmla="*/ 1057684 w 7275525"/>
              <a:gd name="connsiteY281" fmla="*/ 974486 h 2966815"/>
              <a:gd name="connsiteX282" fmla="*/ 1034705 w 7275525"/>
              <a:gd name="connsiteY282" fmla="*/ 969594 h 2966815"/>
              <a:gd name="connsiteX283" fmla="*/ 1012578 w 7275525"/>
              <a:gd name="connsiteY283" fmla="*/ 965052 h 2966815"/>
              <a:gd name="connsiteX284" fmla="*/ 988748 w 7275525"/>
              <a:gd name="connsiteY284" fmla="*/ 960160 h 2966815"/>
              <a:gd name="connsiteX285" fmla="*/ 968322 w 7275525"/>
              <a:gd name="connsiteY285" fmla="*/ 955618 h 2966815"/>
              <a:gd name="connsiteX286" fmla="*/ 944493 w 7275525"/>
              <a:gd name="connsiteY286" fmla="*/ 948979 h 2966815"/>
              <a:gd name="connsiteX287" fmla="*/ 922365 w 7275525"/>
              <a:gd name="connsiteY287" fmla="*/ 944437 h 2966815"/>
              <a:gd name="connsiteX288" fmla="*/ 898536 w 7275525"/>
              <a:gd name="connsiteY288" fmla="*/ 939545 h 2966815"/>
              <a:gd name="connsiteX289" fmla="*/ 876408 w 7275525"/>
              <a:gd name="connsiteY289" fmla="*/ 933256 h 2966815"/>
              <a:gd name="connsiteX290" fmla="*/ 854281 w 7275525"/>
              <a:gd name="connsiteY290" fmla="*/ 930111 h 2966815"/>
              <a:gd name="connsiteX291" fmla="*/ 830451 w 7275525"/>
              <a:gd name="connsiteY291" fmla="*/ 925220 h 2966815"/>
              <a:gd name="connsiteX292" fmla="*/ 808323 w 7275525"/>
              <a:gd name="connsiteY292" fmla="*/ 920677 h 2966815"/>
              <a:gd name="connsiteX293" fmla="*/ 784494 w 7275525"/>
              <a:gd name="connsiteY293" fmla="*/ 914038 h 2966815"/>
              <a:gd name="connsiteX294" fmla="*/ 762366 w 7275525"/>
              <a:gd name="connsiteY294" fmla="*/ 909496 h 2966815"/>
              <a:gd name="connsiteX295" fmla="*/ 741090 w 7275525"/>
              <a:gd name="connsiteY295" fmla="*/ 904604 h 2966815"/>
              <a:gd name="connsiteX296" fmla="*/ 717260 w 7275525"/>
              <a:gd name="connsiteY296" fmla="*/ 900062 h 2966815"/>
              <a:gd name="connsiteX297" fmla="*/ 695132 w 7275525"/>
              <a:gd name="connsiteY297" fmla="*/ 893423 h 2966815"/>
              <a:gd name="connsiteX298" fmla="*/ 671303 w 7275525"/>
              <a:gd name="connsiteY298" fmla="*/ 890279 h 2966815"/>
              <a:gd name="connsiteX299" fmla="*/ 649175 w 7275525"/>
              <a:gd name="connsiteY299" fmla="*/ 885736 h 2966815"/>
              <a:gd name="connsiteX300" fmla="*/ 627048 w 7275525"/>
              <a:gd name="connsiteY300" fmla="*/ 880845 h 2966815"/>
              <a:gd name="connsiteX301" fmla="*/ 603218 w 7275525"/>
              <a:gd name="connsiteY301" fmla="*/ 875953 h 2966815"/>
              <a:gd name="connsiteX302" fmla="*/ 581090 w 7275525"/>
              <a:gd name="connsiteY302" fmla="*/ 871411 h 2966815"/>
              <a:gd name="connsiteX303" fmla="*/ 557261 w 7275525"/>
              <a:gd name="connsiteY303" fmla="*/ 865121 h 2966815"/>
              <a:gd name="connsiteX304" fmla="*/ 536835 w 7275525"/>
              <a:gd name="connsiteY304" fmla="*/ 860230 h 2966815"/>
              <a:gd name="connsiteX305" fmla="*/ 514708 w 7275525"/>
              <a:gd name="connsiteY305" fmla="*/ 855338 h 2966815"/>
              <a:gd name="connsiteX306" fmla="*/ 490878 w 7275525"/>
              <a:gd name="connsiteY306" fmla="*/ 852193 h 2966815"/>
              <a:gd name="connsiteX307" fmla="*/ 467900 w 7275525"/>
              <a:gd name="connsiteY307" fmla="*/ 847651 h 2966815"/>
              <a:gd name="connsiteX308" fmla="*/ 444921 w 7275525"/>
              <a:gd name="connsiteY308" fmla="*/ 842759 h 2966815"/>
              <a:gd name="connsiteX309" fmla="*/ 421942 w 7275525"/>
              <a:gd name="connsiteY309" fmla="*/ 837867 h 2966815"/>
              <a:gd name="connsiteX310" fmla="*/ 399815 w 7275525"/>
              <a:gd name="connsiteY310" fmla="*/ 831578 h 2966815"/>
              <a:gd name="connsiteX311" fmla="*/ 375985 w 7275525"/>
              <a:gd name="connsiteY311" fmla="*/ 827036 h 2966815"/>
              <a:gd name="connsiteX312" fmla="*/ 353857 w 7275525"/>
              <a:gd name="connsiteY312" fmla="*/ 822144 h 2966815"/>
              <a:gd name="connsiteX313" fmla="*/ 331730 w 7275525"/>
              <a:gd name="connsiteY313" fmla="*/ 817252 h 2966815"/>
              <a:gd name="connsiteX314" fmla="*/ 309602 w 7275525"/>
              <a:gd name="connsiteY314" fmla="*/ 814108 h 2966815"/>
              <a:gd name="connsiteX315" fmla="*/ 287475 w 7275525"/>
              <a:gd name="connsiteY315" fmla="*/ 809565 h 2966815"/>
              <a:gd name="connsiteX316" fmla="*/ 263645 w 7275525"/>
              <a:gd name="connsiteY316" fmla="*/ 804674 h 2966815"/>
              <a:gd name="connsiteX317" fmla="*/ 241518 w 7275525"/>
              <a:gd name="connsiteY317" fmla="*/ 799782 h 2966815"/>
              <a:gd name="connsiteX318" fmla="*/ 217688 w 7275525"/>
              <a:gd name="connsiteY318" fmla="*/ 795239 h 2966815"/>
              <a:gd name="connsiteX319" fmla="*/ 195560 w 7275525"/>
              <a:gd name="connsiteY319" fmla="*/ 790348 h 2966815"/>
              <a:gd name="connsiteX320" fmla="*/ 173433 w 7275525"/>
              <a:gd name="connsiteY320" fmla="*/ 785456 h 2966815"/>
              <a:gd name="connsiteX321" fmla="*/ 149603 w 7275525"/>
              <a:gd name="connsiteY321" fmla="*/ 780914 h 2966815"/>
              <a:gd name="connsiteX322" fmla="*/ 128327 w 7275525"/>
              <a:gd name="connsiteY322" fmla="*/ 776022 h 2966815"/>
              <a:gd name="connsiteX323" fmla="*/ 104497 w 7275525"/>
              <a:gd name="connsiteY323" fmla="*/ 772877 h 2966815"/>
              <a:gd name="connsiteX324" fmla="*/ 82369 w 7275525"/>
              <a:gd name="connsiteY324" fmla="*/ 767986 h 2966815"/>
              <a:gd name="connsiteX325" fmla="*/ 60242 w 7275525"/>
              <a:gd name="connsiteY325" fmla="*/ 763443 h 2966815"/>
              <a:gd name="connsiteX326" fmla="*/ 36412 w 7275525"/>
              <a:gd name="connsiteY326" fmla="*/ 758552 h 2966815"/>
              <a:gd name="connsiteX327" fmla="*/ 12526 w 7275525"/>
              <a:gd name="connsiteY327" fmla="*/ 733905 h 2966815"/>
              <a:gd name="connsiteX328" fmla="*/ 0 w 7275525"/>
              <a:gd name="connsiteY328" fmla="*/ 720660 h 2966815"/>
              <a:gd name="connsiteX329" fmla="*/ 49214 w 7275525"/>
              <a:gd name="connsiteY329" fmla="*/ 720660 h 2966815"/>
              <a:gd name="connsiteX0" fmla="*/ 5967164 w 7275525"/>
              <a:gd name="connsiteY0" fmla="*/ 4114728 h 4651885"/>
              <a:gd name="connsiteX1" fmla="*/ 2013727 w 7275525"/>
              <a:gd name="connsiteY1" fmla="*/ 2480553 h 4651885"/>
              <a:gd name="connsiteX2" fmla="*/ 5981915 w 7275525"/>
              <a:gd name="connsiteY2" fmla="*/ 4120085 h 4651885"/>
              <a:gd name="connsiteX3" fmla="*/ 6004042 w 7275525"/>
              <a:gd name="connsiteY3" fmla="*/ 4128121 h 4651885"/>
              <a:gd name="connsiteX4" fmla="*/ 6027871 w 7275525"/>
              <a:gd name="connsiteY4" fmla="*/ 4137555 h 4651885"/>
              <a:gd name="connsiteX5" fmla="*/ 6049999 w 7275525"/>
              <a:gd name="connsiteY5" fmla="*/ 4145592 h 4651885"/>
              <a:gd name="connsiteX6" fmla="*/ 6073829 w 7275525"/>
              <a:gd name="connsiteY6" fmla="*/ 4155026 h 4651885"/>
              <a:gd name="connsiteX7" fmla="*/ 6095957 w 7275525"/>
              <a:gd name="connsiteY7" fmla="*/ 4164460 h 4651885"/>
              <a:gd name="connsiteX8" fmla="*/ 6118084 w 7275525"/>
              <a:gd name="connsiteY8" fmla="*/ 4172496 h 4651885"/>
              <a:gd name="connsiteX9" fmla="*/ 6141913 w 7275525"/>
              <a:gd name="connsiteY9" fmla="*/ 4180533 h 4651885"/>
              <a:gd name="connsiteX10" fmla="*/ 6162339 w 7275525"/>
              <a:gd name="connsiteY10" fmla="*/ 4189967 h 4651885"/>
              <a:gd name="connsiteX11" fmla="*/ 6186169 w 7275525"/>
              <a:gd name="connsiteY11" fmla="*/ 4199401 h 4651885"/>
              <a:gd name="connsiteX12" fmla="*/ 6209147 w 7275525"/>
              <a:gd name="connsiteY12" fmla="*/ 4207437 h 4651885"/>
              <a:gd name="connsiteX13" fmla="*/ 6231275 w 7275525"/>
              <a:gd name="connsiteY13" fmla="*/ 4216871 h 4651885"/>
              <a:gd name="connsiteX14" fmla="*/ 6255105 w 7275525"/>
              <a:gd name="connsiteY14" fmla="*/ 4226305 h 4651885"/>
              <a:gd name="connsiteX15" fmla="*/ 6277232 w 7275525"/>
              <a:gd name="connsiteY15" fmla="*/ 4234342 h 4651885"/>
              <a:gd name="connsiteX16" fmla="*/ 6301062 w 7275525"/>
              <a:gd name="connsiteY16" fmla="*/ 4242378 h 4651885"/>
              <a:gd name="connsiteX17" fmla="*/ 6323189 w 7275525"/>
              <a:gd name="connsiteY17" fmla="*/ 4251812 h 4651885"/>
              <a:gd name="connsiteX18" fmla="*/ 6345317 w 7275525"/>
              <a:gd name="connsiteY18" fmla="*/ 4261246 h 4651885"/>
              <a:gd name="connsiteX19" fmla="*/ 6367445 w 7275525"/>
              <a:gd name="connsiteY19" fmla="*/ 4271030 h 4651885"/>
              <a:gd name="connsiteX20" fmla="*/ 6389572 w 7275525"/>
              <a:gd name="connsiteY20" fmla="*/ 4280464 h 4651885"/>
              <a:gd name="connsiteX21" fmla="*/ 6413401 w 7275525"/>
              <a:gd name="connsiteY21" fmla="*/ 4288500 h 4651885"/>
              <a:gd name="connsiteX22" fmla="*/ 6435529 w 7275525"/>
              <a:gd name="connsiteY22" fmla="*/ 4297934 h 4651885"/>
              <a:gd name="connsiteX23" fmla="*/ 6459359 w 7275525"/>
              <a:gd name="connsiteY23" fmla="*/ 4307368 h 4651885"/>
              <a:gd name="connsiteX24" fmla="*/ 6481487 w 7275525"/>
              <a:gd name="connsiteY24" fmla="*/ 4316802 h 4651885"/>
              <a:gd name="connsiteX25" fmla="*/ 6503614 w 7275525"/>
              <a:gd name="connsiteY25" fmla="*/ 4324838 h 4651885"/>
              <a:gd name="connsiteX26" fmla="*/ 6527443 w 7275525"/>
              <a:gd name="connsiteY26" fmla="*/ 4334273 h 4651885"/>
              <a:gd name="connsiteX27" fmla="*/ 6550422 w 7275525"/>
              <a:gd name="connsiteY27" fmla="*/ 4344056 h 4651885"/>
              <a:gd name="connsiteX28" fmla="*/ 6572550 w 7275525"/>
              <a:gd name="connsiteY28" fmla="*/ 4353490 h 4651885"/>
              <a:gd name="connsiteX29" fmla="*/ 6594677 w 7275525"/>
              <a:gd name="connsiteY29" fmla="*/ 4361526 h 4651885"/>
              <a:gd name="connsiteX30" fmla="*/ 6616805 w 7275525"/>
              <a:gd name="connsiteY30" fmla="*/ 4370960 h 4651885"/>
              <a:gd name="connsiteX31" fmla="*/ 6640635 w 7275525"/>
              <a:gd name="connsiteY31" fmla="*/ 4380394 h 4651885"/>
              <a:gd name="connsiteX32" fmla="*/ 6662762 w 7275525"/>
              <a:gd name="connsiteY32" fmla="*/ 4391576 h 4651885"/>
              <a:gd name="connsiteX33" fmla="*/ 6686592 w 7275525"/>
              <a:gd name="connsiteY33" fmla="*/ 4399612 h 4651885"/>
              <a:gd name="connsiteX34" fmla="*/ 6708719 w 7275525"/>
              <a:gd name="connsiteY34" fmla="*/ 4409046 h 4651885"/>
              <a:gd name="connsiteX35" fmla="*/ 6730847 w 7275525"/>
              <a:gd name="connsiteY35" fmla="*/ 4418480 h 4651885"/>
              <a:gd name="connsiteX36" fmla="*/ 6754677 w 7275525"/>
              <a:gd name="connsiteY36" fmla="*/ 4427914 h 4651885"/>
              <a:gd name="connsiteX37" fmla="*/ 6775102 w 7275525"/>
              <a:gd name="connsiteY37" fmla="*/ 4435950 h 4651885"/>
              <a:gd name="connsiteX38" fmla="*/ 6798931 w 7275525"/>
              <a:gd name="connsiteY38" fmla="*/ 4447132 h 4651885"/>
              <a:gd name="connsiteX39" fmla="*/ 6821910 w 7275525"/>
              <a:gd name="connsiteY39" fmla="*/ 4456566 h 4651885"/>
              <a:gd name="connsiteX40" fmla="*/ 6844038 w 7275525"/>
              <a:gd name="connsiteY40" fmla="*/ 4466000 h 4651885"/>
              <a:gd name="connsiteX41" fmla="*/ 6867867 w 7275525"/>
              <a:gd name="connsiteY41" fmla="*/ 4474036 h 4651885"/>
              <a:gd name="connsiteX42" fmla="*/ 6889995 w 7275525"/>
              <a:gd name="connsiteY42" fmla="*/ 4485217 h 4651885"/>
              <a:gd name="connsiteX43" fmla="*/ 6913825 w 7275525"/>
              <a:gd name="connsiteY43" fmla="*/ 4494651 h 4651885"/>
              <a:gd name="connsiteX44" fmla="*/ 6935952 w 7275525"/>
              <a:gd name="connsiteY44" fmla="*/ 4504085 h 4651885"/>
              <a:gd name="connsiteX45" fmla="*/ 6958080 w 7275525"/>
              <a:gd name="connsiteY45" fmla="*/ 4513869 h 4651885"/>
              <a:gd name="connsiteX46" fmla="*/ 6980207 w 7275525"/>
              <a:gd name="connsiteY46" fmla="*/ 4523303 h 4651885"/>
              <a:gd name="connsiteX47" fmla="*/ 7002335 w 7275525"/>
              <a:gd name="connsiteY47" fmla="*/ 4532737 h 4651885"/>
              <a:gd name="connsiteX48" fmla="*/ 7026165 w 7275525"/>
              <a:gd name="connsiteY48" fmla="*/ 4543918 h 4651885"/>
              <a:gd name="connsiteX49" fmla="*/ 7048292 w 7275525"/>
              <a:gd name="connsiteY49" fmla="*/ 4551954 h 4651885"/>
              <a:gd name="connsiteX50" fmla="*/ 7070419 w 7275525"/>
              <a:gd name="connsiteY50" fmla="*/ 4561388 h 4651885"/>
              <a:gd name="connsiteX51" fmla="*/ 7094249 w 7275525"/>
              <a:gd name="connsiteY51" fmla="*/ 4572569 h 4651885"/>
              <a:gd name="connsiteX52" fmla="*/ 7116377 w 7275525"/>
              <a:gd name="connsiteY52" fmla="*/ 4582003 h 4651885"/>
              <a:gd name="connsiteX53" fmla="*/ 7140207 w 7275525"/>
              <a:gd name="connsiteY53" fmla="*/ 4591437 h 4651885"/>
              <a:gd name="connsiteX54" fmla="*/ 7163185 w 7275525"/>
              <a:gd name="connsiteY54" fmla="*/ 4601221 h 4651885"/>
              <a:gd name="connsiteX55" fmla="*/ 7185313 w 7275525"/>
              <a:gd name="connsiteY55" fmla="*/ 4612053 h 4651885"/>
              <a:gd name="connsiteX56" fmla="*/ 7207440 w 7275525"/>
              <a:gd name="connsiteY56" fmla="*/ 4621836 h 4651885"/>
              <a:gd name="connsiteX57" fmla="*/ 7229568 w 7275525"/>
              <a:gd name="connsiteY57" fmla="*/ 4631270 h 4651885"/>
              <a:gd name="connsiteX58" fmla="*/ 7253397 w 7275525"/>
              <a:gd name="connsiteY58" fmla="*/ 4640704 h 4651885"/>
              <a:gd name="connsiteX59" fmla="*/ 7275525 w 7275525"/>
              <a:gd name="connsiteY59" fmla="*/ 4651885 h 4651885"/>
              <a:gd name="connsiteX60" fmla="*/ 5967164 w 7275525"/>
              <a:gd name="connsiteY60" fmla="*/ 4114728 h 4651885"/>
              <a:gd name="connsiteX61" fmla="*/ 5937672 w 7275525"/>
              <a:gd name="connsiteY61" fmla="*/ 4102620 h 4651885"/>
              <a:gd name="connsiteX62" fmla="*/ 5967164 w 7275525"/>
              <a:gd name="connsiteY62" fmla="*/ 4114728 h 4651885"/>
              <a:gd name="connsiteX63" fmla="*/ 5959787 w 7275525"/>
              <a:gd name="connsiteY63" fmla="*/ 4112049 h 4651885"/>
              <a:gd name="connsiteX64" fmla="*/ 5937672 w 7275525"/>
              <a:gd name="connsiteY64" fmla="*/ 4102620 h 4651885"/>
              <a:gd name="connsiteX65" fmla="*/ 5914678 w 7275525"/>
              <a:gd name="connsiteY65" fmla="*/ 4093180 h 4651885"/>
              <a:gd name="connsiteX66" fmla="*/ 5914681 w 7275525"/>
              <a:gd name="connsiteY66" fmla="*/ 4093180 h 4651885"/>
              <a:gd name="connsiteX67" fmla="*/ 5937659 w 7275525"/>
              <a:gd name="connsiteY67" fmla="*/ 4102614 h 4651885"/>
              <a:gd name="connsiteX68" fmla="*/ 5937672 w 7275525"/>
              <a:gd name="connsiteY68" fmla="*/ 4102620 h 4651885"/>
              <a:gd name="connsiteX69" fmla="*/ 5914678 w 7275525"/>
              <a:gd name="connsiteY69" fmla="*/ 4093180 h 4651885"/>
              <a:gd name="connsiteX70" fmla="*/ 1342519 w 7275525"/>
              <a:gd name="connsiteY70" fmla="*/ 0 h 4651885"/>
              <a:gd name="connsiteX71" fmla="*/ 5914678 w 7275525"/>
              <a:gd name="connsiteY71" fmla="*/ 4093180 h 4651885"/>
              <a:gd name="connsiteX72" fmla="*/ 5890851 w 7275525"/>
              <a:gd name="connsiteY72" fmla="*/ 4086891 h 4651885"/>
              <a:gd name="connsiteX73" fmla="*/ 5868724 w 7275525"/>
              <a:gd name="connsiteY73" fmla="*/ 4077108 h 4651885"/>
              <a:gd name="connsiteX74" fmla="*/ 5846596 w 7275525"/>
              <a:gd name="connsiteY74" fmla="*/ 4067674 h 4651885"/>
              <a:gd name="connsiteX75" fmla="*/ 5822767 w 7275525"/>
              <a:gd name="connsiteY75" fmla="*/ 4059637 h 4651885"/>
              <a:gd name="connsiteX76" fmla="*/ 5800639 w 7275525"/>
              <a:gd name="connsiteY76" fmla="*/ 4050203 h 4651885"/>
              <a:gd name="connsiteX77" fmla="*/ 5776809 w 7275525"/>
              <a:gd name="connsiteY77" fmla="*/ 4043914 h 4651885"/>
              <a:gd name="connsiteX78" fmla="*/ 5754682 w 7275525"/>
              <a:gd name="connsiteY78" fmla="*/ 4034480 h 4651885"/>
              <a:gd name="connsiteX79" fmla="*/ 5734256 w 7275525"/>
              <a:gd name="connsiteY79" fmla="*/ 4024696 h 4651885"/>
              <a:gd name="connsiteX80" fmla="*/ 5710427 w 7275525"/>
              <a:gd name="connsiteY80" fmla="*/ 4017009 h 4651885"/>
              <a:gd name="connsiteX81" fmla="*/ 5688299 w 7275525"/>
              <a:gd name="connsiteY81" fmla="*/ 4008973 h 4651885"/>
              <a:gd name="connsiteX82" fmla="*/ 5664469 w 7275525"/>
              <a:gd name="connsiteY82" fmla="*/ 4000937 h 4651885"/>
              <a:gd name="connsiteX83" fmla="*/ 5642342 w 7275525"/>
              <a:gd name="connsiteY83" fmla="*/ 3991502 h 4651885"/>
              <a:gd name="connsiteX84" fmla="*/ 5619363 w 7275525"/>
              <a:gd name="connsiteY84" fmla="*/ 3983466 h 4651885"/>
              <a:gd name="connsiteX85" fmla="*/ 5595534 w 7275525"/>
              <a:gd name="connsiteY85" fmla="*/ 3974032 h 4651885"/>
              <a:gd name="connsiteX86" fmla="*/ 5573406 w 7275525"/>
              <a:gd name="connsiteY86" fmla="*/ 3967743 h 4651885"/>
              <a:gd name="connsiteX87" fmla="*/ 5549576 w 7275525"/>
              <a:gd name="connsiteY87" fmla="*/ 3959706 h 4651885"/>
              <a:gd name="connsiteX88" fmla="*/ 5529151 w 7275525"/>
              <a:gd name="connsiteY88" fmla="*/ 3950272 h 4651885"/>
              <a:gd name="connsiteX89" fmla="*/ 5507023 w 7275525"/>
              <a:gd name="connsiteY89" fmla="*/ 3942236 h 4651885"/>
              <a:gd name="connsiteX90" fmla="*/ 5483194 w 7275525"/>
              <a:gd name="connsiteY90" fmla="*/ 3932802 h 4651885"/>
              <a:gd name="connsiteX91" fmla="*/ 5461066 w 7275525"/>
              <a:gd name="connsiteY91" fmla="*/ 3926512 h 4651885"/>
              <a:gd name="connsiteX92" fmla="*/ 5437237 w 7275525"/>
              <a:gd name="connsiteY92" fmla="*/ 3918476 h 4651885"/>
              <a:gd name="connsiteX93" fmla="*/ 5415109 w 7275525"/>
              <a:gd name="connsiteY93" fmla="*/ 3909042 h 4651885"/>
              <a:gd name="connsiteX94" fmla="*/ 5392981 w 7275525"/>
              <a:gd name="connsiteY94" fmla="*/ 3901006 h 4651885"/>
              <a:gd name="connsiteX95" fmla="*/ 5369152 w 7275525"/>
              <a:gd name="connsiteY95" fmla="*/ 3892969 h 4651885"/>
              <a:gd name="connsiteX96" fmla="*/ 5347024 w 7275525"/>
              <a:gd name="connsiteY96" fmla="*/ 3885282 h 4651885"/>
              <a:gd name="connsiteX97" fmla="*/ 5323195 w 7275525"/>
              <a:gd name="connsiteY97" fmla="*/ 3877246 h 4651885"/>
              <a:gd name="connsiteX98" fmla="*/ 5301918 w 7275525"/>
              <a:gd name="connsiteY98" fmla="*/ 3869209 h 4651885"/>
              <a:gd name="connsiteX99" fmla="*/ 5278088 w 7275525"/>
              <a:gd name="connsiteY99" fmla="*/ 3859775 h 4651885"/>
              <a:gd name="connsiteX100" fmla="*/ 5255961 w 7275525"/>
              <a:gd name="connsiteY100" fmla="*/ 3853486 h 4651885"/>
              <a:gd name="connsiteX101" fmla="*/ 5233833 w 7275525"/>
              <a:gd name="connsiteY101" fmla="*/ 3845450 h 4651885"/>
              <a:gd name="connsiteX102" fmla="*/ 5210004 w 7275525"/>
              <a:gd name="connsiteY102" fmla="*/ 3836016 h 4651885"/>
              <a:gd name="connsiteX103" fmla="*/ 5187876 w 7275525"/>
              <a:gd name="connsiteY103" fmla="*/ 3827979 h 4651885"/>
              <a:gd name="connsiteX104" fmla="*/ 5164046 w 7275525"/>
              <a:gd name="connsiteY104" fmla="*/ 3819943 h 4651885"/>
              <a:gd name="connsiteX105" fmla="*/ 5141919 w 7275525"/>
              <a:gd name="connsiteY105" fmla="*/ 3813653 h 4651885"/>
              <a:gd name="connsiteX106" fmla="*/ 5119791 w 7275525"/>
              <a:gd name="connsiteY106" fmla="*/ 3805617 h 4651885"/>
              <a:gd name="connsiteX107" fmla="*/ 5097664 w 7275525"/>
              <a:gd name="connsiteY107" fmla="*/ 3796183 h 4651885"/>
              <a:gd name="connsiteX108" fmla="*/ 5075536 w 7275525"/>
              <a:gd name="connsiteY108" fmla="*/ 3788147 h 4651885"/>
              <a:gd name="connsiteX109" fmla="*/ 5051707 w 7275525"/>
              <a:gd name="connsiteY109" fmla="*/ 3780460 h 4651885"/>
              <a:gd name="connsiteX110" fmla="*/ 5029579 w 7275525"/>
              <a:gd name="connsiteY110" fmla="*/ 3774170 h 4651885"/>
              <a:gd name="connsiteX111" fmla="*/ 5006600 w 7275525"/>
              <a:gd name="connsiteY111" fmla="*/ 3766134 h 4651885"/>
              <a:gd name="connsiteX112" fmla="*/ 4982771 w 7275525"/>
              <a:gd name="connsiteY112" fmla="*/ 3758097 h 4651885"/>
              <a:gd name="connsiteX113" fmla="*/ 4960643 w 7275525"/>
              <a:gd name="connsiteY113" fmla="*/ 3750061 h 4651885"/>
              <a:gd name="connsiteX114" fmla="*/ 4936813 w 7275525"/>
              <a:gd name="connsiteY114" fmla="*/ 3742374 h 4651885"/>
              <a:gd name="connsiteX115" fmla="*/ 4914686 w 7275525"/>
              <a:gd name="connsiteY115" fmla="*/ 3734338 h 4651885"/>
              <a:gd name="connsiteX116" fmla="*/ 4894260 w 7275525"/>
              <a:gd name="connsiteY116" fmla="*/ 3726301 h 4651885"/>
              <a:gd name="connsiteX117" fmla="*/ 4870431 w 7275525"/>
              <a:gd name="connsiteY117" fmla="*/ 3718265 h 4651885"/>
              <a:gd name="connsiteX118" fmla="*/ 4848303 w 7275525"/>
              <a:gd name="connsiteY118" fmla="*/ 3710578 h 4651885"/>
              <a:gd name="connsiteX119" fmla="*/ 4824474 w 7275525"/>
              <a:gd name="connsiteY119" fmla="*/ 3702541 h 4651885"/>
              <a:gd name="connsiteX120" fmla="*/ 4802346 w 7275525"/>
              <a:gd name="connsiteY120" fmla="*/ 3696252 h 4651885"/>
              <a:gd name="connsiteX121" fmla="*/ 4780219 w 7275525"/>
              <a:gd name="connsiteY121" fmla="*/ 3688216 h 4651885"/>
              <a:gd name="connsiteX122" fmla="*/ 4756389 w 7275525"/>
              <a:gd name="connsiteY122" fmla="*/ 3680179 h 4651885"/>
              <a:gd name="connsiteX123" fmla="*/ 4734261 w 7275525"/>
              <a:gd name="connsiteY123" fmla="*/ 3672492 h 4651885"/>
              <a:gd name="connsiteX124" fmla="*/ 4710432 w 7275525"/>
              <a:gd name="connsiteY124" fmla="*/ 3664456 h 4651885"/>
              <a:gd name="connsiteX125" fmla="*/ 4689155 w 7275525"/>
              <a:gd name="connsiteY125" fmla="*/ 3658166 h 4651885"/>
              <a:gd name="connsiteX126" fmla="*/ 4667028 w 7275525"/>
              <a:gd name="connsiteY126" fmla="*/ 3650130 h 4651885"/>
              <a:gd name="connsiteX127" fmla="*/ 4643198 w 7275525"/>
              <a:gd name="connsiteY127" fmla="*/ 3642094 h 4651885"/>
              <a:gd name="connsiteX128" fmla="*/ 4621070 w 7275525"/>
              <a:gd name="connsiteY128" fmla="*/ 3635804 h 4651885"/>
              <a:gd name="connsiteX129" fmla="*/ 4597241 w 7275525"/>
              <a:gd name="connsiteY129" fmla="*/ 3628117 h 4651885"/>
              <a:gd name="connsiteX130" fmla="*/ 4575113 w 7275525"/>
              <a:gd name="connsiteY130" fmla="*/ 3621479 h 4651885"/>
              <a:gd name="connsiteX131" fmla="*/ 4552986 w 7275525"/>
              <a:gd name="connsiteY131" fmla="*/ 3613792 h 4651885"/>
              <a:gd name="connsiteX132" fmla="*/ 4529156 w 7275525"/>
              <a:gd name="connsiteY132" fmla="*/ 3605755 h 4651885"/>
              <a:gd name="connsiteX133" fmla="*/ 4507028 w 7275525"/>
              <a:gd name="connsiteY133" fmla="*/ 3597719 h 4651885"/>
              <a:gd name="connsiteX134" fmla="*/ 4484901 w 7275525"/>
              <a:gd name="connsiteY134" fmla="*/ 3589682 h 4651885"/>
              <a:gd name="connsiteX135" fmla="*/ 4462773 w 7275525"/>
              <a:gd name="connsiteY135" fmla="*/ 3583393 h 4651885"/>
              <a:gd name="connsiteX136" fmla="*/ 4440646 w 7275525"/>
              <a:gd name="connsiteY136" fmla="*/ 3577104 h 4651885"/>
              <a:gd name="connsiteX137" fmla="*/ 4416816 w 7275525"/>
              <a:gd name="connsiteY137" fmla="*/ 3569067 h 4651885"/>
              <a:gd name="connsiteX138" fmla="*/ 4393837 w 7275525"/>
              <a:gd name="connsiteY138" fmla="*/ 3561380 h 4651885"/>
              <a:gd name="connsiteX139" fmla="*/ 4370008 w 7275525"/>
              <a:gd name="connsiteY139" fmla="*/ 3553344 h 4651885"/>
              <a:gd name="connsiteX140" fmla="*/ 4347880 w 7275525"/>
              <a:gd name="connsiteY140" fmla="*/ 3545307 h 4651885"/>
              <a:gd name="connsiteX141" fmla="*/ 4325753 w 7275525"/>
              <a:gd name="connsiteY141" fmla="*/ 3540765 h 4651885"/>
              <a:gd name="connsiteX142" fmla="*/ 4301923 w 7275525"/>
              <a:gd name="connsiteY142" fmla="*/ 3532729 h 4651885"/>
              <a:gd name="connsiteX143" fmla="*/ 4281498 w 7275525"/>
              <a:gd name="connsiteY143" fmla="*/ 3524692 h 4651885"/>
              <a:gd name="connsiteX144" fmla="*/ 4257668 w 7275525"/>
              <a:gd name="connsiteY144" fmla="*/ 3516656 h 4651885"/>
              <a:gd name="connsiteX145" fmla="*/ 4235540 w 7275525"/>
              <a:gd name="connsiteY145" fmla="*/ 3510367 h 4651885"/>
              <a:gd name="connsiteX146" fmla="*/ 4211711 w 7275525"/>
              <a:gd name="connsiteY146" fmla="*/ 3504077 h 4651885"/>
              <a:gd name="connsiteX147" fmla="*/ 4189583 w 7275525"/>
              <a:gd name="connsiteY147" fmla="*/ 3496041 h 4651885"/>
              <a:gd name="connsiteX148" fmla="*/ 4167456 w 7275525"/>
              <a:gd name="connsiteY148" fmla="*/ 3489751 h 4651885"/>
              <a:gd name="connsiteX149" fmla="*/ 4143626 w 7275525"/>
              <a:gd name="connsiteY149" fmla="*/ 3482064 h 4651885"/>
              <a:gd name="connsiteX150" fmla="*/ 4121498 w 7275525"/>
              <a:gd name="connsiteY150" fmla="*/ 3474028 h 4651885"/>
              <a:gd name="connsiteX151" fmla="*/ 4097669 w 7275525"/>
              <a:gd name="connsiteY151" fmla="*/ 3467739 h 4651885"/>
              <a:gd name="connsiteX152" fmla="*/ 4076392 w 7275525"/>
              <a:gd name="connsiteY152" fmla="*/ 3461100 h 4651885"/>
              <a:gd name="connsiteX153" fmla="*/ 4054265 w 7275525"/>
              <a:gd name="connsiteY153" fmla="*/ 3453413 h 4651885"/>
              <a:gd name="connsiteX154" fmla="*/ 4030435 w 7275525"/>
              <a:gd name="connsiteY154" fmla="*/ 3447124 h 4651885"/>
              <a:gd name="connsiteX155" fmla="*/ 4008307 w 7275525"/>
              <a:gd name="connsiteY155" fmla="*/ 3439087 h 4651885"/>
              <a:gd name="connsiteX156" fmla="*/ 3984478 w 7275525"/>
              <a:gd name="connsiteY156" fmla="*/ 3432798 h 4651885"/>
              <a:gd name="connsiteX157" fmla="*/ 3962350 w 7275525"/>
              <a:gd name="connsiteY157" fmla="*/ 3426508 h 4651885"/>
              <a:gd name="connsiteX158" fmla="*/ 3940223 w 7275525"/>
              <a:gd name="connsiteY158" fmla="*/ 3418472 h 4651885"/>
              <a:gd name="connsiteX159" fmla="*/ 3916393 w 7275525"/>
              <a:gd name="connsiteY159" fmla="*/ 3412183 h 4651885"/>
              <a:gd name="connsiteX160" fmla="*/ 3894265 w 7275525"/>
              <a:gd name="connsiteY160" fmla="*/ 3404146 h 4651885"/>
              <a:gd name="connsiteX161" fmla="*/ 3870436 w 7275525"/>
              <a:gd name="connsiteY161" fmla="*/ 3397857 h 4651885"/>
              <a:gd name="connsiteX162" fmla="*/ 3850010 w 7275525"/>
              <a:gd name="connsiteY162" fmla="*/ 3391568 h 4651885"/>
              <a:gd name="connsiteX163" fmla="*/ 3827883 w 7275525"/>
              <a:gd name="connsiteY163" fmla="*/ 3384929 h 4651885"/>
              <a:gd name="connsiteX164" fmla="*/ 3804053 w 7275525"/>
              <a:gd name="connsiteY164" fmla="*/ 3377242 h 4651885"/>
              <a:gd name="connsiteX165" fmla="*/ 3781075 w 7275525"/>
              <a:gd name="connsiteY165" fmla="*/ 3370603 h 4651885"/>
              <a:gd name="connsiteX166" fmla="*/ 3757245 w 7275525"/>
              <a:gd name="connsiteY166" fmla="*/ 3362916 h 4651885"/>
              <a:gd name="connsiteX167" fmla="*/ 3735117 w 7275525"/>
              <a:gd name="connsiteY167" fmla="*/ 3356627 h 4651885"/>
              <a:gd name="connsiteX168" fmla="*/ 3712990 w 7275525"/>
              <a:gd name="connsiteY168" fmla="*/ 3349988 h 4651885"/>
              <a:gd name="connsiteX169" fmla="*/ 3689160 w 7275525"/>
              <a:gd name="connsiteY169" fmla="*/ 3343699 h 4651885"/>
              <a:gd name="connsiteX170" fmla="*/ 3667033 w 7275525"/>
              <a:gd name="connsiteY170" fmla="*/ 3337409 h 4651885"/>
              <a:gd name="connsiteX171" fmla="*/ 3644905 w 7275525"/>
              <a:gd name="connsiteY171" fmla="*/ 3329373 h 4651885"/>
              <a:gd name="connsiteX172" fmla="*/ 3622777 w 7275525"/>
              <a:gd name="connsiteY172" fmla="*/ 3323083 h 4651885"/>
              <a:gd name="connsiteX173" fmla="*/ 3600650 w 7275525"/>
              <a:gd name="connsiteY173" fmla="*/ 3315047 h 4651885"/>
              <a:gd name="connsiteX174" fmla="*/ 3576820 w 7275525"/>
              <a:gd name="connsiteY174" fmla="*/ 3310505 h 4651885"/>
              <a:gd name="connsiteX175" fmla="*/ 3554693 w 7275525"/>
              <a:gd name="connsiteY175" fmla="*/ 3304215 h 4651885"/>
              <a:gd name="connsiteX176" fmla="*/ 3530863 w 7275525"/>
              <a:gd name="connsiteY176" fmla="*/ 3296179 h 4651885"/>
              <a:gd name="connsiteX177" fmla="*/ 3508735 w 7275525"/>
              <a:gd name="connsiteY177" fmla="*/ 3289890 h 4651885"/>
              <a:gd name="connsiteX178" fmla="*/ 3485757 w 7275525"/>
              <a:gd name="connsiteY178" fmla="*/ 3281853 h 4651885"/>
              <a:gd name="connsiteX179" fmla="*/ 3461927 w 7275525"/>
              <a:gd name="connsiteY179" fmla="*/ 3275564 h 4651885"/>
              <a:gd name="connsiteX180" fmla="*/ 3441502 w 7275525"/>
              <a:gd name="connsiteY180" fmla="*/ 3270672 h 4651885"/>
              <a:gd name="connsiteX181" fmla="*/ 3417672 w 7275525"/>
              <a:gd name="connsiteY181" fmla="*/ 3262985 h 4651885"/>
              <a:gd name="connsiteX182" fmla="*/ 3395545 w 7275525"/>
              <a:gd name="connsiteY182" fmla="*/ 3256346 h 4651885"/>
              <a:gd name="connsiteX183" fmla="*/ 3373417 w 7275525"/>
              <a:gd name="connsiteY183" fmla="*/ 3250057 h 4651885"/>
              <a:gd name="connsiteX184" fmla="*/ 3349587 w 7275525"/>
              <a:gd name="connsiteY184" fmla="*/ 3243768 h 4651885"/>
              <a:gd name="connsiteX185" fmla="*/ 3327460 w 7275525"/>
              <a:gd name="connsiteY185" fmla="*/ 3235731 h 4651885"/>
              <a:gd name="connsiteX186" fmla="*/ 3303630 w 7275525"/>
              <a:gd name="connsiteY186" fmla="*/ 3231189 h 4651885"/>
              <a:gd name="connsiteX187" fmla="*/ 3281503 w 7275525"/>
              <a:gd name="connsiteY187" fmla="*/ 3224550 h 4651885"/>
              <a:gd name="connsiteX188" fmla="*/ 3259375 w 7275525"/>
              <a:gd name="connsiteY188" fmla="*/ 3218261 h 4651885"/>
              <a:gd name="connsiteX189" fmla="*/ 3237247 w 7275525"/>
              <a:gd name="connsiteY189" fmla="*/ 3210574 h 4651885"/>
              <a:gd name="connsiteX190" fmla="*/ 3215120 w 7275525"/>
              <a:gd name="connsiteY190" fmla="*/ 3203935 h 4651885"/>
              <a:gd name="connsiteX191" fmla="*/ 3191290 w 7275525"/>
              <a:gd name="connsiteY191" fmla="*/ 3197646 h 4651885"/>
              <a:gd name="connsiteX192" fmla="*/ 3168312 w 7275525"/>
              <a:gd name="connsiteY192" fmla="*/ 3193103 h 4651885"/>
              <a:gd name="connsiteX193" fmla="*/ 3144482 w 7275525"/>
              <a:gd name="connsiteY193" fmla="*/ 3185067 h 4651885"/>
              <a:gd name="connsiteX194" fmla="*/ 3122354 w 7275525"/>
              <a:gd name="connsiteY194" fmla="*/ 3178778 h 4651885"/>
              <a:gd name="connsiteX195" fmla="*/ 3100227 w 7275525"/>
              <a:gd name="connsiteY195" fmla="*/ 3172488 h 4651885"/>
              <a:gd name="connsiteX196" fmla="*/ 3076397 w 7275525"/>
              <a:gd name="connsiteY196" fmla="*/ 3165850 h 4651885"/>
              <a:gd name="connsiteX197" fmla="*/ 3054270 w 7275525"/>
              <a:gd name="connsiteY197" fmla="*/ 3159560 h 4651885"/>
              <a:gd name="connsiteX198" fmla="*/ 3032142 w 7275525"/>
              <a:gd name="connsiteY198" fmla="*/ 3155018 h 4651885"/>
              <a:gd name="connsiteX199" fmla="*/ 3010015 w 7275525"/>
              <a:gd name="connsiteY199" fmla="*/ 3148379 h 4651885"/>
              <a:gd name="connsiteX200" fmla="*/ 2987887 w 7275525"/>
              <a:gd name="connsiteY200" fmla="*/ 3140692 h 4651885"/>
              <a:gd name="connsiteX201" fmla="*/ 2964057 w 7275525"/>
              <a:gd name="connsiteY201" fmla="*/ 3134403 h 4651885"/>
              <a:gd name="connsiteX202" fmla="*/ 2941930 w 7275525"/>
              <a:gd name="connsiteY202" fmla="*/ 3127764 h 4651885"/>
              <a:gd name="connsiteX203" fmla="*/ 2918100 w 7275525"/>
              <a:gd name="connsiteY203" fmla="*/ 3121475 h 4651885"/>
              <a:gd name="connsiteX204" fmla="*/ 2895972 w 7275525"/>
              <a:gd name="connsiteY204" fmla="*/ 3116932 h 4651885"/>
              <a:gd name="connsiteX205" fmla="*/ 2872994 w 7275525"/>
              <a:gd name="connsiteY205" fmla="*/ 3110294 h 4651885"/>
              <a:gd name="connsiteX206" fmla="*/ 2849164 w 7275525"/>
              <a:gd name="connsiteY206" fmla="*/ 3104004 h 4651885"/>
              <a:gd name="connsiteX207" fmla="*/ 2828739 w 7275525"/>
              <a:gd name="connsiteY207" fmla="*/ 3097715 h 4651885"/>
              <a:gd name="connsiteX208" fmla="*/ 2804909 w 7275525"/>
              <a:gd name="connsiteY208" fmla="*/ 3091425 h 4651885"/>
              <a:gd name="connsiteX209" fmla="*/ 2782781 w 7275525"/>
              <a:gd name="connsiteY209" fmla="*/ 3085136 h 4651885"/>
              <a:gd name="connsiteX210" fmla="*/ 2760654 w 7275525"/>
              <a:gd name="connsiteY210" fmla="*/ 3080244 h 4651885"/>
              <a:gd name="connsiteX211" fmla="*/ 2736824 w 7275525"/>
              <a:gd name="connsiteY211" fmla="*/ 3073955 h 4651885"/>
              <a:gd name="connsiteX212" fmla="*/ 2714697 w 7275525"/>
              <a:gd name="connsiteY212" fmla="*/ 3067666 h 4651885"/>
              <a:gd name="connsiteX213" fmla="*/ 2690867 w 7275525"/>
              <a:gd name="connsiteY213" fmla="*/ 3061376 h 4651885"/>
              <a:gd name="connsiteX214" fmla="*/ 2668740 w 7275525"/>
              <a:gd name="connsiteY214" fmla="*/ 3054738 h 4651885"/>
              <a:gd name="connsiteX215" fmla="*/ 2646612 w 7275525"/>
              <a:gd name="connsiteY215" fmla="*/ 3048448 h 4651885"/>
              <a:gd name="connsiteX216" fmla="*/ 2624484 w 7275525"/>
              <a:gd name="connsiteY216" fmla="*/ 3042159 h 4651885"/>
              <a:gd name="connsiteX217" fmla="*/ 2601506 w 7275525"/>
              <a:gd name="connsiteY217" fmla="*/ 3037267 h 4651885"/>
              <a:gd name="connsiteX218" fmla="*/ 2578527 w 7275525"/>
              <a:gd name="connsiteY218" fmla="*/ 3030978 h 4651885"/>
              <a:gd name="connsiteX219" fmla="*/ 2555549 w 7275525"/>
              <a:gd name="connsiteY219" fmla="*/ 3024688 h 4651885"/>
              <a:gd name="connsiteX220" fmla="*/ 2533421 w 7275525"/>
              <a:gd name="connsiteY220" fmla="*/ 3018399 h 4651885"/>
              <a:gd name="connsiteX221" fmla="*/ 2509591 w 7275525"/>
              <a:gd name="connsiteY221" fmla="*/ 3012110 h 4651885"/>
              <a:gd name="connsiteX222" fmla="*/ 2487464 w 7275525"/>
              <a:gd name="connsiteY222" fmla="*/ 3005820 h 4651885"/>
              <a:gd name="connsiteX223" fmla="*/ 2463634 w 7275525"/>
              <a:gd name="connsiteY223" fmla="*/ 3000929 h 4651885"/>
              <a:gd name="connsiteX224" fmla="*/ 2441507 w 7275525"/>
              <a:gd name="connsiteY224" fmla="*/ 2996037 h 4651885"/>
              <a:gd name="connsiteX225" fmla="*/ 2421081 w 7275525"/>
              <a:gd name="connsiteY225" fmla="*/ 2989748 h 4651885"/>
              <a:gd name="connsiteX226" fmla="*/ 2397251 w 7275525"/>
              <a:gd name="connsiteY226" fmla="*/ 2983458 h 4651885"/>
              <a:gd name="connsiteX227" fmla="*/ 2375124 w 7275525"/>
              <a:gd name="connsiteY227" fmla="*/ 2977169 h 4651885"/>
              <a:gd name="connsiteX228" fmla="*/ 2351294 w 7275525"/>
              <a:gd name="connsiteY228" fmla="*/ 2970879 h 4651885"/>
              <a:gd name="connsiteX229" fmla="*/ 2329167 w 7275525"/>
              <a:gd name="connsiteY229" fmla="*/ 2964241 h 4651885"/>
              <a:gd name="connsiteX230" fmla="*/ 2307039 w 7275525"/>
              <a:gd name="connsiteY230" fmla="*/ 2959698 h 4651885"/>
              <a:gd name="connsiteX231" fmla="*/ 2283210 w 7275525"/>
              <a:gd name="connsiteY231" fmla="*/ 2954807 h 4651885"/>
              <a:gd name="connsiteX232" fmla="*/ 2260231 w 7275525"/>
              <a:gd name="connsiteY232" fmla="*/ 2948517 h 4651885"/>
              <a:gd name="connsiteX233" fmla="*/ 2236401 w 7275525"/>
              <a:gd name="connsiteY233" fmla="*/ 2942228 h 4651885"/>
              <a:gd name="connsiteX234" fmla="*/ 2214274 w 7275525"/>
              <a:gd name="connsiteY234" fmla="*/ 2935939 h 4651885"/>
              <a:gd name="connsiteX235" fmla="*/ 2192146 w 7275525"/>
              <a:gd name="connsiteY235" fmla="*/ 2929300 h 4651885"/>
              <a:gd name="connsiteX236" fmla="*/ 2170019 w 7275525"/>
              <a:gd name="connsiteY236" fmla="*/ 2926155 h 4651885"/>
              <a:gd name="connsiteX237" fmla="*/ 2147891 w 7275525"/>
              <a:gd name="connsiteY237" fmla="*/ 2919866 h 4651885"/>
              <a:gd name="connsiteX238" fmla="*/ 2124061 w 7275525"/>
              <a:gd name="connsiteY238" fmla="*/ 2913576 h 4651885"/>
              <a:gd name="connsiteX239" fmla="*/ 2101934 w 7275525"/>
              <a:gd name="connsiteY239" fmla="*/ 2907287 h 4651885"/>
              <a:gd name="connsiteX240" fmla="*/ 2078104 w 7275525"/>
              <a:gd name="connsiteY240" fmla="*/ 2902395 h 4651885"/>
              <a:gd name="connsiteX241" fmla="*/ 2055977 w 7275525"/>
              <a:gd name="connsiteY241" fmla="*/ 2896106 h 4651885"/>
              <a:gd name="connsiteX242" fmla="*/ 2033849 w 7275525"/>
              <a:gd name="connsiteY242" fmla="*/ 2889817 h 4651885"/>
              <a:gd name="connsiteX243" fmla="*/ 2010019 w 7275525"/>
              <a:gd name="connsiteY243" fmla="*/ 2886672 h 4651885"/>
              <a:gd name="connsiteX244" fmla="*/ 1988743 w 7275525"/>
              <a:gd name="connsiteY244" fmla="*/ 2880383 h 4651885"/>
              <a:gd name="connsiteX245" fmla="*/ 1964913 w 7275525"/>
              <a:gd name="connsiteY245" fmla="*/ 2873744 h 4651885"/>
              <a:gd name="connsiteX246" fmla="*/ 1942786 w 7275525"/>
              <a:gd name="connsiteY246" fmla="*/ 2867454 h 4651885"/>
              <a:gd name="connsiteX247" fmla="*/ 1920658 w 7275525"/>
              <a:gd name="connsiteY247" fmla="*/ 2862912 h 4651885"/>
              <a:gd name="connsiteX248" fmla="*/ 1896828 w 7275525"/>
              <a:gd name="connsiteY248" fmla="*/ 2856273 h 4651885"/>
              <a:gd name="connsiteX249" fmla="*/ 1874701 w 7275525"/>
              <a:gd name="connsiteY249" fmla="*/ 2849984 h 4651885"/>
              <a:gd name="connsiteX250" fmla="*/ 1850871 w 7275525"/>
              <a:gd name="connsiteY250" fmla="*/ 2846839 h 4651885"/>
              <a:gd name="connsiteX251" fmla="*/ 1828744 w 7275525"/>
              <a:gd name="connsiteY251" fmla="*/ 2840550 h 4651885"/>
              <a:gd name="connsiteX252" fmla="*/ 1806616 w 7275525"/>
              <a:gd name="connsiteY252" fmla="*/ 2835658 h 4651885"/>
              <a:gd name="connsiteX253" fmla="*/ 1784489 w 7275525"/>
              <a:gd name="connsiteY253" fmla="*/ 2829369 h 4651885"/>
              <a:gd name="connsiteX254" fmla="*/ 1762361 w 7275525"/>
              <a:gd name="connsiteY254" fmla="*/ 2823080 h 4651885"/>
              <a:gd name="connsiteX255" fmla="*/ 1738531 w 7275525"/>
              <a:gd name="connsiteY255" fmla="*/ 2818188 h 4651885"/>
              <a:gd name="connsiteX256" fmla="*/ 1716404 w 7275525"/>
              <a:gd name="connsiteY256" fmla="*/ 2811898 h 4651885"/>
              <a:gd name="connsiteX257" fmla="*/ 1694276 w 7275525"/>
              <a:gd name="connsiteY257" fmla="*/ 2808754 h 4651885"/>
              <a:gd name="connsiteX258" fmla="*/ 1670447 w 7275525"/>
              <a:gd name="connsiteY258" fmla="*/ 2802464 h 4651885"/>
              <a:gd name="connsiteX259" fmla="*/ 1647468 w 7275525"/>
              <a:gd name="connsiteY259" fmla="*/ 2796175 h 4651885"/>
              <a:gd name="connsiteX260" fmla="*/ 1623639 w 7275525"/>
              <a:gd name="connsiteY260" fmla="*/ 2791283 h 4651885"/>
              <a:gd name="connsiteX261" fmla="*/ 1601511 w 7275525"/>
              <a:gd name="connsiteY261" fmla="*/ 2784994 h 4651885"/>
              <a:gd name="connsiteX262" fmla="*/ 1581086 w 7275525"/>
              <a:gd name="connsiteY262" fmla="*/ 2780102 h 4651885"/>
              <a:gd name="connsiteX263" fmla="*/ 1557256 w 7275525"/>
              <a:gd name="connsiteY263" fmla="*/ 2773813 h 4651885"/>
              <a:gd name="connsiteX264" fmla="*/ 1535128 w 7275525"/>
              <a:gd name="connsiteY264" fmla="*/ 2770668 h 4651885"/>
              <a:gd name="connsiteX265" fmla="*/ 1511298 w 7275525"/>
              <a:gd name="connsiteY265" fmla="*/ 2764379 h 4651885"/>
              <a:gd name="connsiteX266" fmla="*/ 1489171 w 7275525"/>
              <a:gd name="connsiteY266" fmla="*/ 2759487 h 4651885"/>
              <a:gd name="connsiteX267" fmla="*/ 1467044 w 7275525"/>
              <a:gd name="connsiteY267" fmla="*/ 2753198 h 4651885"/>
              <a:gd name="connsiteX268" fmla="*/ 1443214 w 7275525"/>
              <a:gd name="connsiteY268" fmla="*/ 2748306 h 4651885"/>
              <a:gd name="connsiteX269" fmla="*/ 1421086 w 7275525"/>
              <a:gd name="connsiteY269" fmla="*/ 2742017 h 4651885"/>
              <a:gd name="connsiteX270" fmla="*/ 1397257 w 7275525"/>
              <a:gd name="connsiteY270" fmla="*/ 2737474 h 4651885"/>
              <a:gd name="connsiteX271" fmla="*/ 1375980 w 7275525"/>
              <a:gd name="connsiteY271" fmla="*/ 2732583 h 4651885"/>
              <a:gd name="connsiteX272" fmla="*/ 1353853 w 7275525"/>
              <a:gd name="connsiteY272" fmla="*/ 2727691 h 4651885"/>
              <a:gd name="connsiteX273" fmla="*/ 1330023 w 7275525"/>
              <a:gd name="connsiteY273" fmla="*/ 2721402 h 4651885"/>
              <a:gd name="connsiteX274" fmla="*/ 1307895 w 7275525"/>
              <a:gd name="connsiteY274" fmla="*/ 2716859 h 4651885"/>
              <a:gd name="connsiteX275" fmla="*/ 1284066 w 7275525"/>
              <a:gd name="connsiteY275" fmla="*/ 2711968 h 4651885"/>
              <a:gd name="connsiteX276" fmla="*/ 1261938 w 7275525"/>
              <a:gd name="connsiteY276" fmla="*/ 2705678 h 4651885"/>
              <a:gd name="connsiteX277" fmla="*/ 1239810 w 7275525"/>
              <a:gd name="connsiteY277" fmla="*/ 2700786 h 4651885"/>
              <a:gd name="connsiteX278" fmla="*/ 1215981 w 7275525"/>
              <a:gd name="connsiteY278" fmla="*/ 2694497 h 4651885"/>
              <a:gd name="connsiteX279" fmla="*/ 1193853 w 7275525"/>
              <a:gd name="connsiteY279" fmla="*/ 2691352 h 4651885"/>
              <a:gd name="connsiteX280" fmla="*/ 1171726 w 7275525"/>
              <a:gd name="connsiteY280" fmla="*/ 2686461 h 4651885"/>
              <a:gd name="connsiteX281" fmla="*/ 1149598 w 7275525"/>
              <a:gd name="connsiteY281" fmla="*/ 2680171 h 4651885"/>
              <a:gd name="connsiteX282" fmla="*/ 1127471 w 7275525"/>
              <a:gd name="connsiteY282" fmla="*/ 2675280 h 4651885"/>
              <a:gd name="connsiteX283" fmla="*/ 1103641 w 7275525"/>
              <a:gd name="connsiteY283" fmla="*/ 2670737 h 4651885"/>
              <a:gd name="connsiteX284" fmla="*/ 1081513 w 7275525"/>
              <a:gd name="connsiteY284" fmla="*/ 2664448 h 4651885"/>
              <a:gd name="connsiteX285" fmla="*/ 1057684 w 7275525"/>
              <a:gd name="connsiteY285" fmla="*/ 2659556 h 4651885"/>
              <a:gd name="connsiteX286" fmla="*/ 1034705 w 7275525"/>
              <a:gd name="connsiteY286" fmla="*/ 2654664 h 4651885"/>
              <a:gd name="connsiteX287" fmla="*/ 1012578 w 7275525"/>
              <a:gd name="connsiteY287" fmla="*/ 2650122 h 4651885"/>
              <a:gd name="connsiteX288" fmla="*/ 988748 w 7275525"/>
              <a:gd name="connsiteY288" fmla="*/ 2645230 h 4651885"/>
              <a:gd name="connsiteX289" fmla="*/ 968322 w 7275525"/>
              <a:gd name="connsiteY289" fmla="*/ 2640688 h 4651885"/>
              <a:gd name="connsiteX290" fmla="*/ 944493 w 7275525"/>
              <a:gd name="connsiteY290" fmla="*/ 2634049 h 4651885"/>
              <a:gd name="connsiteX291" fmla="*/ 922365 w 7275525"/>
              <a:gd name="connsiteY291" fmla="*/ 2629507 h 4651885"/>
              <a:gd name="connsiteX292" fmla="*/ 898536 w 7275525"/>
              <a:gd name="connsiteY292" fmla="*/ 2624615 h 4651885"/>
              <a:gd name="connsiteX293" fmla="*/ 876408 w 7275525"/>
              <a:gd name="connsiteY293" fmla="*/ 2618326 h 4651885"/>
              <a:gd name="connsiteX294" fmla="*/ 854281 w 7275525"/>
              <a:gd name="connsiteY294" fmla="*/ 2615181 h 4651885"/>
              <a:gd name="connsiteX295" fmla="*/ 830451 w 7275525"/>
              <a:gd name="connsiteY295" fmla="*/ 2610290 h 4651885"/>
              <a:gd name="connsiteX296" fmla="*/ 808323 w 7275525"/>
              <a:gd name="connsiteY296" fmla="*/ 2605747 h 4651885"/>
              <a:gd name="connsiteX297" fmla="*/ 784494 w 7275525"/>
              <a:gd name="connsiteY297" fmla="*/ 2599108 h 4651885"/>
              <a:gd name="connsiteX298" fmla="*/ 762366 w 7275525"/>
              <a:gd name="connsiteY298" fmla="*/ 2594566 h 4651885"/>
              <a:gd name="connsiteX299" fmla="*/ 741090 w 7275525"/>
              <a:gd name="connsiteY299" fmla="*/ 2589674 h 4651885"/>
              <a:gd name="connsiteX300" fmla="*/ 717260 w 7275525"/>
              <a:gd name="connsiteY300" fmla="*/ 2585132 h 4651885"/>
              <a:gd name="connsiteX301" fmla="*/ 695132 w 7275525"/>
              <a:gd name="connsiteY301" fmla="*/ 2578493 h 4651885"/>
              <a:gd name="connsiteX302" fmla="*/ 671303 w 7275525"/>
              <a:gd name="connsiteY302" fmla="*/ 2575349 h 4651885"/>
              <a:gd name="connsiteX303" fmla="*/ 649175 w 7275525"/>
              <a:gd name="connsiteY303" fmla="*/ 2570806 h 4651885"/>
              <a:gd name="connsiteX304" fmla="*/ 627048 w 7275525"/>
              <a:gd name="connsiteY304" fmla="*/ 2565915 h 4651885"/>
              <a:gd name="connsiteX305" fmla="*/ 603218 w 7275525"/>
              <a:gd name="connsiteY305" fmla="*/ 2561023 h 4651885"/>
              <a:gd name="connsiteX306" fmla="*/ 581090 w 7275525"/>
              <a:gd name="connsiteY306" fmla="*/ 2556481 h 4651885"/>
              <a:gd name="connsiteX307" fmla="*/ 557261 w 7275525"/>
              <a:gd name="connsiteY307" fmla="*/ 2550191 h 4651885"/>
              <a:gd name="connsiteX308" fmla="*/ 536835 w 7275525"/>
              <a:gd name="connsiteY308" fmla="*/ 2545300 h 4651885"/>
              <a:gd name="connsiteX309" fmla="*/ 514708 w 7275525"/>
              <a:gd name="connsiteY309" fmla="*/ 2540408 h 4651885"/>
              <a:gd name="connsiteX310" fmla="*/ 490878 w 7275525"/>
              <a:gd name="connsiteY310" fmla="*/ 2537263 h 4651885"/>
              <a:gd name="connsiteX311" fmla="*/ 467900 w 7275525"/>
              <a:gd name="connsiteY311" fmla="*/ 2532721 h 4651885"/>
              <a:gd name="connsiteX312" fmla="*/ 444921 w 7275525"/>
              <a:gd name="connsiteY312" fmla="*/ 2527829 h 4651885"/>
              <a:gd name="connsiteX313" fmla="*/ 421942 w 7275525"/>
              <a:gd name="connsiteY313" fmla="*/ 2522937 h 4651885"/>
              <a:gd name="connsiteX314" fmla="*/ 399815 w 7275525"/>
              <a:gd name="connsiteY314" fmla="*/ 2516648 h 4651885"/>
              <a:gd name="connsiteX315" fmla="*/ 375985 w 7275525"/>
              <a:gd name="connsiteY315" fmla="*/ 2512106 h 4651885"/>
              <a:gd name="connsiteX316" fmla="*/ 353857 w 7275525"/>
              <a:gd name="connsiteY316" fmla="*/ 2507214 h 4651885"/>
              <a:gd name="connsiteX317" fmla="*/ 331730 w 7275525"/>
              <a:gd name="connsiteY317" fmla="*/ 2502322 h 4651885"/>
              <a:gd name="connsiteX318" fmla="*/ 309602 w 7275525"/>
              <a:gd name="connsiteY318" fmla="*/ 2499178 h 4651885"/>
              <a:gd name="connsiteX319" fmla="*/ 287475 w 7275525"/>
              <a:gd name="connsiteY319" fmla="*/ 2494635 h 4651885"/>
              <a:gd name="connsiteX320" fmla="*/ 263645 w 7275525"/>
              <a:gd name="connsiteY320" fmla="*/ 2489744 h 4651885"/>
              <a:gd name="connsiteX321" fmla="*/ 241518 w 7275525"/>
              <a:gd name="connsiteY321" fmla="*/ 2484852 h 4651885"/>
              <a:gd name="connsiteX322" fmla="*/ 217688 w 7275525"/>
              <a:gd name="connsiteY322" fmla="*/ 2480309 h 4651885"/>
              <a:gd name="connsiteX323" fmla="*/ 195560 w 7275525"/>
              <a:gd name="connsiteY323" fmla="*/ 2475418 h 4651885"/>
              <a:gd name="connsiteX324" fmla="*/ 173433 w 7275525"/>
              <a:gd name="connsiteY324" fmla="*/ 2470526 h 4651885"/>
              <a:gd name="connsiteX325" fmla="*/ 149603 w 7275525"/>
              <a:gd name="connsiteY325" fmla="*/ 2465984 h 4651885"/>
              <a:gd name="connsiteX326" fmla="*/ 128327 w 7275525"/>
              <a:gd name="connsiteY326" fmla="*/ 2461092 h 4651885"/>
              <a:gd name="connsiteX327" fmla="*/ 104497 w 7275525"/>
              <a:gd name="connsiteY327" fmla="*/ 2457947 h 4651885"/>
              <a:gd name="connsiteX328" fmla="*/ 82369 w 7275525"/>
              <a:gd name="connsiteY328" fmla="*/ 2453056 h 4651885"/>
              <a:gd name="connsiteX329" fmla="*/ 60242 w 7275525"/>
              <a:gd name="connsiteY329" fmla="*/ 2448513 h 4651885"/>
              <a:gd name="connsiteX330" fmla="*/ 36412 w 7275525"/>
              <a:gd name="connsiteY330" fmla="*/ 2443622 h 4651885"/>
              <a:gd name="connsiteX331" fmla="*/ 12526 w 7275525"/>
              <a:gd name="connsiteY331" fmla="*/ 2418975 h 4651885"/>
              <a:gd name="connsiteX332" fmla="*/ 0 w 7275525"/>
              <a:gd name="connsiteY332" fmla="*/ 2405730 h 4651885"/>
              <a:gd name="connsiteX333" fmla="*/ 49214 w 7275525"/>
              <a:gd name="connsiteY333" fmla="*/ 2405730 h 4651885"/>
              <a:gd name="connsiteX334" fmla="*/ 1342519 w 7275525"/>
              <a:gd name="connsiteY334" fmla="*/ 0 h 4651885"/>
              <a:gd name="connsiteX0" fmla="*/ 5967164 w 7811412"/>
              <a:gd name="connsiteY0" fmla="*/ 4114728 h 4651885"/>
              <a:gd name="connsiteX1" fmla="*/ 7811412 w 7811412"/>
              <a:gd name="connsiteY1" fmla="*/ 2052536 h 4651885"/>
              <a:gd name="connsiteX2" fmla="*/ 5981915 w 7811412"/>
              <a:gd name="connsiteY2" fmla="*/ 4120085 h 4651885"/>
              <a:gd name="connsiteX3" fmla="*/ 6004042 w 7811412"/>
              <a:gd name="connsiteY3" fmla="*/ 4128121 h 4651885"/>
              <a:gd name="connsiteX4" fmla="*/ 6027871 w 7811412"/>
              <a:gd name="connsiteY4" fmla="*/ 4137555 h 4651885"/>
              <a:gd name="connsiteX5" fmla="*/ 6049999 w 7811412"/>
              <a:gd name="connsiteY5" fmla="*/ 4145592 h 4651885"/>
              <a:gd name="connsiteX6" fmla="*/ 6073829 w 7811412"/>
              <a:gd name="connsiteY6" fmla="*/ 4155026 h 4651885"/>
              <a:gd name="connsiteX7" fmla="*/ 6095957 w 7811412"/>
              <a:gd name="connsiteY7" fmla="*/ 4164460 h 4651885"/>
              <a:gd name="connsiteX8" fmla="*/ 6118084 w 7811412"/>
              <a:gd name="connsiteY8" fmla="*/ 4172496 h 4651885"/>
              <a:gd name="connsiteX9" fmla="*/ 6141913 w 7811412"/>
              <a:gd name="connsiteY9" fmla="*/ 4180533 h 4651885"/>
              <a:gd name="connsiteX10" fmla="*/ 6162339 w 7811412"/>
              <a:gd name="connsiteY10" fmla="*/ 4189967 h 4651885"/>
              <a:gd name="connsiteX11" fmla="*/ 6186169 w 7811412"/>
              <a:gd name="connsiteY11" fmla="*/ 4199401 h 4651885"/>
              <a:gd name="connsiteX12" fmla="*/ 6209147 w 7811412"/>
              <a:gd name="connsiteY12" fmla="*/ 4207437 h 4651885"/>
              <a:gd name="connsiteX13" fmla="*/ 6231275 w 7811412"/>
              <a:gd name="connsiteY13" fmla="*/ 4216871 h 4651885"/>
              <a:gd name="connsiteX14" fmla="*/ 6255105 w 7811412"/>
              <a:gd name="connsiteY14" fmla="*/ 4226305 h 4651885"/>
              <a:gd name="connsiteX15" fmla="*/ 6277232 w 7811412"/>
              <a:gd name="connsiteY15" fmla="*/ 4234342 h 4651885"/>
              <a:gd name="connsiteX16" fmla="*/ 6301062 w 7811412"/>
              <a:gd name="connsiteY16" fmla="*/ 4242378 h 4651885"/>
              <a:gd name="connsiteX17" fmla="*/ 6323189 w 7811412"/>
              <a:gd name="connsiteY17" fmla="*/ 4251812 h 4651885"/>
              <a:gd name="connsiteX18" fmla="*/ 6345317 w 7811412"/>
              <a:gd name="connsiteY18" fmla="*/ 4261246 h 4651885"/>
              <a:gd name="connsiteX19" fmla="*/ 6367445 w 7811412"/>
              <a:gd name="connsiteY19" fmla="*/ 4271030 h 4651885"/>
              <a:gd name="connsiteX20" fmla="*/ 6389572 w 7811412"/>
              <a:gd name="connsiteY20" fmla="*/ 4280464 h 4651885"/>
              <a:gd name="connsiteX21" fmla="*/ 6413401 w 7811412"/>
              <a:gd name="connsiteY21" fmla="*/ 4288500 h 4651885"/>
              <a:gd name="connsiteX22" fmla="*/ 6435529 w 7811412"/>
              <a:gd name="connsiteY22" fmla="*/ 4297934 h 4651885"/>
              <a:gd name="connsiteX23" fmla="*/ 6459359 w 7811412"/>
              <a:gd name="connsiteY23" fmla="*/ 4307368 h 4651885"/>
              <a:gd name="connsiteX24" fmla="*/ 6481487 w 7811412"/>
              <a:gd name="connsiteY24" fmla="*/ 4316802 h 4651885"/>
              <a:gd name="connsiteX25" fmla="*/ 6503614 w 7811412"/>
              <a:gd name="connsiteY25" fmla="*/ 4324838 h 4651885"/>
              <a:gd name="connsiteX26" fmla="*/ 6527443 w 7811412"/>
              <a:gd name="connsiteY26" fmla="*/ 4334273 h 4651885"/>
              <a:gd name="connsiteX27" fmla="*/ 6550422 w 7811412"/>
              <a:gd name="connsiteY27" fmla="*/ 4344056 h 4651885"/>
              <a:gd name="connsiteX28" fmla="*/ 6572550 w 7811412"/>
              <a:gd name="connsiteY28" fmla="*/ 4353490 h 4651885"/>
              <a:gd name="connsiteX29" fmla="*/ 6594677 w 7811412"/>
              <a:gd name="connsiteY29" fmla="*/ 4361526 h 4651885"/>
              <a:gd name="connsiteX30" fmla="*/ 6616805 w 7811412"/>
              <a:gd name="connsiteY30" fmla="*/ 4370960 h 4651885"/>
              <a:gd name="connsiteX31" fmla="*/ 6640635 w 7811412"/>
              <a:gd name="connsiteY31" fmla="*/ 4380394 h 4651885"/>
              <a:gd name="connsiteX32" fmla="*/ 6662762 w 7811412"/>
              <a:gd name="connsiteY32" fmla="*/ 4391576 h 4651885"/>
              <a:gd name="connsiteX33" fmla="*/ 6686592 w 7811412"/>
              <a:gd name="connsiteY33" fmla="*/ 4399612 h 4651885"/>
              <a:gd name="connsiteX34" fmla="*/ 6708719 w 7811412"/>
              <a:gd name="connsiteY34" fmla="*/ 4409046 h 4651885"/>
              <a:gd name="connsiteX35" fmla="*/ 6730847 w 7811412"/>
              <a:gd name="connsiteY35" fmla="*/ 4418480 h 4651885"/>
              <a:gd name="connsiteX36" fmla="*/ 6754677 w 7811412"/>
              <a:gd name="connsiteY36" fmla="*/ 4427914 h 4651885"/>
              <a:gd name="connsiteX37" fmla="*/ 6775102 w 7811412"/>
              <a:gd name="connsiteY37" fmla="*/ 4435950 h 4651885"/>
              <a:gd name="connsiteX38" fmla="*/ 6798931 w 7811412"/>
              <a:gd name="connsiteY38" fmla="*/ 4447132 h 4651885"/>
              <a:gd name="connsiteX39" fmla="*/ 6821910 w 7811412"/>
              <a:gd name="connsiteY39" fmla="*/ 4456566 h 4651885"/>
              <a:gd name="connsiteX40" fmla="*/ 6844038 w 7811412"/>
              <a:gd name="connsiteY40" fmla="*/ 4466000 h 4651885"/>
              <a:gd name="connsiteX41" fmla="*/ 6867867 w 7811412"/>
              <a:gd name="connsiteY41" fmla="*/ 4474036 h 4651885"/>
              <a:gd name="connsiteX42" fmla="*/ 6889995 w 7811412"/>
              <a:gd name="connsiteY42" fmla="*/ 4485217 h 4651885"/>
              <a:gd name="connsiteX43" fmla="*/ 6913825 w 7811412"/>
              <a:gd name="connsiteY43" fmla="*/ 4494651 h 4651885"/>
              <a:gd name="connsiteX44" fmla="*/ 6935952 w 7811412"/>
              <a:gd name="connsiteY44" fmla="*/ 4504085 h 4651885"/>
              <a:gd name="connsiteX45" fmla="*/ 6958080 w 7811412"/>
              <a:gd name="connsiteY45" fmla="*/ 4513869 h 4651885"/>
              <a:gd name="connsiteX46" fmla="*/ 6980207 w 7811412"/>
              <a:gd name="connsiteY46" fmla="*/ 4523303 h 4651885"/>
              <a:gd name="connsiteX47" fmla="*/ 7002335 w 7811412"/>
              <a:gd name="connsiteY47" fmla="*/ 4532737 h 4651885"/>
              <a:gd name="connsiteX48" fmla="*/ 7026165 w 7811412"/>
              <a:gd name="connsiteY48" fmla="*/ 4543918 h 4651885"/>
              <a:gd name="connsiteX49" fmla="*/ 7048292 w 7811412"/>
              <a:gd name="connsiteY49" fmla="*/ 4551954 h 4651885"/>
              <a:gd name="connsiteX50" fmla="*/ 7070419 w 7811412"/>
              <a:gd name="connsiteY50" fmla="*/ 4561388 h 4651885"/>
              <a:gd name="connsiteX51" fmla="*/ 7094249 w 7811412"/>
              <a:gd name="connsiteY51" fmla="*/ 4572569 h 4651885"/>
              <a:gd name="connsiteX52" fmla="*/ 7116377 w 7811412"/>
              <a:gd name="connsiteY52" fmla="*/ 4582003 h 4651885"/>
              <a:gd name="connsiteX53" fmla="*/ 7140207 w 7811412"/>
              <a:gd name="connsiteY53" fmla="*/ 4591437 h 4651885"/>
              <a:gd name="connsiteX54" fmla="*/ 7163185 w 7811412"/>
              <a:gd name="connsiteY54" fmla="*/ 4601221 h 4651885"/>
              <a:gd name="connsiteX55" fmla="*/ 7185313 w 7811412"/>
              <a:gd name="connsiteY55" fmla="*/ 4612053 h 4651885"/>
              <a:gd name="connsiteX56" fmla="*/ 7207440 w 7811412"/>
              <a:gd name="connsiteY56" fmla="*/ 4621836 h 4651885"/>
              <a:gd name="connsiteX57" fmla="*/ 7229568 w 7811412"/>
              <a:gd name="connsiteY57" fmla="*/ 4631270 h 4651885"/>
              <a:gd name="connsiteX58" fmla="*/ 7253397 w 7811412"/>
              <a:gd name="connsiteY58" fmla="*/ 4640704 h 4651885"/>
              <a:gd name="connsiteX59" fmla="*/ 7275525 w 7811412"/>
              <a:gd name="connsiteY59" fmla="*/ 4651885 h 4651885"/>
              <a:gd name="connsiteX60" fmla="*/ 5967164 w 7811412"/>
              <a:gd name="connsiteY60" fmla="*/ 4114728 h 4651885"/>
              <a:gd name="connsiteX61" fmla="*/ 5937672 w 7811412"/>
              <a:gd name="connsiteY61" fmla="*/ 4102620 h 4651885"/>
              <a:gd name="connsiteX62" fmla="*/ 5967164 w 7811412"/>
              <a:gd name="connsiteY62" fmla="*/ 4114728 h 4651885"/>
              <a:gd name="connsiteX63" fmla="*/ 5959787 w 7811412"/>
              <a:gd name="connsiteY63" fmla="*/ 4112049 h 4651885"/>
              <a:gd name="connsiteX64" fmla="*/ 5937672 w 7811412"/>
              <a:gd name="connsiteY64" fmla="*/ 4102620 h 4651885"/>
              <a:gd name="connsiteX65" fmla="*/ 5914678 w 7811412"/>
              <a:gd name="connsiteY65" fmla="*/ 4093180 h 4651885"/>
              <a:gd name="connsiteX66" fmla="*/ 5914681 w 7811412"/>
              <a:gd name="connsiteY66" fmla="*/ 4093180 h 4651885"/>
              <a:gd name="connsiteX67" fmla="*/ 5937659 w 7811412"/>
              <a:gd name="connsiteY67" fmla="*/ 4102614 h 4651885"/>
              <a:gd name="connsiteX68" fmla="*/ 5937672 w 7811412"/>
              <a:gd name="connsiteY68" fmla="*/ 4102620 h 4651885"/>
              <a:gd name="connsiteX69" fmla="*/ 5914678 w 7811412"/>
              <a:gd name="connsiteY69" fmla="*/ 4093180 h 4651885"/>
              <a:gd name="connsiteX70" fmla="*/ 1342519 w 7811412"/>
              <a:gd name="connsiteY70" fmla="*/ 0 h 4651885"/>
              <a:gd name="connsiteX71" fmla="*/ 5914678 w 7811412"/>
              <a:gd name="connsiteY71" fmla="*/ 4093180 h 4651885"/>
              <a:gd name="connsiteX72" fmla="*/ 5890851 w 7811412"/>
              <a:gd name="connsiteY72" fmla="*/ 4086891 h 4651885"/>
              <a:gd name="connsiteX73" fmla="*/ 5868724 w 7811412"/>
              <a:gd name="connsiteY73" fmla="*/ 4077108 h 4651885"/>
              <a:gd name="connsiteX74" fmla="*/ 5846596 w 7811412"/>
              <a:gd name="connsiteY74" fmla="*/ 4067674 h 4651885"/>
              <a:gd name="connsiteX75" fmla="*/ 5822767 w 7811412"/>
              <a:gd name="connsiteY75" fmla="*/ 4059637 h 4651885"/>
              <a:gd name="connsiteX76" fmla="*/ 5800639 w 7811412"/>
              <a:gd name="connsiteY76" fmla="*/ 4050203 h 4651885"/>
              <a:gd name="connsiteX77" fmla="*/ 5776809 w 7811412"/>
              <a:gd name="connsiteY77" fmla="*/ 4043914 h 4651885"/>
              <a:gd name="connsiteX78" fmla="*/ 5754682 w 7811412"/>
              <a:gd name="connsiteY78" fmla="*/ 4034480 h 4651885"/>
              <a:gd name="connsiteX79" fmla="*/ 5734256 w 7811412"/>
              <a:gd name="connsiteY79" fmla="*/ 4024696 h 4651885"/>
              <a:gd name="connsiteX80" fmla="*/ 5710427 w 7811412"/>
              <a:gd name="connsiteY80" fmla="*/ 4017009 h 4651885"/>
              <a:gd name="connsiteX81" fmla="*/ 5688299 w 7811412"/>
              <a:gd name="connsiteY81" fmla="*/ 4008973 h 4651885"/>
              <a:gd name="connsiteX82" fmla="*/ 5664469 w 7811412"/>
              <a:gd name="connsiteY82" fmla="*/ 4000937 h 4651885"/>
              <a:gd name="connsiteX83" fmla="*/ 5642342 w 7811412"/>
              <a:gd name="connsiteY83" fmla="*/ 3991502 h 4651885"/>
              <a:gd name="connsiteX84" fmla="*/ 5619363 w 7811412"/>
              <a:gd name="connsiteY84" fmla="*/ 3983466 h 4651885"/>
              <a:gd name="connsiteX85" fmla="*/ 5595534 w 7811412"/>
              <a:gd name="connsiteY85" fmla="*/ 3974032 h 4651885"/>
              <a:gd name="connsiteX86" fmla="*/ 5573406 w 7811412"/>
              <a:gd name="connsiteY86" fmla="*/ 3967743 h 4651885"/>
              <a:gd name="connsiteX87" fmla="*/ 5549576 w 7811412"/>
              <a:gd name="connsiteY87" fmla="*/ 3959706 h 4651885"/>
              <a:gd name="connsiteX88" fmla="*/ 5529151 w 7811412"/>
              <a:gd name="connsiteY88" fmla="*/ 3950272 h 4651885"/>
              <a:gd name="connsiteX89" fmla="*/ 5507023 w 7811412"/>
              <a:gd name="connsiteY89" fmla="*/ 3942236 h 4651885"/>
              <a:gd name="connsiteX90" fmla="*/ 5483194 w 7811412"/>
              <a:gd name="connsiteY90" fmla="*/ 3932802 h 4651885"/>
              <a:gd name="connsiteX91" fmla="*/ 5461066 w 7811412"/>
              <a:gd name="connsiteY91" fmla="*/ 3926512 h 4651885"/>
              <a:gd name="connsiteX92" fmla="*/ 5437237 w 7811412"/>
              <a:gd name="connsiteY92" fmla="*/ 3918476 h 4651885"/>
              <a:gd name="connsiteX93" fmla="*/ 5415109 w 7811412"/>
              <a:gd name="connsiteY93" fmla="*/ 3909042 h 4651885"/>
              <a:gd name="connsiteX94" fmla="*/ 5392981 w 7811412"/>
              <a:gd name="connsiteY94" fmla="*/ 3901006 h 4651885"/>
              <a:gd name="connsiteX95" fmla="*/ 5369152 w 7811412"/>
              <a:gd name="connsiteY95" fmla="*/ 3892969 h 4651885"/>
              <a:gd name="connsiteX96" fmla="*/ 5347024 w 7811412"/>
              <a:gd name="connsiteY96" fmla="*/ 3885282 h 4651885"/>
              <a:gd name="connsiteX97" fmla="*/ 5323195 w 7811412"/>
              <a:gd name="connsiteY97" fmla="*/ 3877246 h 4651885"/>
              <a:gd name="connsiteX98" fmla="*/ 5301918 w 7811412"/>
              <a:gd name="connsiteY98" fmla="*/ 3869209 h 4651885"/>
              <a:gd name="connsiteX99" fmla="*/ 5278088 w 7811412"/>
              <a:gd name="connsiteY99" fmla="*/ 3859775 h 4651885"/>
              <a:gd name="connsiteX100" fmla="*/ 5255961 w 7811412"/>
              <a:gd name="connsiteY100" fmla="*/ 3853486 h 4651885"/>
              <a:gd name="connsiteX101" fmla="*/ 5233833 w 7811412"/>
              <a:gd name="connsiteY101" fmla="*/ 3845450 h 4651885"/>
              <a:gd name="connsiteX102" fmla="*/ 5210004 w 7811412"/>
              <a:gd name="connsiteY102" fmla="*/ 3836016 h 4651885"/>
              <a:gd name="connsiteX103" fmla="*/ 5187876 w 7811412"/>
              <a:gd name="connsiteY103" fmla="*/ 3827979 h 4651885"/>
              <a:gd name="connsiteX104" fmla="*/ 5164046 w 7811412"/>
              <a:gd name="connsiteY104" fmla="*/ 3819943 h 4651885"/>
              <a:gd name="connsiteX105" fmla="*/ 5141919 w 7811412"/>
              <a:gd name="connsiteY105" fmla="*/ 3813653 h 4651885"/>
              <a:gd name="connsiteX106" fmla="*/ 5119791 w 7811412"/>
              <a:gd name="connsiteY106" fmla="*/ 3805617 h 4651885"/>
              <a:gd name="connsiteX107" fmla="*/ 5097664 w 7811412"/>
              <a:gd name="connsiteY107" fmla="*/ 3796183 h 4651885"/>
              <a:gd name="connsiteX108" fmla="*/ 5075536 w 7811412"/>
              <a:gd name="connsiteY108" fmla="*/ 3788147 h 4651885"/>
              <a:gd name="connsiteX109" fmla="*/ 5051707 w 7811412"/>
              <a:gd name="connsiteY109" fmla="*/ 3780460 h 4651885"/>
              <a:gd name="connsiteX110" fmla="*/ 5029579 w 7811412"/>
              <a:gd name="connsiteY110" fmla="*/ 3774170 h 4651885"/>
              <a:gd name="connsiteX111" fmla="*/ 5006600 w 7811412"/>
              <a:gd name="connsiteY111" fmla="*/ 3766134 h 4651885"/>
              <a:gd name="connsiteX112" fmla="*/ 4982771 w 7811412"/>
              <a:gd name="connsiteY112" fmla="*/ 3758097 h 4651885"/>
              <a:gd name="connsiteX113" fmla="*/ 4960643 w 7811412"/>
              <a:gd name="connsiteY113" fmla="*/ 3750061 h 4651885"/>
              <a:gd name="connsiteX114" fmla="*/ 4936813 w 7811412"/>
              <a:gd name="connsiteY114" fmla="*/ 3742374 h 4651885"/>
              <a:gd name="connsiteX115" fmla="*/ 4914686 w 7811412"/>
              <a:gd name="connsiteY115" fmla="*/ 3734338 h 4651885"/>
              <a:gd name="connsiteX116" fmla="*/ 4894260 w 7811412"/>
              <a:gd name="connsiteY116" fmla="*/ 3726301 h 4651885"/>
              <a:gd name="connsiteX117" fmla="*/ 4870431 w 7811412"/>
              <a:gd name="connsiteY117" fmla="*/ 3718265 h 4651885"/>
              <a:gd name="connsiteX118" fmla="*/ 4848303 w 7811412"/>
              <a:gd name="connsiteY118" fmla="*/ 3710578 h 4651885"/>
              <a:gd name="connsiteX119" fmla="*/ 4824474 w 7811412"/>
              <a:gd name="connsiteY119" fmla="*/ 3702541 h 4651885"/>
              <a:gd name="connsiteX120" fmla="*/ 4802346 w 7811412"/>
              <a:gd name="connsiteY120" fmla="*/ 3696252 h 4651885"/>
              <a:gd name="connsiteX121" fmla="*/ 4780219 w 7811412"/>
              <a:gd name="connsiteY121" fmla="*/ 3688216 h 4651885"/>
              <a:gd name="connsiteX122" fmla="*/ 4756389 w 7811412"/>
              <a:gd name="connsiteY122" fmla="*/ 3680179 h 4651885"/>
              <a:gd name="connsiteX123" fmla="*/ 4734261 w 7811412"/>
              <a:gd name="connsiteY123" fmla="*/ 3672492 h 4651885"/>
              <a:gd name="connsiteX124" fmla="*/ 4710432 w 7811412"/>
              <a:gd name="connsiteY124" fmla="*/ 3664456 h 4651885"/>
              <a:gd name="connsiteX125" fmla="*/ 4689155 w 7811412"/>
              <a:gd name="connsiteY125" fmla="*/ 3658166 h 4651885"/>
              <a:gd name="connsiteX126" fmla="*/ 4667028 w 7811412"/>
              <a:gd name="connsiteY126" fmla="*/ 3650130 h 4651885"/>
              <a:gd name="connsiteX127" fmla="*/ 4643198 w 7811412"/>
              <a:gd name="connsiteY127" fmla="*/ 3642094 h 4651885"/>
              <a:gd name="connsiteX128" fmla="*/ 4621070 w 7811412"/>
              <a:gd name="connsiteY128" fmla="*/ 3635804 h 4651885"/>
              <a:gd name="connsiteX129" fmla="*/ 4597241 w 7811412"/>
              <a:gd name="connsiteY129" fmla="*/ 3628117 h 4651885"/>
              <a:gd name="connsiteX130" fmla="*/ 4575113 w 7811412"/>
              <a:gd name="connsiteY130" fmla="*/ 3621479 h 4651885"/>
              <a:gd name="connsiteX131" fmla="*/ 4552986 w 7811412"/>
              <a:gd name="connsiteY131" fmla="*/ 3613792 h 4651885"/>
              <a:gd name="connsiteX132" fmla="*/ 4529156 w 7811412"/>
              <a:gd name="connsiteY132" fmla="*/ 3605755 h 4651885"/>
              <a:gd name="connsiteX133" fmla="*/ 4507028 w 7811412"/>
              <a:gd name="connsiteY133" fmla="*/ 3597719 h 4651885"/>
              <a:gd name="connsiteX134" fmla="*/ 4484901 w 7811412"/>
              <a:gd name="connsiteY134" fmla="*/ 3589682 h 4651885"/>
              <a:gd name="connsiteX135" fmla="*/ 4462773 w 7811412"/>
              <a:gd name="connsiteY135" fmla="*/ 3583393 h 4651885"/>
              <a:gd name="connsiteX136" fmla="*/ 4440646 w 7811412"/>
              <a:gd name="connsiteY136" fmla="*/ 3577104 h 4651885"/>
              <a:gd name="connsiteX137" fmla="*/ 4416816 w 7811412"/>
              <a:gd name="connsiteY137" fmla="*/ 3569067 h 4651885"/>
              <a:gd name="connsiteX138" fmla="*/ 4393837 w 7811412"/>
              <a:gd name="connsiteY138" fmla="*/ 3561380 h 4651885"/>
              <a:gd name="connsiteX139" fmla="*/ 4370008 w 7811412"/>
              <a:gd name="connsiteY139" fmla="*/ 3553344 h 4651885"/>
              <a:gd name="connsiteX140" fmla="*/ 4347880 w 7811412"/>
              <a:gd name="connsiteY140" fmla="*/ 3545307 h 4651885"/>
              <a:gd name="connsiteX141" fmla="*/ 4325753 w 7811412"/>
              <a:gd name="connsiteY141" fmla="*/ 3540765 h 4651885"/>
              <a:gd name="connsiteX142" fmla="*/ 4301923 w 7811412"/>
              <a:gd name="connsiteY142" fmla="*/ 3532729 h 4651885"/>
              <a:gd name="connsiteX143" fmla="*/ 4281498 w 7811412"/>
              <a:gd name="connsiteY143" fmla="*/ 3524692 h 4651885"/>
              <a:gd name="connsiteX144" fmla="*/ 4257668 w 7811412"/>
              <a:gd name="connsiteY144" fmla="*/ 3516656 h 4651885"/>
              <a:gd name="connsiteX145" fmla="*/ 4235540 w 7811412"/>
              <a:gd name="connsiteY145" fmla="*/ 3510367 h 4651885"/>
              <a:gd name="connsiteX146" fmla="*/ 4211711 w 7811412"/>
              <a:gd name="connsiteY146" fmla="*/ 3504077 h 4651885"/>
              <a:gd name="connsiteX147" fmla="*/ 4189583 w 7811412"/>
              <a:gd name="connsiteY147" fmla="*/ 3496041 h 4651885"/>
              <a:gd name="connsiteX148" fmla="*/ 4167456 w 7811412"/>
              <a:gd name="connsiteY148" fmla="*/ 3489751 h 4651885"/>
              <a:gd name="connsiteX149" fmla="*/ 4143626 w 7811412"/>
              <a:gd name="connsiteY149" fmla="*/ 3482064 h 4651885"/>
              <a:gd name="connsiteX150" fmla="*/ 4121498 w 7811412"/>
              <a:gd name="connsiteY150" fmla="*/ 3474028 h 4651885"/>
              <a:gd name="connsiteX151" fmla="*/ 4097669 w 7811412"/>
              <a:gd name="connsiteY151" fmla="*/ 3467739 h 4651885"/>
              <a:gd name="connsiteX152" fmla="*/ 4076392 w 7811412"/>
              <a:gd name="connsiteY152" fmla="*/ 3461100 h 4651885"/>
              <a:gd name="connsiteX153" fmla="*/ 4054265 w 7811412"/>
              <a:gd name="connsiteY153" fmla="*/ 3453413 h 4651885"/>
              <a:gd name="connsiteX154" fmla="*/ 4030435 w 7811412"/>
              <a:gd name="connsiteY154" fmla="*/ 3447124 h 4651885"/>
              <a:gd name="connsiteX155" fmla="*/ 4008307 w 7811412"/>
              <a:gd name="connsiteY155" fmla="*/ 3439087 h 4651885"/>
              <a:gd name="connsiteX156" fmla="*/ 3984478 w 7811412"/>
              <a:gd name="connsiteY156" fmla="*/ 3432798 h 4651885"/>
              <a:gd name="connsiteX157" fmla="*/ 3962350 w 7811412"/>
              <a:gd name="connsiteY157" fmla="*/ 3426508 h 4651885"/>
              <a:gd name="connsiteX158" fmla="*/ 3940223 w 7811412"/>
              <a:gd name="connsiteY158" fmla="*/ 3418472 h 4651885"/>
              <a:gd name="connsiteX159" fmla="*/ 3916393 w 7811412"/>
              <a:gd name="connsiteY159" fmla="*/ 3412183 h 4651885"/>
              <a:gd name="connsiteX160" fmla="*/ 3894265 w 7811412"/>
              <a:gd name="connsiteY160" fmla="*/ 3404146 h 4651885"/>
              <a:gd name="connsiteX161" fmla="*/ 3870436 w 7811412"/>
              <a:gd name="connsiteY161" fmla="*/ 3397857 h 4651885"/>
              <a:gd name="connsiteX162" fmla="*/ 3850010 w 7811412"/>
              <a:gd name="connsiteY162" fmla="*/ 3391568 h 4651885"/>
              <a:gd name="connsiteX163" fmla="*/ 3827883 w 7811412"/>
              <a:gd name="connsiteY163" fmla="*/ 3384929 h 4651885"/>
              <a:gd name="connsiteX164" fmla="*/ 3804053 w 7811412"/>
              <a:gd name="connsiteY164" fmla="*/ 3377242 h 4651885"/>
              <a:gd name="connsiteX165" fmla="*/ 3781075 w 7811412"/>
              <a:gd name="connsiteY165" fmla="*/ 3370603 h 4651885"/>
              <a:gd name="connsiteX166" fmla="*/ 3757245 w 7811412"/>
              <a:gd name="connsiteY166" fmla="*/ 3362916 h 4651885"/>
              <a:gd name="connsiteX167" fmla="*/ 3735117 w 7811412"/>
              <a:gd name="connsiteY167" fmla="*/ 3356627 h 4651885"/>
              <a:gd name="connsiteX168" fmla="*/ 3712990 w 7811412"/>
              <a:gd name="connsiteY168" fmla="*/ 3349988 h 4651885"/>
              <a:gd name="connsiteX169" fmla="*/ 3689160 w 7811412"/>
              <a:gd name="connsiteY169" fmla="*/ 3343699 h 4651885"/>
              <a:gd name="connsiteX170" fmla="*/ 3667033 w 7811412"/>
              <a:gd name="connsiteY170" fmla="*/ 3337409 h 4651885"/>
              <a:gd name="connsiteX171" fmla="*/ 3644905 w 7811412"/>
              <a:gd name="connsiteY171" fmla="*/ 3329373 h 4651885"/>
              <a:gd name="connsiteX172" fmla="*/ 3622777 w 7811412"/>
              <a:gd name="connsiteY172" fmla="*/ 3323083 h 4651885"/>
              <a:gd name="connsiteX173" fmla="*/ 3600650 w 7811412"/>
              <a:gd name="connsiteY173" fmla="*/ 3315047 h 4651885"/>
              <a:gd name="connsiteX174" fmla="*/ 3576820 w 7811412"/>
              <a:gd name="connsiteY174" fmla="*/ 3310505 h 4651885"/>
              <a:gd name="connsiteX175" fmla="*/ 3554693 w 7811412"/>
              <a:gd name="connsiteY175" fmla="*/ 3304215 h 4651885"/>
              <a:gd name="connsiteX176" fmla="*/ 3530863 w 7811412"/>
              <a:gd name="connsiteY176" fmla="*/ 3296179 h 4651885"/>
              <a:gd name="connsiteX177" fmla="*/ 3508735 w 7811412"/>
              <a:gd name="connsiteY177" fmla="*/ 3289890 h 4651885"/>
              <a:gd name="connsiteX178" fmla="*/ 3485757 w 7811412"/>
              <a:gd name="connsiteY178" fmla="*/ 3281853 h 4651885"/>
              <a:gd name="connsiteX179" fmla="*/ 3461927 w 7811412"/>
              <a:gd name="connsiteY179" fmla="*/ 3275564 h 4651885"/>
              <a:gd name="connsiteX180" fmla="*/ 3441502 w 7811412"/>
              <a:gd name="connsiteY180" fmla="*/ 3270672 h 4651885"/>
              <a:gd name="connsiteX181" fmla="*/ 3417672 w 7811412"/>
              <a:gd name="connsiteY181" fmla="*/ 3262985 h 4651885"/>
              <a:gd name="connsiteX182" fmla="*/ 3395545 w 7811412"/>
              <a:gd name="connsiteY182" fmla="*/ 3256346 h 4651885"/>
              <a:gd name="connsiteX183" fmla="*/ 3373417 w 7811412"/>
              <a:gd name="connsiteY183" fmla="*/ 3250057 h 4651885"/>
              <a:gd name="connsiteX184" fmla="*/ 3349587 w 7811412"/>
              <a:gd name="connsiteY184" fmla="*/ 3243768 h 4651885"/>
              <a:gd name="connsiteX185" fmla="*/ 3327460 w 7811412"/>
              <a:gd name="connsiteY185" fmla="*/ 3235731 h 4651885"/>
              <a:gd name="connsiteX186" fmla="*/ 3303630 w 7811412"/>
              <a:gd name="connsiteY186" fmla="*/ 3231189 h 4651885"/>
              <a:gd name="connsiteX187" fmla="*/ 3281503 w 7811412"/>
              <a:gd name="connsiteY187" fmla="*/ 3224550 h 4651885"/>
              <a:gd name="connsiteX188" fmla="*/ 3259375 w 7811412"/>
              <a:gd name="connsiteY188" fmla="*/ 3218261 h 4651885"/>
              <a:gd name="connsiteX189" fmla="*/ 3237247 w 7811412"/>
              <a:gd name="connsiteY189" fmla="*/ 3210574 h 4651885"/>
              <a:gd name="connsiteX190" fmla="*/ 3215120 w 7811412"/>
              <a:gd name="connsiteY190" fmla="*/ 3203935 h 4651885"/>
              <a:gd name="connsiteX191" fmla="*/ 3191290 w 7811412"/>
              <a:gd name="connsiteY191" fmla="*/ 3197646 h 4651885"/>
              <a:gd name="connsiteX192" fmla="*/ 3168312 w 7811412"/>
              <a:gd name="connsiteY192" fmla="*/ 3193103 h 4651885"/>
              <a:gd name="connsiteX193" fmla="*/ 3144482 w 7811412"/>
              <a:gd name="connsiteY193" fmla="*/ 3185067 h 4651885"/>
              <a:gd name="connsiteX194" fmla="*/ 3122354 w 7811412"/>
              <a:gd name="connsiteY194" fmla="*/ 3178778 h 4651885"/>
              <a:gd name="connsiteX195" fmla="*/ 3100227 w 7811412"/>
              <a:gd name="connsiteY195" fmla="*/ 3172488 h 4651885"/>
              <a:gd name="connsiteX196" fmla="*/ 3076397 w 7811412"/>
              <a:gd name="connsiteY196" fmla="*/ 3165850 h 4651885"/>
              <a:gd name="connsiteX197" fmla="*/ 3054270 w 7811412"/>
              <a:gd name="connsiteY197" fmla="*/ 3159560 h 4651885"/>
              <a:gd name="connsiteX198" fmla="*/ 3032142 w 7811412"/>
              <a:gd name="connsiteY198" fmla="*/ 3155018 h 4651885"/>
              <a:gd name="connsiteX199" fmla="*/ 3010015 w 7811412"/>
              <a:gd name="connsiteY199" fmla="*/ 3148379 h 4651885"/>
              <a:gd name="connsiteX200" fmla="*/ 2987887 w 7811412"/>
              <a:gd name="connsiteY200" fmla="*/ 3140692 h 4651885"/>
              <a:gd name="connsiteX201" fmla="*/ 2964057 w 7811412"/>
              <a:gd name="connsiteY201" fmla="*/ 3134403 h 4651885"/>
              <a:gd name="connsiteX202" fmla="*/ 2941930 w 7811412"/>
              <a:gd name="connsiteY202" fmla="*/ 3127764 h 4651885"/>
              <a:gd name="connsiteX203" fmla="*/ 2918100 w 7811412"/>
              <a:gd name="connsiteY203" fmla="*/ 3121475 h 4651885"/>
              <a:gd name="connsiteX204" fmla="*/ 2895972 w 7811412"/>
              <a:gd name="connsiteY204" fmla="*/ 3116932 h 4651885"/>
              <a:gd name="connsiteX205" fmla="*/ 2872994 w 7811412"/>
              <a:gd name="connsiteY205" fmla="*/ 3110294 h 4651885"/>
              <a:gd name="connsiteX206" fmla="*/ 2849164 w 7811412"/>
              <a:gd name="connsiteY206" fmla="*/ 3104004 h 4651885"/>
              <a:gd name="connsiteX207" fmla="*/ 2828739 w 7811412"/>
              <a:gd name="connsiteY207" fmla="*/ 3097715 h 4651885"/>
              <a:gd name="connsiteX208" fmla="*/ 2804909 w 7811412"/>
              <a:gd name="connsiteY208" fmla="*/ 3091425 h 4651885"/>
              <a:gd name="connsiteX209" fmla="*/ 2782781 w 7811412"/>
              <a:gd name="connsiteY209" fmla="*/ 3085136 h 4651885"/>
              <a:gd name="connsiteX210" fmla="*/ 2760654 w 7811412"/>
              <a:gd name="connsiteY210" fmla="*/ 3080244 h 4651885"/>
              <a:gd name="connsiteX211" fmla="*/ 2736824 w 7811412"/>
              <a:gd name="connsiteY211" fmla="*/ 3073955 h 4651885"/>
              <a:gd name="connsiteX212" fmla="*/ 2714697 w 7811412"/>
              <a:gd name="connsiteY212" fmla="*/ 3067666 h 4651885"/>
              <a:gd name="connsiteX213" fmla="*/ 2690867 w 7811412"/>
              <a:gd name="connsiteY213" fmla="*/ 3061376 h 4651885"/>
              <a:gd name="connsiteX214" fmla="*/ 2668740 w 7811412"/>
              <a:gd name="connsiteY214" fmla="*/ 3054738 h 4651885"/>
              <a:gd name="connsiteX215" fmla="*/ 2646612 w 7811412"/>
              <a:gd name="connsiteY215" fmla="*/ 3048448 h 4651885"/>
              <a:gd name="connsiteX216" fmla="*/ 2624484 w 7811412"/>
              <a:gd name="connsiteY216" fmla="*/ 3042159 h 4651885"/>
              <a:gd name="connsiteX217" fmla="*/ 2601506 w 7811412"/>
              <a:gd name="connsiteY217" fmla="*/ 3037267 h 4651885"/>
              <a:gd name="connsiteX218" fmla="*/ 2578527 w 7811412"/>
              <a:gd name="connsiteY218" fmla="*/ 3030978 h 4651885"/>
              <a:gd name="connsiteX219" fmla="*/ 2555549 w 7811412"/>
              <a:gd name="connsiteY219" fmla="*/ 3024688 h 4651885"/>
              <a:gd name="connsiteX220" fmla="*/ 2533421 w 7811412"/>
              <a:gd name="connsiteY220" fmla="*/ 3018399 h 4651885"/>
              <a:gd name="connsiteX221" fmla="*/ 2509591 w 7811412"/>
              <a:gd name="connsiteY221" fmla="*/ 3012110 h 4651885"/>
              <a:gd name="connsiteX222" fmla="*/ 2487464 w 7811412"/>
              <a:gd name="connsiteY222" fmla="*/ 3005820 h 4651885"/>
              <a:gd name="connsiteX223" fmla="*/ 2463634 w 7811412"/>
              <a:gd name="connsiteY223" fmla="*/ 3000929 h 4651885"/>
              <a:gd name="connsiteX224" fmla="*/ 2441507 w 7811412"/>
              <a:gd name="connsiteY224" fmla="*/ 2996037 h 4651885"/>
              <a:gd name="connsiteX225" fmla="*/ 2421081 w 7811412"/>
              <a:gd name="connsiteY225" fmla="*/ 2989748 h 4651885"/>
              <a:gd name="connsiteX226" fmla="*/ 2397251 w 7811412"/>
              <a:gd name="connsiteY226" fmla="*/ 2983458 h 4651885"/>
              <a:gd name="connsiteX227" fmla="*/ 2375124 w 7811412"/>
              <a:gd name="connsiteY227" fmla="*/ 2977169 h 4651885"/>
              <a:gd name="connsiteX228" fmla="*/ 2351294 w 7811412"/>
              <a:gd name="connsiteY228" fmla="*/ 2970879 h 4651885"/>
              <a:gd name="connsiteX229" fmla="*/ 2329167 w 7811412"/>
              <a:gd name="connsiteY229" fmla="*/ 2964241 h 4651885"/>
              <a:gd name="connsiteX230" fmla="*/ 2307039 w 7811412"/>
              <a:gd name="connsiteY230" fmla="*/ 2959698 h 4651885"/>
              <a:gd name="connsiteX231" fmla="*/ 2283210 w 7811412"/>
              <a:gd name="connsiteY231" fmla="*/ 2954807 h 4651885"/>
              <a:gd name="connsiteX232" fmla="*/ 2260231 w 7811412"/>
              <a:gd name="connsiteY232" fmla="*/ 2948517 h 4651885"/>
              <a:gd name="connsiteX233" fmla="*/ 2236401 w 7811412"/>
              <a:gd name="connsiteY233" fmla="*/ 2942228 h 4651885"/>
              <a:gd name="connsiteX234" fmla="*/ 2214274 w 7811412"/>
              <a:gd name="connsiteY234" fmla="*/ 2935939 h 4651885"/>
              <a:gd name="connsiteX235" fmla="*/ 2192146 w 7811412"/>
              <a:gd name="connsiteY235" fmla="*/ 2929300 h 4651885"/>
              <a:gd name="connsiteX236" fmla="*/ 2170019 w 7811412"/>
              <a:gd name="connsiteY236" fmla="*/ 2926155 h 4651885"/>
              <a:gd name="connsiteX237" fmla="*/ 2147891 w 7811412"/>
              <a:gd name="connsiteY237" fmla="*/ 2919866 h 4651885"/>
              <a:gd name="connsiteX238" fmla="*/ 2124061 w 7811412"/>
              <a:gd name="connsiteY238" fmla="*/ 2913576 h 4651885"/>
              <a:gd name="connsiteX239" fmla="*/ 2101934 w 7811412"/>
              <a:gd name="connsiteY239" fmla="*/ 2907287 h 4651885"/>
              <a:gd name="connsiteX240" fmla="*/ 2078104 w 7811412"/>
              <a:gd name="connsiteY240" fmla="*/ 2902395 h 4651885"/>
              <a:gd name="connsiteX241" fmla="*/ 2055977 w 7811412"/>
              <a:gd name="connsiteY241" fmla="*/ 2896106 h 4651885"/>
              <a:gd name="connsiteX242" fmla="*/ 2033849 w 7811412"/>
              <a:gd name="connsiteY242" fmla="*/ 2889817 h 4651885"/>
              <a:gd name="connsiteX243" fmla="*/ 2010019 w 7811412"/>
              <a:gd name="connsiteY243" fmla="*/ 2886672 h 4651885"/>
              <a:gd name="connsiteX244" fmla="*/ 1988743 w 7811412"/>
              <a:gd name="connsiteY244" fmla="*/ 2880383 h 4651885"/>
              <a:gd name="connsiteX245" fmla="*/ 1964913 w 7811412"/>
              <a:gd name="connsiteY245" fmla="*/ 2873744 h 4651885"/>
              <a:gd name="connsiteX246" fmla="*/ 1942786 w 7811412"/>
              <a:gd name="connsiteY246" fmla="*/ 2867454 h 4651885"/>
              <a:gd name="connsiteX247" fmla="*/ 1920658 w 7811412"/>
              <a:gd name="connsiteY247" fmla="*/ 2862912 h 4651885"/>
              <a:gd name="connsiteX248" fmla="*/ 1896828 w 7811412"/>
              <a:gd name="connsiteY248" fmla="*/ 2856273 h 4651885"/>
              <a:gd name="connsiteX249" fmla="*/ 1874701 w 7811412"/>
              <a:gd name="connsiteY249" fmla="*/ 2849984 h 4651885"/>
              <a:gd name="connsiteX250" fmla="*/ 1850871 w 7811412"/>
              <a:gd name="connsiteY250" fmla="*/ 2846839 h 4651885"/>
              <a:gd name="connsiteX251" fmla="*/ 1828744 w 7811412"/>
              <a:gd name="connsiteY251" fmla="*/ 2840550 h 4651885"/>
              <a:gd name="connsiteX252" fmla="*/ 1806616 w 7811412"/>
              <a:gd name="connsiteY252" fmla="*/ 2835658 h 4651885"/>
              <a:gd name="connsiteX253" fmla="*/ 1784489 w 7811412"/>
              <a:gd name="connsiteY253" fmla="*/ 2829369 h 4651885"/>
              <a:gd name="connsiteX254" fmla="*/ 1762361 w 7811412"/>
              <a:gd name="connsiteY254" fmla="*/ 2823080 h 4651885"/>
              <a:gd name="connsiteX255" fmla="*/ 1738531 w 7811412"/>
              <a:gd name="connsiteY255" fmla="*/ 2818188 h 4651885"/>
              <a:gd name="connsiteX256" fmla="*/ 1716404 w 7811412"/>
              <a:gd name="connsiteY256" fmla="*/ 2811898 h 4651885"/>
              <a:gd name="connsiteX257" fmla="*/ 1694276 w 7811412"/>
              <a:gd name="connsiteY257" fmla="*/ 2808754 h 4651885"/>
              <a:gd name="connsiteX258" fmla="*/ 1670447 w 7811412"/>
              <a:gd name="connsiteY258" fmla="*/ 2802464 h 4651885"/>
              <a:gd name="connsiteX259" fmla="*/ 1647468 w 7811412"/>
              <a:gd name="connsiteY259" fmla="*/ 2796175 h 4651885"/>
              <a:gd name="connsiteX260" fmla="*/ 1623639 w 7811412"/>
              <a:gd name="connsiteY260" fmla="*/ 2791283 h 4651885"/>
              <a:gd name="connsiteX261" fmla="*/ 1601511 w 7811412"/>
              <a:gd name="connsiteY261" fmla="*/ 2784994 h 4651885"/>
              <a:gd name="connsiteX262" fmla="*/ 1581086 w 7811412"/>
              <a:gd name="connsiteY262" fmla="*/ 2780102 h 4651885"/>
              <a:gd name="connsiteX263" fmla="*/ 1557256 w 7811412"/>
              <a:gd name="connsiteY263" fmla="*/ 2773813 h 4651885"/>
              <a:gd name="connsiteX264" fmla="*/ 1535128 w 7811412"/>
              <a:gd name="connsiteY264" fmla="*/ 2770668 h 4651885"/>
              <a:gd name="connsiteX265" fmla="*/ 1511298 w 7811412"/>
              <a:gd name="connsiteY265" fmla="*/ 2764379 h 4651885"/>
              <a:gd name="connsiteX266" fmla="*/ 1489171 w 7811412"/>
              <a:gd name="connsiteY266" fmla="*/ 2759487 h 4651885"/>
              <a:gd name="connsiteX267" fmla="*/ 1467044 w 7811412"/>
              <a:gd name="connsiteY267" fmla="*/ 2753198 h 4651885"/>
              <a:gd name="connsiteX268" fmla="*/ 1443214 w 7811412"/>
              <a:gd name="connsiteY268" fmla="*/ 2748306 h 4651885"/>
              <a:gd name="connsiteX269" fmla="*/ 1421086 w 7811412"/>
              <a:gd name="connsiteY269" fmla="*/ 2742017 h 4651885"/>
              <a:gd name="connsiteX270" fmla="*/ 1397257 w 7811412"/>
              <a:gd name="connsiteY270" fmla="*/ 2737474 h 4651885"/>
              <a:gd name="connsiteX271" fmla="*/ 1375980 w 7811412"/>
              <a:gd name="connsiteY271" fmla="*/ 2732583 h 4651885"/>
              <a:gd name="connsiteX272" fmla="*/ 1353853 w 7811412"/>
              <a:gd name="connsiteY272" fmla="*/ 2727691 h 4651885"/>
              <a:gd name="connsiteX273" fmla="*/ 1330023 w 7811412"/>
              <a:gd name="connsiteY273" fmla="*/ 2721402 h 4651885"/>
              <a:gd name="connsiteX274" fmla="*/ 1307895 w 7811412"/>
              <a:gd name="connsiteY274" fmla="*/ 2716859 h 4651885"/>
              <a:gd name="connsiteX275" fmla="*/ 1284066 w 7811412"/>
              <a:gd name="connsiteY275" fmla="*/ 2711968 h 4651885"/>
              <a:gd name="connsiteX276" fmla="*/ 1261938 w 7811412"/>
              <a:gd name="connsiteY276" fmla="*/ 2705678 h 4651885"/>
              <a:gd name="connsiteX277" fmla="*/ 1239810 w 7811412"/>
              <a:gd name="connsiteY277" fmla="*/ 2700786 h 4651885"/>
              <a:gd name="connsiteX278" fmla="*/ 1215981 w 7811412"/>
              <a:gd name="connsiteY278" fmla="*/ 2694497 h 4651885"/>
              <a:gd name="connsiteX279" fmla="*/ 1193853 w 7811412"/>
              <a:gd name="connsiteY279" fmla="*/ 2691352 h 4651885"/>
              <a:gd name="connsiteX280" fmla="*/ 1171726 w 7811412"/>
              <a:gd name="connsiteY280" fmla="*/ 2686461 h 4651885"/>
              <a:gd name="connsiteX281" fmla="*/ 1149598 w 7811412"/>
              <a:gd name="connsiteY281" fmla="*/ 2680171 h 4651885"/>
              <a:gd name="connsiteX282" fmla="*/ 1127471 w 7811412"/>
              <a:gd name="connsiteY282" fmla="*/ 2675280 h 4651885"/>
              <a:gd name="connsiteX283" fmla="*/ 1103641 w 7811412"/>
              <a:gd name="connsiteY283" fmla="*/ 2670737 h 4651885"/>
              <a:gd name="connsiteX284" fmla="*/ 1081513 w 7811412"/>
              <a:gd name="connsiteY284" fmla="*/ 2664448 h 4651885"/>
              <a:gd name="connsiteX285" fmla="*/ 1057684 w 7811412"/>
              <a:gd name="connsiteY285" fmla="*/ 2659556 h 4651885"/>
              <a:gd name="connsiteX286" fmla="*/ 1034705 w 7811412"/>
              <a:gd name="connsiteY286" fmla="*/ 2654664 h 4651885"/>
              <a:gd name="connsiteX287" fmla="*/ 1012578 w 7811412"/>
              <a:gd name="connsiteY287" fmla="*/ 2650122 h 4651885"/>
              <a:gd name="connsiteX288" fmla="*/ 988748 w 7811412"/>
              <a:gd name="connsiteY288" fmla="*/ 2645230 h 4651885"/>
              <a:gd name="connsiteX289" fmla="*/ 968322 w 7811412"/>
              <a:gd name="connsiteY289" fmla="*/ 2640688 h 4651885"/>
              <a:gd name="connsiteX290" fmla="*/ 944493 w 7811412"/>
              <a:gd name="connsiteY290" fmla="*/ 2634049 h 4651885"/>
              <a:gd name="connsiteX291" fmla="*/ 922365 w 7811412"/>
              <a:gd name="connsiteY291" fmla="*/ 2629507 h 4651885"/>
              <a:gd name="connsiteX292" fmla="*/ 898536 w 7811412"/>
              <a:gd name="connsiteY292" fmla="*/ 2624615 h 4651885"/>
              <a:gd name="connsiteX293" fmla="*/ 876408 w 7811412"/>
              <a:gd name="connsiteY293" fmla="*/ 2618326 h 4651885"/>
              <a:gd name="connsiteX294" fmla="*/ 854281 w 7811412"/>
              <a:gd name="connsiteY294" fmla="*/ 2615181 h 4651885"/>
              <a:gd name="connsiteX295" fmla="*/ 830451 w 7811412"/>
              <a:gd name="connsiteY295" fmla="*/ 2610290 h 4651885"/>
              <a:gd name="connsiteX296" fmla="*/ 808323 w 7811412"/>
              <a:gd name="connsiteY296" fmla="*/ 2605747 h 4651885"/>
              <a:gd name="connsiteX297" fmla="*/ 784494 w 7811412"/>
              <a:gd name="connsiteY297" fmla="*/ 2599108 h 4651885"/>
              <a:gd name="connsiteX298" fmla="*/ 762366 w 7811412"/>
              <a:gd name="connsiteY298" fmla="*/ 2594566 h 4651885"/>
              <a:gd name="connsiteX299" fmla="*/ 741090 w 7811412"/>
              <a:gd name="connsiteY299" fmla="*/ 2589674 h 4651885"/>
              <a:gd name="connsiteX300" fmla="*/ 717260 w 7811412"/>
              <a:gd name="connsiteY300" fmla="*/ 2585132 h 4651885"/>
              <a:gd name="connsiteX301" fmla="*/ 695132 w 7811412"/>
              <a:gd name="connsiteY301" fmla="*/ 2578493 h 4651885"/>
              <a:gd name="connsiteX302" fmla="*/ 671303 w 7811412"/>
              <a:gd name="connsiteY302" fmla="*/ 2575349 h 4651885"/>
              <a:gd name="connsiteX303" fmla="*/ 649175 w 7811412"/>
              <a:gd name="connsiteY303" fmla="*/ 2570806 h 4651885"/>
              <a:gd name="connsiteX304" fmla="*/ 627048 w 7811412"/>
              <a:gd name="connsiteY304" fmla="*/ 2565915 h 4651885"/>
              <a:gd name="connsiteX305" fmla="*/ 603218 w 7811412"/>
              <a:gd name="connsiteY305" fmla="*/ 2561023 h 4651885"/>
              <a:gd name="connsiteX306" fmla="*/ 581090 w 7811412"/>
              <a:gd name="connsiteY306" fmla="*/ 2556481 h 4651885"/>
              <a:gd name="connsiteX307" fmla="*/ 557261 w 7811412"/>
              <a:gd name="connsiteY307" fmla="*/ 2550191 h 4651885"/>
              <a:gd name="connsiteX308" fmla="*/ 536835 w 7811412"/>
              <a:gd name="connsiteY308" fmla="*/ 2545300 h 4651885"/>
              <a:gd name="connsiteX309" fmla="*/ 514708 w 7811412"/>
              <a:gd name="connsiteY309" fmla="*/ 2540408 h 4651885"/>
              <a:gd name="connsiteX310" fmla="*/ 490878 w 7811412"/>
              <a:gd name="connsiteY310" fmla="*/ 2537263 h 4651885"/>
              <a:gd name="connsiteX311" fmla="*/ 467900 w 7811412"/>
              <a:gd name="connsiteY311" fmla="*/ 2532721 h 4651885"/>
              <a:gd name="connsiteX312" fmla="*/ 444921 w 7811412"/>
              <a:gd name="connsiteY312" fmla="*/ 2527829 h 4651885"/>
              <a:gd name="connsiteX313" fmla="*/ 421942 w 7811412"/>
              <a:gd name="connsiteY313" fmla="*/ 2522937 h 4651885"/>
              <a:gd name="connsiteX314" fmla="*/ 399815 w 7811412"/>
              <a:gd name="connsiteY314" fmla="*/ 2516648 h 4651885"/>
              <a:gd name="connsiteX315" fmla="*/ 375985 w 7811412"/>
              <a:gd name="connsiteY315" fmla="*/ 2512106 h 4651885"/>
              <a:gd name="connsiteX316" fmla="*/ 353857 w 7811412"/>
              <a:gd name="connsiteY316" fmla="*/ 2507214 h 4651885"/>
              <a:gd name="connsiteX317" fmla="*/ 331730 w 7811412"/>
              <a:gd name="connsiteY317" fmla="*/ 2502322 h 4651885"/>
              <a:gd name="connsiteX318" fmla="*/ 309602 w 7811412"/>
              <a:gd name="connsiteY318" fmla="*/ 2499178 h 4651885"/>
              <a:gd name="connsiteX319" fmla="*/ 287475 w 7811412"/>
              <a:gd name="connsiteY319" fmla="*/ 2494635 h 4651885"/>
              <a:gd name="connsiteX320" fmla="*/ 263645 w 7811412"/>
              <a:gd name="connsiteY320" fmla="*/ 2489744 h 4651885"/>
              <a:gd name="connsiteX321" fmla="*/ 241518 w 7811412"/>
              <a:gd name="connsiteY321" fmla="*/ 2484852 h 4651885"/>
              <a:gd name="connsiteX322" fmla="*/ 217688 w 7811412"/>
              <a:gd name="connsiteY322" fmla="*/ 2480309 h 4651885"/>
              <a:gd name="connsiteX323" fmla="*/ 195560 w 7811412"/>
              <a:gd name="connsiteY323" fmla="*/ 2475418 h 4651885"/>
              <a:gd name="connsiteX324" fmla="*/ 173433 w 7811412"/>
              <a:gd name="connsiteY324" fmla="*/ 2470526 h 4651885"/>
              <a:gd name="connsiteX325" fmla="*/ 149603 w 7811412"/>
              <a:gd name="connsiteY325" fmla="*/ 2465984 h 4651885"/>
              <a:gd name="connsiteX326" fmla="*/ 128327 w 7811412"/>
              <a:gd name="connsiteY326" fmla="*/ 2461092 h 4651885"/>
              <a:gd name="connsiteX327" fmla="*/ 104497 w 7811412"/>
              <a:gd name="connsiteY327" fmla="*/ 2457947 h 4651885"/>
              <a:gd name="connsiteX328" fmla="*/ 82369 w 7811412"/>
              <a:gd name="connsiteY328" fmla="*/ 2453056 h 4651885"/>
              <a:gd name="connsiteX329" fmla="*/ 60242 w 7811412"/>
              <a:gd name="connsiteY329" fmla="*/ 2448513 h 4651885"/>
              <a:gd name="connsiteX330" fmla="*/ 36412 w 7811412"/>
              <a:gd name="connsiteY330" fmla="*/ 2443622 h 4651885"/>
              <a:gd name="connsiteX331" fmla="*/ 12526 w 7811412"/>
              <a:gd name="connsiteY331" fmla="*/ 2418975 h 4651885"/>
              <a:gd name="connsiteX332" fmla="*/ 0 w 7811412"/>
              <a:gd name="connsiteY332" fmla="*/ 2405730 h 4651885"/>
              <a:gd name="connsiteX333" fmla="*/ 49214 w 7811412"/>
              <a:gd name="connsiteY333" fmla="*/ 2405730 h 4651885"/>
              <a:gd name="connsiteX334" fmla="*/ 1342519 w 7811412"/>
              <a:gd name="connsiteY334" fmla="*/ 0 h 4651885"/>
              <a:gd name="connsiteX0" fmla="*/ 5967164 w 7811412"/>
              <a:gd name="connsiteY0" fmla="*/ 4114728 h 4651885"/>
              <a:gd name="connsiteX1" fmla="*/ 7811412 w 7811412"/>
              <a:gd name="connsiteY1" fmla="*/ 2052536 h 4651885"/>
              <a:gd name="connsiteX2" fmla="*/ 5981915 w 7811412"/>
              <a:gd name="connsiteY2" fmla="*/ 4120085 h 4651885"/>
              <a:gd name="connsiteX3" fmla="*/ 6004042 w 7811412"/>
              <a:gd name="connsiteY3" fmla="*/ 4128121 h 4651885"/>
              <a:gd name="connsiteX4" fmla="*/ 6027871 w 7811412"/>
              <a:gd name="connsiteY4" fmla="*/ 4137555 h 4651885"/>
              <a:gd name="connsiteX5" fmla="*/ 6049999 w 7811412"/>
              <a:gd name="connsiteY5" fmla="*/ 4145592 h 4651885"/>
              <a:gd name="connsiteX6" fmla="*/ 6073829 w 7811412"/>
              <a:gd name="connsiteY6" fmla="*/ 4155026 h 4651885"/>
              <a:gd name="connsiteX7" fmla="*/ 6095957 w 7811412"/>
              <a:gd name="connsiteY7" fmla="*/ 4164460 h 4651885"/>
              <a:gd name="connsiteX8" fmla="*/ 6118084 w 7811412"/>
              <a:gd name="connsiteY8" fmla="*/ 4172496 h 4651885"/>
              <a:gd name="connsiteX9" fmla="*/ 6141913 w 7811412"/>
              <a:gd name="connsiteY9" fmla="*/ 4180533 h 4651885"/>
              <a:gd name="connsiteX10" fmla="*/ 6162339 w 7811412"/>
              <a:gd name="connsiteY10" fmla="*/ 4189967 h 4651885"/>
              <a:gd name="connsiteX11" fmla="*/ 6186169 w 7811412"/>
              <a:gd name="connsiteY11" fmla="*/ 4199401 h 4651885"/>
              <a:gd name="connsiteX12" fmla="*/ 6209147 w 7811412"/>
              <a:gd name="connsiteY12" fmla="*/ 4207437 h 4651885"/>
              <a:gd name="connsiteX13" fmla="*/ 6231275 w 7811412"/>
              <a:gd name="connsiteY13" fmla="*/ 4216871 h 4651885"/>
              <a:gd name="connsiteX14" fmla="*/ 6255105 w 7811412"/>
              <a:gd name="connsiteY14" fmla="*/ 4226305 h 4651885"/>
              <a:gd name="connsiteX15" fmla="*/ 6277232 w 7811412"/>
              <a:gd name="connsiteY15" fmla="*/ 4234342 h 4651885"/>
              <a:gd name="connsiteX16" fmla="*/ 6301062 w 7811412"/>
              <a:gd name="connsiteY16" fmla="*/ 4242378 h 4651885"/>
              <a:gd name="connsiteX17" fmla="*/ 6323189 w 7811412"/>
              <a:gd name="connsiteY17" fmla="*/ 4251812 h 4651885"/>
              <a:gd name="connsiteX18" fmla="*/ 6345317 w 7811412"/>
              <a:gd name="connsiteY18" fmla="*/ 4261246 h 4651885"/>
              <a:gd name="connsiteX19" fmla="*/ 6367445 w 7811412"/>
              <a:gd name="connsiteY19" fmla="*/ 4271030 h 4651885"/>
              <a:gd name="connsiteX20" fmla="*/ 6389572 w 7811412"/>
              <a:gd name="connsiteY20" fmla="*/ 4280464 h 4651885"/>
              <a:gd name="connsiteX21" fmla="*/ 6413401 w 7811412"/>
              <a:gd name="connsiteY21" fmla="*/ 4288500 h 4651885"/>
              <a:gd name="connsiteX22" fmla="*/ 6435529 w 7811412"/>
              <a:gd name="connsiteY22" fmla="*/ 4297934 h 4651885"/>
              <a:gd name="connsiteX23" fmla="*/ 6459359 w 7811412"/>
              <a:gd name="connsiteY23" fmla="*/ 4307368 h 4651885"/>
              <a:gd name="connsiteX24" fmla="*/ 6481487 w 7811412"/>
              <a:gd name="connsiteY24" fmla="*/ 4316802 h 4651885"/>
              <a:gd name="connsiteX25" fmla="*/ 6503614 w 7811412"/>
              <a:gd name="connsiteY25" fmla="*/ 4324838 h 4651885"/>
              <a:gd name="connsiteX26" fmla="*/ 6527443 w 7811412"/>
              <a:gd name="connsiteY26" fmla="*/ 4334273 h 4651885"/>
              <a:gd name="connsiteX27" fmla="*/ 6550422 w 7811412"/>
              <a:gd name="connsiteY27" fmla="*/ 4344056 h 4651885"/>
              <a:gd name="connsiteX28" fmla="*/ 6572550 w 7811412"/>
              <a:gd name="connsiteY28" fmla="*/ 4353490 h 4651885"/>
              <a:gd name="connsiteX29" fmla="*/ 6594677 w 7811412"/>
              <a:gd name="connsiteY29" fmla="*/ 4361526 h 4651885"/>
              <a:gd name="connsiteX30" fmla="*/ 6616805 w 7811412"/>
              <a:gd name="connsiteY30" fmla="*/ 4370960 h 4651885"/>
              <a:gd name="connsiteX31" fmla="*/ 6640635 w 7811412"/>
              <a:gd name="connsiteY31" fmla="*/ 4380394 h 4651885"/>
              <a:gd name="connsiteX32" fmla="*/ 6662762 w 7811412"/>
              <a:gd name="connsiteY32" fmla="*/ 4391576 h 4651885"/>
              <a:gd name="connsiteX33" fmla="*/ 6686592 w 7811412"/>
              <a:gd name="connsiteY33" fmla="*/ 4399612 h 4651885"/>
              <a:gd name="connsiteX34" fmla="*/ 6708719 w 7811412"/>
              <a:gd name="connsiteY34" fmla="*/ 4409046 h 4651885"/>
              <a:gd name="connsiteX35" fmla="*/ 6730847 w 7811412"/>
              <a:gd name="connsiteY35" fmla="*/ 4418480 h 4651885"/>
              <a:gd name="connsiteX36" fmla="*/ 6754677 w 7811412"/>
              <a:gd name="connsiteY36" fmla="*/ 4427914 h 4651885"/>
              <a:gd name="connsiteX37" fmla="*/ 6775102 w 7811412"/>
              <a:gd name="connsiteY37" fmla="*/ 4435950 h 4651885"/>
              <a:gd name="connsiteX38" fmla="*/ 6798931 w 7811412"/>
              <a:gd name="connsiteY38" fmla="*/ 4447132 h 4651885"/>
              <a:gd name="connsiteX39" fmla="*/ 6821910 w 7811412"/>
              <a:gd name="connsiteY39" fmla="*/ 4456566 h 4651885"/>
              <a:gd name="connsiteX40" fmla="*/ 6844038 w 7811412"/>
              <a:gd name="connsiteY40" fmla="*/ 4466000 h 4651885"/>
              <a:gd name="connsiteX41" fmla="*/ 6867867 w 7811412"/>
              <a:gd name="connsiteY41" fmla="*/ 4474036 h 4651885"/>
              <a:gd name="connsiteX42" fmla="*/ 6889995 w 7811412"/>
              <a:gd name="connsiteY42" fmla="*/ 4485217 h 4651885"/>
              <a:gd name="connsiteX43" fmla="*/ 6913825 w 7811412"/>
              <a:gd name="connsiteY43" fmla="*/ 4494651 h 4651885"/>
              <a:gd name="connsiteX44" fmla="*/ 6935952 w 7811412"/>
              <a:gd name="connsiteY44" fmla="*/ 4504085 h 4651885"/>
              <a:gd name="connsiteX45" fmla="*/ 6958080 w 7811412"/>
              <a:gd name="connsiteY45" fmla="*/ 4513869 h 4651885"/>
              <a:gd name="connsiteX46" fmla="*/ 6980207 w 7811412"/>
              <a:gd name="connsiteY46" fmla="*/ 4523303 h 4651885"/>
              <a:gd name="connsiteX47" fmla="*/ 7002335 w 7811412"/>
              <a:gd name="connsiteY47" fmla="*/ 4532737 h 4651885"/>
              <a:gd name="connsiteX48" fmla="*/ 7026165 w 7811412"/>
              <a:gd name="connsiteY48" fmla="*/ 4543918 h 4651885"/>
              <a:gd name="connsiteX49" fmla="*/ 7048292 w 7811412"/>
              <a:gd name="connsiteY49" fmla="*/ 4551954 h 4651885"/>
              <a:gd name="connsiteX50" fmla="*/ 7070419 w 7811412"/>
              <a:gd name="connsiteY50" fmla="*/ 4561388 h 4651885"/>
              <a:gd name="connsiteX51" fmla="*/ 7094249 w 7811412"/>
              <a:gd name="connsiteY51" fmla="*/ 4572569 h 4651885"/>
              <a:gd name="connsiteX52" fmla="*/ 7116377 w 7811412"/>
              <a:gd name="connsiteY52" fmla="*/ 4582003 h 4651885"/>
              <a:gd name="connsiteX53" fmla="*/ 7140207 w 7811412"/>
              <a:gd name="connsiteY53" fmla="*/ 4591437 h 4651885"/>
              <a:gd name="connsiteX54" fmla="*/ 7163185 w 7811412"/>
              <a:gd name="connsiteY54" fmla="*/ 4601221 h 4651885"/>
              <a:gd name="connsiteX55" fmla="*/ 7185313 w 7811412"/>
              <a:gd name="connsiteY55" fmla="*/ 4612053 h 4651885"/>
              <a:gd name="connsiteX56" fmla="*/ 7207440 w 7811412"/>
              <a:gd name="connsiteY56" fmla="*/ 4621836 h 4651885"/>
              <a:gd name="connsiteX57" fmla="*/ 7229568 w 7811412"/>
              <a:gd name="connsiteY57" fmla="*/ 4631270 h 4651885"/>
              <a:gd name="connsiteX58" fmla="*/ 7253397 w 7811412"/>
              <a:gd name="connsiteY58" fmla="*/ 4640704 h 4651885"/>
              <a:gd name="connsiteX59" fmla="*/ 7275525 w 7811412"/>
              <a:gd name="connsiteY59" fmla="*/ 4651885 h 4651885"/>
              <a:gd name="connsiteX60" fmla="*/ 5967164 w 7811412"/>
              <a:gd name="connsiteY60" fmla="*/ 4114728 h 4651885"/>
              <a:gd name="connsiteX61" fmla="*/ 5937672 w 7811412"/>
              <a:gd name="connsiteY61" fmla="*/ 4102620 h 4651885"/>
              <a:gd name="connsiteX62" fmla="*/ 5959787 w 7811412"/>
              <a:gd name="connsiteY62" fmla="*/ 4112049 h 4651885"/>
              <a:gd name="connsiteX63" fmla="*/ 5937672 w 7811412"/>
              <a:gd name="connsiteY63" fmla="*/ 4102620 h 4651885"/>
              <a:gd name="connsiteX64" fmla="*/ 5914678 w 7811412"/>
              <a:gd name="connsiteY64" fmla="*/ 4093180 h 4651885"/>
              <a:gd name="connsiteX65" fmla="*/ 5914681 w 7811412"/>
              <a:gd name="connsiteY65" fmla="*/ 4093180 h 4651885"/>
              <a:gd name="connsiteX66" fmla="*/ 5937659 w 7811412"/>
              <a:gd name="connsiteY66" fmla="*/ 4102614 h 4651885"/>
              <a:gd name="connsiteX67" fmla="*/ 5937672 w 7811412"/>
              <a:gd name="connsiteY67" fmla="*/ 4102620 h 4651885"/>
              <a:gd name="connsiteX68" fmla="*/ 5914678 w 7811412"/>
              <a:gd name="connsiteY68" fmla="*/ 4093180 h 4651885"/>
              <a:gd name="connsiteX69" fmla="*/ 1342519 w 7811412"/>
              <a:gd name="connsiteY69" fmla="*/ 0 h 4651885"/>
              <a:gd name="connsiteX70" fmla="*/ 5914678 w 7811412"/>
              <a:gd name="connsiteY70" fmla="*/ 4093180 h 4651885"/>
              <a:gd name="connsiteX71" fmla="*/ 5890851 w 7811412"/>
              <a:gd name="connsiteY71" fmla="*/ 4086891 h 4651885"/>
              <a:gd name="connsiteX72" fmla="*/ 5868724 w 7811412"/>
              <a:gd name="connsiteY72" fmla="*/ 4077108 h 4651885"/>
              <a:gd name="connsiteX73" fmla="*/ 5846596 w 7811412"/>
              <a:gd name="connsiteY73" fmla="*/ 4067674 h 4651885"/>
              <a:gd name="connsiteX74" fmla="*/ 5822767 w 7811412"/>
              <a:gd name="connsiteY74" fmla="*/ 4059637 h 4651885"/>
              <a:gd name="connsiteX75" fmla="*/ 5800639 w 7811412"/>
              <a:gd name="connsiteY75" fmla="*/ 4050203 h 4651885"/>
              <a:gd name="connsiteX76" fmla="*/ 5776809 w 7811412"/>
              <a:gd name="connsiteY76" fmla="*/ 4043914 h 4651885"/>
              <a:gd name="connsiteX77" fmla="*/ 5754682 w 7811412"/>
              <a:gd name="connsiteY77" fmla="*/ 4034480 h 4651885"/>
              <a:gd name="connsiteX78" fmla="*/ 5734256 w 7811412"/>
              <a:gd name="connsiteY78" fmla="*/ 4024696 h 4651885"/>
              <a:gd name="connsiteX79" fmla="*/ 5710427 w 7811412"/>
              <a:gd name="connsiteY79" fmla="*/ 4017009 h 4651885"/>
              <a:gd name="connsiteX80" fmla="*/ 5688299 w 7811412"/>
              <a:gd name="connsiteY80" fmla="*/ 4008973 h 4651885"/>
              <a:gd name="connsiteX81" fmla="*/ 5664469 w 7811412"/>
              <a:gd name="connsiteY81" fmla="*/ 4000937 h 4651885"/>
              <a:gd name="connsiteX82" fmla="*/ 5642342 w 7811412"/>
              <a:gd name="connsiteY82" fmla="*/ 3991502 h 4651885"/>
              <a:gd name="connsiteX83" fmla="*/ 5619363 w 7811412"/>
              <a:gd name="connsiteY83" fmla="*/ 3983466 h 4651885"/>
              <a:gd name="connsiteX84" fmla="*/ 5595534 w 7811412"/>
              <a:gd name="connsiteY84" fmla="*/ 3974032 h 4651885"/>
              <a:gd name="connsiteX85" fmla="*/ 5573406 w 7811412"/>
              <a:gd name="connsiteY85" fmla="*/ 3967743 h 4651885"/>
              <a:gd name="connsiteX86" fmla="*/ 5549576 w 7811412"/>
              <a:gd name="connsiteY86" fmla="*/ 3959706 h 4651885"/>
              <a:gd name="connsiteX87" fmla="*/ 5529151 w 7811412"/>
              <a:gd name="connsiteY87" fmla="*/ 3950272 h 4651885"/>
              <a:gd name="connsiteX88" fmla="*/ 5507023 w 7811412"/>
              <a:gd name="connsiteY88" fmla="*/ 3942236 h 4651885"/>
              <a:gd name="connsiteX89" fmla="*/ 5483194 w 7811412"/>
              <a:gd name="connsiteY89" fmla="*/ 3932802 h 4651885"/>
              <a:gd name="connsiteX90" fmla="*/ 5461066 w 7811412"/>
              <a:gd name="connsiteY90" fmla="*/ 3926512 h 4651885"/>
              <a:gd name="connsiteX91" fmla="*/ 5437237 w 7811412"/>
              <a:gd name="connsiteY91" fmla="*/ 3918476 h 4651885"/>
              <a:gd name="connsiteX92" fmla="*/ 5415109 w 7811412"/>
              <a:gd name="connsiteY92" fmla="*/ 3909042 h 4651885"/>
              <a:gd name="connsiteX93" fmla="*/ 5392981 w 7811412"/>
              <a:gd name="connsiteY93" fmla="*/ 3901006 h 4651885"/>
              <a:gd name="connsiteX94" fmla="*/ 5369152 w 7811412"/>
              <a:gd name="connsiteY94" fmla="*/ 3892969 h 4651885"/>
              <a:gd name="connsiteX95" fmla="*/ 5347024 w 7811412"/>
              <a:gd name="connsiteY95" fmla="*/ 3885282 h 4651885"/>
              <a:gd name="connsiteX96" fmla="*/ 5323195 w 7811412"/>
              <a:gd name="connsiteY96" fmla="*/ 3877246 h 4651885"/>
              <a:gd name="connsiteX97" fmla="*/ 5301918 w 7811412"/>
              <a:gd name="connsiteY97" fmla="*/ 3869209 h 4651885"/>
              <a:gd name="connsiteX98" fmla="*/ 5278088 w 7811412"/>
              <a:gd name="connsiteY98" fmla="*/ 3859775 h 4651885"/>
              <a:gd name="connsiteX99" fmla="*/ 5255961 w 7811412"/>
              <a:gd name="connsiteY99" fmla="*/ 3853486 h 4651885"/>
              <a:gd name="connsiteX100" fmla="*/ 5233833 w 7811412"/>
              <a:gd name="connsiteY100" fmla="*/ 3845450 h 4651885"/>
              <a:gd name="connsiteX101" fmla="*/ 5210004 w 7811412"/>
              <a:gd name="connsiteY101" fmla="*/ 3836016 h 4651885"/>
              <a:gd name="connsiteX102" fmla="*/ 5187876 w 7811412"/>
              <a:gd name="connsiteY102" fmla="*/ 3827979 h 4651885"/>
              <a:gd name="connsiteX103" fmla="*/ 5164046 w 7811412"/>
              <a:gd name="connsiteY103" fmla="*/ 3819943 h 4651885"/>
              <a:gd name="connsiteX104" fmla="*/ 5141919 w 7811412"/>
              <a:gd name="connsiteY104" fmla="*/ 3813653 h 4651885"/>
              <a:gd name="connsiteX105" fmla="*/ 5119791 w 7811412"/>
              <a:gd name="connsiteY105" fmla="*/ 3805617 h 4651885"/>
              <a:gd name="connsiteX106" fmla="*/ 5097664 w 7811412"/>
              <a:gd name="connsiteY106" fmla="*/ 3796183 h 4651885"/>
              <a:gd name="connsiteX107" fmla="*/ 5075536 w 7811412"/>
              <a:gd name="connsiteY107" fmla="*/ 3788147 h 4651885"/>
              <a:gd name="connsiteX108" fmla="*/ 5051707 w 7811412"/>
              <a:gd name="connsiteY108" fmla="*/ 3780460 h 4651885"/>
              <a:gd name="connsiteX109" fmla="*/ 5029579 w 7811412"/>
              <a:gd name="connsiteY109" fmla="*/ 3774170 h 4651885"/>
              <a:gd name="connsiteX110" fmla="*/ 5006600 w 7811412"/>
              <a:gd name="connsiteY110" fmla="*/ 3766134 h 4651885"/>
              <a:gd name="connsiteX111" fmla="*/ 4982771 w 7811412"/>
              <a:gd name="connsiteY111" fmla="*/ 3758097 h 4651885"/>
              <a:gd name="connsiteX112" fmla="*/ 4960643 w 7811412"/>
              <a:gd name="connsiteY112" fmla="*/ 3750061 h 4651885"/>
              <a:gd name="connsiteX113" fmla="*/ 4936813 w 7811412"/>
              <a:gd name="connsiteY113" fmla="*/ 3742374 h 4651885"/>
              <a:gd name="connsiteX114" fmla="*/ 4914686 w 7811412"/>
              <a:gd name="connsiteY114" fmla="*/ 3734338 h 4651885"/>
              <a:gd name="connsiteX115" fmla="*/ 4894260 w 7811412"/>
              <a:gd name="connsiteY115" fmla="*/ 3726301 h 4651885"/>
              <a:gd name="connsiteX116" fmla="*/ 4870431 w 7811412"/>
              <a:gd name="connsiteY116" fmla="*/ 3718265 h 4651885"/>
              <a:gd name="connsiteX117" fmla="*/ 4848303 w 7811412"/>
              <a:gd name="connsiteY117" fmla="*/ 3710578 h 4651885"/>
              <a:gd name="connsiteX118" fmla="*/ 4824474 w 7811412"/>
              <a:gd name="connsiteY118" fmla="*/ 3702541 h 4651885"/>
              <a:gd name="connsiteX119" fmla="*/ 4802346 w 7811412"/>
              <a:gd name="connsiteY119" fmla="*/ 3696252 h 4651885"/>
              <a:gd name="connsiteX120" fmla="*/ 4780219 w 7811412"/>
              <a:gd name="connsiteY120" fmla="*/ 3688216 h 4651885"/>
              <a:gd name="connsiteX121" fmla="*/ 4756389 w 7811412"/>
              <a:gd name="connsiteY121" fmla="*/ 3680179 h 4651885"/>
              <a:gd name="connsiteX122" fmla="*/ 4734261 w 7811412"/>
              <a:gd name="connsiteY122" fmla="*/ 3672492 h 4651885"/>
              <a:gd name="connsiteX123" fmla="*/ 4710432 w 7811412"/>
              <a:gd name="connsiteY123" fmla="*/ 3664456 h 4651885"/>
              <a:gd name="connsiteX124" fmla="*/ 4689155 w 7811412"/>
              <a:gd name="connsiteY124" fmla="*/ 3658166 h 4651885"/>
              <a:gd name="connsiteX125" fmla="*/ 4667028 w 7811412"/>
              <a:gd name="connsiteY125" fmla="*/ 3650130 h 4651885"/>
              <a:gd name="connsiteX126" fmla="*/ 4643198 w 7811412"/>
              <a:gd name="connsiteY126" fmla="*/ 3642094 h 4651885"/>
              <a:gd name="connsiteX127" fmla="*/ 4621070 w 7811412"/>
              <a:gd name="connsiteY127" fmla="*/ 3635804 h 4651885"/>
              <a:gd name="connsiteX128" fmla="*/ 4597241 w 7811412"/>
              <a:gd name="connsiteY128" fmla="*/ 3628117 h 4651885"/>
              <a:gd name="connsiteX129" fmla="*/ 4575113 w 7811412"/>
              <a:gd name="connsiteY129" fmla="*/ 3621479 h 4651885"/>
              <a:gd name="connsiteX130" fmla="*/ 4552986 w 7811412"/>
              <a:gd name="connsiteY130" fmla="*/ 3613792 h 4651885"/>
              <a:gd name="connsiteX131" fmla="*/ 4529156 w 7811412"/>
              <a:gd name="connsiteY131" fmla="*/ 3605755 h 4651885"/>
              <a:gd name="connsiteX132" fmla="*/ 4507028 w 7811412"/>
              <a:gd name="connsiteY132" fmla="*/ 3597719 h 4651885"/>
              <a:gd name="connsiteX133" fmla="*/ 4484901 w 7811412"/>
              <a:gd name="connsiteY133" fmla="*/ 3589682 h 4651885"/>
              <a:gd name="connsiteX134" fmla="*/ 4462773 w 7811412"/>
              <a:gd name="connsiteY134" fmla="*/ 3583393 h 4651885"/>
              <a:gd name="connsiteX135" fmla="*/ 4440646 w 7811412"/>
              <a:gd name="connsiteY135" fmla="*/ 3577104 h 4651885"/>
              <a:gd name="connsiteX136" fmla="*/ 4416816 w 7811412"/>
              <a:gd name="connsiteY136" fmla="*/ 3569067 h 4651885"/>
              <a:gd name="connsiteX137" fmla="*/ 4393837 w 7811412"/>
              <a:gd name="connsiteY137" fmla="*/ 3561380 h 4651885"/>
              <a:gd name="connsiteX138" fmla="*/ 4370008 w 7811412"/>
              <a:gd name="connsiteY138" fmla="*/ 3553344 h 4651885"/>
              <a:gd name="connsiteX139" fmla="*/ 4347880 w 7811412"/>
              <a:gd name="connsiteY139" fmla="*/ 3545307 h 4651885"/>
              <a:gd name="connsiteX140" fmla="*/ 4325753 w 7811412"/>
              <a:gd name="connsiteY140" fmla="*/ 3540765 h 4651885"/>
              <a:gd name="connsiteX141" fmla="*/ 4301923 w 7811412"/>
              <a:gd name="connsiteY141" fmla="*/ 3532729 h 4651885"/>
              <a:gd name="connsiteX142" fmla="*/ 4281498 w 7811412"/>
              <a:gd name="connsiteY142" fmla="*/ 3524692 h 4651885"/>
              <a:gd name="connsiteX143" fmla="*/ 4257668 w 7811412"/>
              <a:gd name="connsiteY143" fmla="*/ 3516656 h 4651885"/>
              <a:gd name="connsiteX144" fmla="*/ 4235540 w 7811412"/>
              <a:gd name="connsiteY144" fmla="*/ 3510367 h 4651885"/>
              <a:gd name="connsiteX145" fmla="*/ 4211711 w 7811412"/>
              <a:gd name="connsiteY145" fmla="*/ 3504077 h 4651885"/>
              <a:gd name="connsiteX146" fmla="*/ 4189583 w 7811412"/>
              <a:gd name="connsiteY146" fmla="*/ 3496041 h 4651885"/>
              <a:gd name="connsiteX147" fmla="*/ 4167456 w 7811412"/>
              <a:gd name="connsiteY147" fmla="*/ 3489751 h 4651885"/>
              <a:gd name="connsiteX148" fmla="*/ 4143626 w 7811412"/>
              <a:gd name="connsiteY148" fmla="*/ 3482064 h 4651885"/>
              <a:gd name="connsiteX149" fmla="*/ 4121498 w 7811412"/>
              <a:gd name="connsiteY149" fmla="*/ 3474028 h 4651885"/>
              <a:gd name="connsiteX150" fmla="*/ 4097669 w 7811412"/>
              <a:gd name="connsiteY150" fmla="*/ 3467739 h 4651885"/>
              <a:gd name="connsiteX151" fmla="*/ 4076392 w 7811412"/>
              <a:gd name="connsiteY151" fmla="*/ 3461100 h 4651885"/>
              <a:gd name="connsiteX152" fmla="*/ 4054265 w 7811412"/>
              <a:gd name="connsiteY152" fmla="*/ 3453413 h 4651885"/>
              <a:gd name="connsiteX153" fmla="*/ 4030435 w 7811412"/>
              <a:gd name="connsiteY153" fmla="*/ 3447124 h 4651885"/>
              <a:gd name="connsiteX154" fmla="*/ 4008307 w 7811412"/>
              <a:gd name="connsiteY154" fmla="*/ 3439087 h 4651885"/>
              <a:gd name="connsiteX155" fmla="*/ 3984478 w 7811412"/>
              <a:gd name="connsiteY155" fmla="*/ 3432798 h 4651885"/>
              <a:gd name="connsiteX156" fmla="*/ 3962350 w 7811412"/>
              <a:gd name="connsiteY156" fmla="*/ 3426508 h 4651885"/>
              <a:gd name="connsiteX157" fmla="*/ 3940223 w 7811412"/>
              <a:gd name="connsiteY157" fmla="*/ 3418472 h 4651885"/>
              <a:gd name="connsiteX158" fmla="*/ 3916393 w 7811412"/>
              <a:gd name="connsiteY158" fmla="*/ 3412183 h 4651885"/>
              <a:gd name="connsiteX159" fmla="*/ 3894265 w 7811412"/>
              <a:gd name="connsiteY159" fmla="*/ 3404146 h 4651885"/>
              <a:gd name="connsiteX160" fmla="*/ 3870436 w 7811412"/>
              <a:gd name="connsiteY160" fmla="*/ 3397857 h 4651885"/>
              <a:gd name="connsiteX161" fmla="*/ 3850010 w 7811412"/>
              <a:gd name="connsiteY161" fmla="*/ 3391568 h 4651885"/>
              <a:gd name="connsiteX162" fmla="*/ 3827883 w 7811412"/>
              <a:gd name="connsiteY162" fmla="*/ 3384929 h 4651885"/>
              <a:gd name="connsiteX163" fmla="*/ 3804053 w 7811412"/>
              <a:gd name="connsiteY163" fmla="*/ 3377242 h 4651885"/>
              <a:gd name="connsiteX164" fmla="*/ 3781075 w 7811412"/>
              <a:gd name="connsiteY164" fmla="*/ 3370603 h 4651885"/>
              <a:gd name="connsiteX165" fmla="*/ 3757245 w 7811412"/>
              <a:gd name="connsiteY165" fmla="*/ 3362916 h 4651885"/>
              <a:gd name="connsiteX166" fmla="*/ 3735117 w 7811412"/>
              <a:gd name="connsiteY166" fmla="*/ 3356627 h 4651885"/>
              <a:gd name="connsiteX167" fmla="*/ 3712990 w 7811412"/>
              <a:gd name="connsiteY167" fmla="*/ 3349988 h 4651885"/>
              <a:gd name="connsiteX168" fmla="*/ 3689160 w 7811412"/>
              <a:gd name="connsiteY168" fmla="*/ 3343699 h 4651885"/>
              <a:gd name="connsiteX169" fmla="*/ 3667033 w 7811412"/>
              <a:gd name="connsiteY169" fmla="*/ 3337409 h 4651885"/>
              <a:gd name="connsiteX170" fmla="*/ 3644905 w 7811412"/>
              <a:gd name="connsiteY170" fmla="*/ 3329373 h 4651885"/>
              <a:gd name="connsiteX171" fmla="*/ 3622777 w 7811412"/>
              <a:gd name="connsiteY171" fmla="*/ 3323083 h 4651885"/>
              <a:gd name="connsiteX172" fmla="*/ 3600650 w 7811412"/>
              <a:gd name="connsiteY172" fmla="*/ 3315047 h 4651885"/>
              <a:gd name="connsiteX173" fmla="*/ 3576820 w 7811412"/>
              <a:gd name="connsiteY173" fmla="*/ 3310505 h 4651885"/>
              <a:gd name="connsiteX174" fmla="*/ 3554693 w 7811412"/>
              <a:gd name="connsiteY174" fmla="*/ 3304215 h 4651885"/>
              <a:gd name="connsiteX175" fmla="*/ 3530863 w 7811412"/>
              <a:gd name="connsiteY175" fmla="*/ 3296179 h 4651885"/>
              <a:gd name="connsiteX176" fmla="*/ 3508735 w 7811412"/>
              <a:gd name="connsiteY176" fmla="*/ 3289890 h 4651885"/>
              <a:gd name="connsiteX177" fmla="*/ 3485757 w 7811412"/>
              <a:gd name="connsiteY177" fmla="*/ 3281853 h 4651885"/>
              <a:gd name="connsiteX178" fmla="*/ 3461927 w 7811412"/>
              <a:gd name="connsiteY178" fmla="*/ 3275564 h 4651885"/>
              <a:gd name="connsiteX179" fmla="*/ 3441502 w 7811412"/>
              <a:gd name="connsiteY179" fmla="*/ 3270672 h 4651885"/>
              <a:gd name="connsiteX180" fmla="*/ 3417672 w 7811412"/>
              <a:gd name="connsiteY180" fmla="*/ 3262985 h 4651885"/>
              <a:gd name="connsiteX181" fmla="*/ 3395545 w 7811412"/>
              <a:gd name="connsiteY181" fmla="*/ 3256346 h 4651885"/>
              <a:gd name="connsiteX182" fmla="*/ 3373417 w 7811412"/>
              <a:gd name="connsiteY182" fmla="*/ 3250057 h 4651885"/>
              <a:gd name="connsiteX183" fmla="*/ 3349587 w 7811412"/>
              <a:gd name="connsiteY183" fmla="*/ 3243768 h 4651885"/>
              <a:gd name="connsiteX184" fmla="*/ 3327460 w 7811412"/>
              <a:gd name="connsiteY184" fmla="*/ 3235731 h 4651885"/>
              <a:gd name="connsiteX185" fmla="*/ 3303630 w 7811412"/>
              <a:gd name="connsiteY185" fmla="*/ 3231189 h 4651885"/>
              <a:gd name="connsiteX186" fmla="*/ 3281503 w 7811412"/>
              <a:gd name="connsiteY186" fmla="*/ 3224550 h 4651885"/>
              <a:gd name="connsiteX187" fmla="*/ 3259375 w 7811412"/>
              <a:gd name="connsiteY187" fmla="*/ 3218261 h 4651885"/>
              <a:gd name="connsiteX188" fmla="*/ 3237247 w 7811412"/>
              <a:gd name="connsiteY188" fmla="*/ 3210574 h 4651885"/>
              <a:gd name="connsiteX189" fmla="*/ 3215120 w 7811412"/>
              <a:gd name="connsiteY189" fmla="*/ 3203935 h 4651885"/>
              <a:gd name="connsiteX190" fmla="*/ 3191290 w 7811412"/>
              <a:gd name="connsiteY190" fmla="*/ 3197646 h 4651885"/>
              <a:gd name="connsiteX191" fmla="*/ 3168312 w 7811412"/>
              <a:gd name="connsiteY191" fmla="*/ 3193103 h 4651885"/>
              <a:gd name="connsiteX192" fmla="*/ 3144482 w 7811412"/>
              <a:gd name="connsiteY192" fmla="*/ 3185067 h 4651885"/>
              <a:gd name="connsiteX193" fmla="*/ 3122354 w 7811412"/>
              <a:gd name="connsiteY193" fmla="*/ 3178778 h 4651885"/>
              <a:gd name="connsiteX194" fmla="*/ 3100227 w 7811412"/>
              <a:gd name="connsiteY194" fmla="*/ 3172488 h 4651885"/>
              <a:gd name="connsiteX195" fmla="*/ 3076397 w 7811412"/>
              <a:gd name="connsiteY195" fmla="*/ 3165850 h 4651885"/>
              <a:gd name="connsiteX196" fmla="*/ 3054270 w 7811412"/>
              <a:gd name="connsiteY196" fmla="*/ 3159560 h 4651885"/>
              <a:gd name="connsiteX197" fmla="*/ 3032142 w 7811412"/>
              <a:gd name="connsiteY197" fmla="*/ 3155018 h 4651885"/>
              <a:gd name="connsiteX198" fmla="*/ 3010015 w 7811412"/>
              <a:gd name="connsiteY198" fmla="*/ 3148379 h 4651885"/>
              <a:gd name="connsiteX199" fmla="*/ 2987887 w 7811412"/>
              <a:gd name="connsiteY199" fmla="*/ 3140692 h 4651885"/>
              <a:gd name="connsiteX200" fmla="*/ 2964057 w 7811412"/>
              <a:gd name="connsiteY200" fmla="*/ 3134403 h 4651885"/>
              <a:gd name="connsiteX201" fmla="*/ 2941930 w 7811412"/>
              <a:gd name="connsiteY201" fmla="*/ 3127764 h 4651885"/>
              <a:gd name="connsiteX202" fmla="*/ 2918100 w 7811412"/>
              <a:gd name="connsiteY202" fmla="*/ 3121475 h 4651885"/>
              <a:gd name="connsiteX203" fmla="*/ 2895972 w 7811412"/>
              <a:gd name="connsiteY203" fmla="*/ 3116932 h 4651885"/>
              <a:gd name="connsiteX204" fmla="*/ 2872994 w 7811412"/>
              <a:gd name="connsiteY204" fmla="*/ 3110294 h 4651885"/>
              <a:gd name="connsiteX205" fmla="*/ 2849164 w 7811412"/>
              <a:gd name="connsiteY205" fmla="*/ 3104004 h 4651885"/>
              <a:gd name="connsiteX206" fmla="*/ 2828739 w 7811412"/>
              <a:gd name="connsiteY206" fmla="*/ 3097715 h 4651885"/>
              <a:gd name="connsiteX207" fmla="*/ 2804909 w 7811412"/>
              <a:gd name="connsiteY207" fmla="*/ 3091425 h 4651885"/>
              <a:gd name="connsiteX208" fmla="*/ 2782781 w 7811412"/>
              <a:gd name="connsiteY208" fmla="*/ 3085136 h 4651885"/>
              <a:gd name="connsiteX209" fmla="*/ 2760654 w 7811412"/>
              <a:gd name="connsiteY209" fmla="*/ 3080244 h 4651885"/>
              <a:gd name="connsiteX210" fmla="*/ 2736824 w 7811412"/>
              <a:gd name="connsiteY210" fmla="*/ 3073955 h 4651885"/>
              <a:gd name="connsiteX211" fmla="*/ 2714697 w 7811412"/>
              <a:gd name="connsiteY211" fmla="*/ 3067666 h 4651885"/>
              <a:gd name="connsiteX212" fmla="*/ 2690867 w 7811412"/>
              <a:gd name="connsiteY212" fmla="*/ 3061376 h 4651885"/>
              <a:gd name="connsiteX213" fmla="*/ 2668740 w 7811412"/>
              <a:gd name="connsiteY213" fmla="*/ 3054738 h 4651885"/>
              <a:gd name="connsiteX214" fmla="*/ 2646612 w 7811412"/>
              <a:gd name="connsiteY214" fmla="*/ 3048448 h 4651885"/>
              <a:gd name="connsiteX215" fmla="*/ 2624484 w 7811412"/>
              <a:gd name="connsiteY215" fmla="*/ 3042159 h 4651885"/>
              <a:gd name="connsiteX216" fmla="*/ 2601506 w 7811412"/>
              <a:gd name="connsiteY216" fmla="*/ 3037267 h 4651885"/>
              <a:gd name="connsiteX217" fmla="*/ 2578527 w 7811412"/>
              <a:gd name="connsiteY217" fmla="*/ 3030978 h 4651885"/>
              <a:gd name="connsiteX218" fmla="*/ 2555549 w 7811412"/>
              <a:gd name="connsiteY218" fmla="*/ 3024688 h 4651885"/>
              <a:gd name="connsiteX219" fmla="*/ 2533421 w 7811412"/>
              <a:gd name="connsiteY219" fmla="*/ 3018399 h 4651885"/>
              <a:gd name="connsiteX220" fmla="*/ 2509591 w 7811412"/>
              <a:gd name="connsiteY220" fmla="*/ 3012110 h 4651885"/>
              <a:gd name="connsiteX221" fmla="*/ 2487464 w 7811412"/>
              <a:gd name="connsiteY221" fmla="*/ 3005820 h 4651885"/>
              <a:gd name="connsiteX222" fmla="*/ 2463634 w 7811412"/>
              <a:gd name="connsiteY222" fmla="*/ 3000929 h 4651885"/>
              <a:gd name="connsiteX223" fmla="*/ 2441507 w 7811412"/>
              <a:gd name="connsiteY223" fmla="*/ 2996037 h 4651885"/>
              <a:gd name="connsiteX224" fmla="*/ 2421081 w 7811412"/>
              <a:gd name="connsiteY224" fmla="*/ 2989748 h 4651885"/>
              <a:gd name="connsiteX225" fmla="*/ 2397251 w 7811412"/>
              <a:gd name="connsiteY225" fmla="*/ 2983458 h 4651885"/>
              <a:gd name="connsiteX226" fmla="*/ 2375124 w 7811412"/>
              <a:gd name="connsiteY226" fmla="*/ 2977169 h 4651885"/>
              <a:gd name="connsiteX227" fmla="*/ 2351294 w 7811412"/>
              <a:gd name="connsiteY227" fmla="*/ 2970879 h 4651885"/>
              <a:gd name="connsiteX228" fmla="*/ 2329167 w 7811412"/>
              <a:gd name="connsiteY228" fmla="*/ 2964241 h 4651885"/>
              <a:gd name="connsiteX229" fmla="*/ 2307039 w 7811412"/>
              <a:gd name="connsiteY229" fmla="*/ 2959698 h 4651885"/>
              <a:gd name="connsiteX230" fmla="*/ 2283210 w 7811412"/>
              <a:gd name="connsiteY230" fmla="*/ 2954807 h 4651885"/>
              <a:gd name="connsiteX231" fmla="*/ 2260231 w 7811412"/>
              <a:gd name="connsiteY231" fmla="*/ 2948517 h 4651885"/>
              <a:gd name="connsiteX232" fmla="*/ 2236401 w 7811412"/>
              <a:gd name="connsiteY232" fmla="*/ 2942228 h 4651885"/>
              <a:gd name="connsiteX233" fmla="*/ 2214274 w 7811412"/>
              <a:gd name="connsiteY233" fmla="*/ 2935939 h 4651885"/>
              <a:gd name="connsiteX234" fmla="*/ 2192146 w 7811412"/>
              <a:gd name="connsiteY234" fmla="*/ 2929300 h 4651885"/>
              <a:gd name="connsiteX235" fmla="*/ 2170019 w 7811412"/>
              <a:gd name="connsiteY235" fmla="*/ 2926155 h 4651885"/>
              <a:gd name="connsiteX236" fmla="*/ 2147891 w 7811412"/>
              <a:gd name="connsiteY236" fmla="*/ 2919866 h 4651885"/>
              <a:gd name="connsiteX237" fmla="*/ 2124061 w 7811412"/>
              <a:gd name="connsiteY237" fmla="*/ 2913576 h 4651885"/>
              <a:gd name="connsiteX238" fmla="*/ 2101934 w 7811412"/>
              <a:gd name="connsiteY238" fmla="*/ 2907287 h 4651885"/>
              <a:gd name="connsiteX239" fmla="*/ 2078104 w 7811412"/>
              <a:gd name="connsiteY239" fmla="*/ 2902395 h 4651885"/>
              <a:gd name="connsiteX240" fmla="*/ 2055977 w 7811412"/>
              <a:gd name="connsiteY240" fmla="*/ 2896106 h 4651885"/>
              <a:gd name="connsiteX241" fmla="*/ 2033849 w 7811412"/>
              <a:gd name="connsiteY241" fmla="*/ 2889817 h 4651885"/>
              <a:gd name="connsiteX242" fmla="*/ 2010019 w 7811412"/>
              <a:gd name="connsiteY242" fmla="*/ 2886672 h 4651885"/>
              <a:gd name="connsiteX243" fmla="*/ 1988743 w 7811412"/>
              <a:gd name="connsiteY243" fmla="*/ 2880383 h 4651885"/>
              <a:gd name="connsiteX244" fmla="*/ 1964913 w 7811412"/>
              <a:gd name="connsiteY244" fmla="*/ 2873744 h 4651885"/>
              <a:gd name="connsiteX245" fmla="*/ 1942786 w 7811412"/>
              <a:gd name="connsiteY245" fmla="*/ 2867454 h 4651885"/>
              <a:gd name="connsiteX246" fmla="*/ 1920658 w 7811412"/>
              <a:gd name="connsiteY246" fmla="*/ 2862912 h 4651885"/>
              <a:gd name="connsiteX247" fmla="*/ 1896828 w 7811412"/>
              <a:gd name="connsiteY247" fmla="*/ 2856273 h 4651885"/>
              <a:gd name="connsiteX248" fmla="*/ 1874701 w 7811412"/>
              <a:gd name="connsiteY248" fmla="*/ 2849984 h 4651885"/>
              <a:gd name="connsiteX249" fmla="*/ 1850871 w 7811412"/>
              <a:gd name="connsiteY249" fmla="*/ 2846839 h 4651885"/>
              <a:gd name="connsiteX250" fmla="*/ 1828744 w 7811412"/>
              <a:gd name="connsiteY250" fmla="*/ 2840550 h 4651885"/>
              <a:gd name="connsiteX251" fmla="*/ 1806616 w 7811412"/>
              <a:gd name="connsiteY251" fmla="*/ 2835658 h 4651885"/>
              <a:gd name="connsiteX252" fmla="*/ 1784489 w 7811412"/>
              <a:gd name="connsiteY252" fmla="*/ 2829369 h 4651885"/>
              <a:gd name="connsiteX253" fmla="*/ 1762361 w 7811412"/>
              <a:gd name="connsiteY253" fmla="*/ 2823080 h 4651885"/>
              <a:gd name="connsiteX254" fmla="*/ 1738531 w 7811412"/>
              <a:gd name="connsiteY254" fmla="*/ 2818188 h 4651885"/>
              <a:gd name="connsiteX255" fmla="*/ 1716404 w 7811412"/>
              <a:gd name="connsiteY255" fmla="*/ 2811898 h 4651885"/>
              <a:gd name="connsiteX256" fmla="*/ 1694276 w 7811412"/>
              <a:gd name="connsiteY256" fmla="*/ 2808754 h 4651885"/>
              <a:gd name="connsiteX257" fmla="*/ 1670447 w 7811412"/>
              <a:gd name="connsiteY257" fmla="*/ 2802464 h 4651885"/>
              <a:gd name="connsiteX258" fmla="*/ 1647468 w 7811412"/>
              <a:gd name="connsiteY258" fmla="*/ 2796175 h 4651885"/>
              <a:gd name="connsiteX259" fmla="*/ 1623639 w 7811412"/>
              <a:gd name="connsiteY259" fmla="*/ 2791283 h 4651885"/>
              <a:gd name="connsiteX260" fmla="*/ 1601511 w 7811412"/>
              <a:gd name="connsiteY260" fmla="*/ 2784994 h 4651885"/>
              <a:gd name="connsiteX261" fmla="*/ 1581086 w 7811412"/>
              <a:gd name="connsiteY261" fmla="*/ 2780102 h 4651885"/>
              <a:gd name="connsiteX262" fmla="*/ 1557256 w 7811412"/>
              <a:gd name="connsiteY262" fmla="*/ 2773813 h 4651885"/>
              <a:gd name="connsiteX263" fmla="*/ 1535128 w 7811412"/>
              <a:gd name="connsiteY263" fmla="*/ 2770668 h 4651885"/>
              <a:gd name="connsiteX264" fmla="*/ 1511298 w 7811412"/>
              <a:gd name="connsiteY264" fmla="*/ 2764379 h 4651885"/>
              <a:gd name="connsiteX265" fmla="*/ 1489171 w 7811412"/>
              <a:gd name="connsiteY265" fmla="*/ 2759487 h 4651885"/>
              <a:gd name="connsiteX266" fmla="*/ 1467044 w 7811412"/>
              <a:gd name="connsiteY266" fmla="*/ 2753198 h 4651885"/>
              <a:gd name="connsiteX267" fmla="*/ 1443214 w 7811412"/>
              <a:gd name="connsiteY267" fmla="*/ 2748306 h 4651885"/>
              <a:gd name="connsiteX268" fmla="*/ 1421086 w 7811412"/>
              <a:gd name="connsiteY268" fmla="*/ 2742017 h 4651885"/>
              <a:gd name="connsiteX269" fmla="*/ 1397257 w 7811412"/>
              <a:gd name="connsiteY269" fmla="*/ 2737474 h 4651885"/>
              <a:gd name="connsiteX270" fmla="*/ 1375980 w 7811412"/>
              <a:gd name="connsiteY270" fmla="*/ 2732583 h 4651885"/>
              <a:gd name="connsiteX271" fmla="*/ 1353853 w 7811412"/>
              <a:gd name="connsiteY271" fmla="*/ 2727691 h 4651885"/>
              <a:gd name="connsiteX272" fmla="*/ 1330023 w 7811412"/>
              <a:gd name="connsiteY272" fmla="*/ 2721402 h 4651885"/>
              <a:gd name="connsiteX273" fmla="*/ 1307895 w 7811412"/>
              <a:gd name="connsiteY273" fmla="*/ 2716859 h 4651885"/>
              <a:gd name="connsiteX274" fmla="*/ 1284066 w 7811412"/>
              <a:gd name="connsiteY274" fmla="*/ 2711968 h 4651885"/>
              <a:gd name="connsiteX275" fmla="*/ 1261938 w 7811412"/>
              <a:gd name="connsiteY275" fmla="*/ 2705678 h 4651885"/>
              <a:gd name="connsiteX276" fmla="*/ 1239810 w 7811412"/>
              <a:gd name="connsiteY276" fmla="*/ 2700786 h 4651885"/>
              <a:gd name="connsiteX277" fmla="*/ 1215981 w 7811412"/>
              <a:gd name="connsiteY277" fmla="*/ 2694497 h 4651885"/>
              <a:gd name="connsiteX278" fmla="*/ 1193853 w 7811412"/>
              <a:gd name="connsiteY278" fmla="*/ 2691352 h 4651885"/>
              <a:gd name="connsiteX279" fmla="*/ 1171726 w 7811412"/>
              <a:gd name="connsiteY279" fmla="*/ 2686461 h 4651885"/>
              <a:gd name="connsiteX280" fmla="*/ 1149598 w 7811412"/>
              <a:gd name="connsiteY280" fmla="*/ 2680171 h 4651885"/>
              <a:gd name="connsiteX281" fmla="*/ 1127471 w 7811412"/>
              <a:gd name="connsiteY281" fmla="*/ 2675280 h 4651885"/>
              <a:gd name="connsiteX282" fmla="*/ 1103641 w 7811412"/>
              <a:gd name="connsiteY282" fmla="*/ 2670737 h 4651885"/>
              <a:gd name="connsiteX283" fmla="*/ 1081513 w 7811412"/>
              <a:gd name="connsiteY283" fmla="*/ 2664448 h 4651885"/>
              <a:gd name="connsiteX284" fmla="*/ 1057684 w 7811412"/>
              <a:gd name="connsiteY284" fmla="*/ 2659556 h 4651885"/>
              <a:gd name="connsiteX285" fmla="*/ 1034705 w 7811412"/>
              <a:gd name="connsiteY285" fmla="*/ 2654664 h 4651885"/>
              <a:gd name="connsiteX286" fmla="*/ 1012578 w 7811412"/>
              <a:gd name="connsiteY286" fmla="*/ 2650122 h 4651885"/>
              <a:gd name="connsiteX287" fmla="*/ 988748 w 7811412"/>
              <a:gd name="connsiteY287" fmla="*/ 2645230 h 4651885"/>
              <a:gd name="connsiteX288" fmla="*/ 968322 w 7811412"/>
              <a:gd name="connsiteY288" fmla="*/ 2640688 h 4651885"/>
              <a:gd name="connsiteX289" fmla="*/ 944493 w 7811412"/>
              <a:gd name="connsiteY289" fmla="*/ 2634049 h 4651885"/>
              <a:gd name="connsiteX290" fmla="*/ 922365 w 7811412"/>
              <a:gd name="connsiteY290" fmla="*/ 2629507 h 4651885"/>
              <a:gd name="connsiteX291" fmla="*/ 898536 w 7811412"/>
              <a:gd name="connsiteY291" fmla="*/ 2624615 h 4651885"/>
              <a:gd name="connsiteX292" fmla="*/ 876408 w 7811412"/>
              <a:gd name="connsiteY292" fmla="*/ 2618326 h 4651885"/>
              <a:gd name="connsiteX293" fmla="*/ 854281 w 7811412"/>
              <a:gd name="connsiteY293" fmla="*/ 2615181 h 4651885"/>
              <a:gd name="connsiteX294" fmla="*/ 830451 w 7811412"/>
              <a:gd name="connsiteY294" fmla="*/ 2610290 h 4651885"/>
              <a:gd name="connsiteX295" fmla="*/ 808323 w 7811412"/>
              <a:gd name="connsiteY295" fmla="*/ 2605747 h 4651885"/>
              <a:gd name="connsiteX296" fmla="*/ 784494 w 7811412"/>
              <a:gd name="connsiteY296" fmla="*/ 2599108 h 4651885"/>
              <a:gd name="connsiteX297" fmla="*/ 762366 w 7811412"/>
              <a:gd name="connsiteY297" fmla="*/ 2594566 h 4651885"/>
              <a:gd name="connsiteX298" fmla="*/ 741090 w 7811412"/>
              <a:gd name="connsiteY298" fmla="*/ 2589674 h 4651885"/>
              <a:gd name="connsiteX299" fmla="*/ 717260 w 7811412"/>
              <a:gd name="connsiteY299" fmla="*/ 2585132 h 4651885"/>
              <a:gd name="connsiteX300" fmla="*/ 695132 w 7811412"/>
              <a:gd name="connsiteY300" fmla="*/ 2578493 h 4651885"/>
              <a:gd name="connsiteX301" fmla="*/ 671303 w 7811412"/>
              <a:gd name="connsiteY301" fmla="*/ 2575349 h 4651885"/>
              <a:gd name="connsiteX302" fmla="*/ 649175 w 7811412"/>
              <a:gd name="connsiteY302" fmla="*/ 2570806 h 4651885"/>
              <a:gd name="connsiteX303" fmla="*/ 627048 w 7811412"/>
              <a:gd name="connsiteY303" fmla="*/ 2565915 h 4651885"/>
              <a:gd name="connsiteX304" fmla="*/ 603218 w 7811412"/>
              <a:gd name="connsiteY304" fmla="*/ 2561023 h 4651885"/>
              <a:gd name="connsiteX305" fmla="*/ 581090 w 7811412"/>
              <a:gd name="connsiteY305" fmla="*/ 2556481 h 4651885"/>
              <a:gd name="connsiteX306" fmla="*/ 557261 w 7811412"/>
              <a:gd name="connsiteY306" fmla="*/ 2550191 h 4651885"/>
              <a:gd name="connsiteX307" fmla="*/ 536835 w 7811412"/>
              <a:gd name="connsiteY307" fmla="*/ 2545300 h 4651885"/>
              <a:gd name="connsiteX308" fmla="*/ 514708 w 7811412"/>
              <a:gd name="connsiteY308" fmla="*/ 2540408 h 4651885"/>
              <a:gd name="connsiteX309" fmla="*/ 490878 w 7811412"/>
              <a:gd name="connsiteY309" fmla="*/ 2537263 h 4651885"/>
              <a:gd name="connsiteX310" fmla="*/ 467900 w 7811412"/>
              <a:gd name="connsiteY310" fmla="*/ 2532721 h 4651885"/>
              <a:gd name="connsiteX311" fmla="*/ 444921 w 7811412"/>
              <a:gd name="connsiteY311" fmla="*/ 2527829 h 4651885"/>
              <a:gd name="connsiteX312" fmla="*/ 421942 w 7811412"/>
              <a:gd name="connsiteY312" fmla="*/ 2522937 h 4651885"/>
              <a:gd name="connsiteX313" fmla="*/ 399815 w 7811412"/>
              <a:gd name="connsiteY313" fmla="*/ 2516648 h 4651885"/>
              <a:gd name="connsiteX314" fmla="*/ 375985 w 7811412"/>
              <a:gd name="connsiteY314" fmla="*/ 2512106 h 4651885"/>
              <a:gd name="connsiteX315" fmla="*/ 353857 w 7811412"/>
              <a:gd name="connsiteY315" fmla="*/ 2507214 h 4651885"/>
              <a:gd name="connsiteX316" fmla="*/ 331730 w 7811412"/>
              <a:gd name="connsiteY316" fmla="*/ 2502322 h 4651885"/>
              <a:gd name="connsiteX317" fmla="*/ 309602 w 7811412"/>
              <a:gd name="connsiteY317" fmla="*/ 2499178 h 4651885"/>
              <a:gd name="connsiteX318" fmla="*/ 287475 w 7811412"/>
              <a:gd name="connsiteY318" fmla="*/ 2494635 h 4651885"/>
              <a:gd name="connsiteX319" fmla="*/ 263645 w 7811412"/>
              <a:gd name="connsiteY319" fmla="*/ 2489744 h 4651885"/>
              <a:gd name="connsiteX320" fmla="*/ 241518 w 7811412"/>
              <a:gd name="connsiteY320" fmla="*/ 2484852 h 4651885"/>
              <a:gd name="connsiteX321" fmla="*/ 217688 w 7811412"/>
              <a:gd name="connsiteY321" fmla="*/ 2480309 h 4651885"/>
              <a:gd name="connsiteX322" fmla="*/ 195560 w 7811412"/>
              <a:gd name="connsiteY322" fmla="*/ 2475418 h 4651885"/>
              <a:gd name="connsiteX323" fmla="*/ 173433 w 7811412"/>
              <a:gd name="connsiteY323" fmla="*/ 2470526 h 4651885"/>
              <a:gd name="connsiteX324" fmla="*/ 149603 w 7811412"/>
              <a:gd name="connsiteY324" fmla="*/ 2465984 h 4651885"/>
              <a:gd name="connsiteX325" fmla="*/ 128327 w 7811412"/>
              <a:gd name="connsiteY325" fmla="*/ 2461092 h 4651885"/>
              <a:gd name="connsiteX326" fmla="*/ 104497 w 7811412"/>
              <a:gd name="connsiteY326" fmla="*/ 2457947 h 4651885"/>
              <a:gd name="connsiteX327" fmla="*/ 82369 w 7811412"/>
              <a:gd name="connsiteY327" fmla="*/ 2453056 h 4651885"/>
              <a:gd name="connsiteX328" fmla="*/ 60242 w 7811412"/>
              <a:gd name="connsiteY328" fmla="*/ 2448513 h 4651885"/>
              <a:gd name="connsiteX329" fmla="*/ 36412 w 7811412"/>
              <a:gd name="connsiteY329" fmla="*/ 2443622 h 4651885"/>
              <a:gd name="connsiteX330" fmla="*/ 12526 w 7811412"/>
              <a:gd name="connsiteY330" fmla="*/ 2418975 h 4651885"/>
              <a:gd name="connsiteX331" fmla="*/ 0 w 7811412"/>
              <a:gd name="connsiteY331" fmla="*/ 2405730 h 4651885"/>
              <a:gd name="connsiteX332" fmla="*/ 49214 w 7811412"/>
              <a:gd name="connsiteY332" fmla="*/ 2405730 h 4651885"/>
              <a:gd name="connsiteX333" fmla="*/ 1342519 w 7811412"/>
              <a:gd name="connsiteY333" fmla="*/ 0 h 4651885"/>
              <a:gd name="connsiteX0" fmla="*/ 7275525 w 7811412"/>
              <a:gd name="connsiteY0" fmla="*/ 4651885 h 4651885"/>
              <a:gd name="connsiteX1" fmla="*/ 7811412 w 7811412"/>
              <a:gd name="connsiteY1" fmla="*/ 2052536 h 4651885"/>
              <a:gd name="connsiteX2" fmla="*/ 5981915 w 7811412"/>
              <a:gd name="connsiteY2" fmla="*/ 4120085 h 4651885"/>
              <a:gd name="connsiteX3" fmla="*/ 6004042 w 7811412"/>
              <a:gd name="connsiteY3" fmla="*/ 4128121 h 4651885"/>
              <a:gd name="connsiteX4" fmla="*/ 6027871 w 7811412"/>
              <a:gd name="connsiteY4" fmla="*/ 4137555 h 4651885"/>
              <a:gd name="connsiteX5" fmla="*/ 6049999 w 7811412"/>
              <a:gd name="connsiteY5" fmla="*/ 4145592 h 4651885"/>
              <a:gd name="connsiteX6" fmla="*/ 6073829 w 7811412"/>
              <a:gd name="connsiteY6" fmla="*/ 4155026 h 4651885"/>
              <a:gd name="connsiteX7" fmla="*/ 6095957 w 7811412"/>
              <a:gd name="connsiteY7" fmla="*/ 4164460 h 4651885"/>
              <a:gd name="connsiteX8" fmla="*/ 6118084 w 7811412"/>
              <a:gd name="connsiteY8" fmla="*/ 4172496 h 4651885"/>
              <a:gd name="connsiteX9" fmla="*/ 6141913 w 7811412"/>
              <a:gd name="connsiteY9" fmla="*/ 4180533 h 4651885"/>
              <a:gd name="connsiteX10" fmla="*/ 6162339 w 7811412"/>
              <a:gd name="connsiteY10" fmla="*/ 4189967 h 4651885"/>
              <a:gd name="connsiteX11" fmla="*/ 6186169 w 7811412"/>
              <a:gd name="connsiteY11" fmla="*/ 4199401 h 4651885"/>
              <a:gd name="connsiteX12" fmla="*/ 6209147 w 7811412"/>
              <a:gd name="connsiteY12" fmla="*/ 4207437 h 4651885"/>
              <a:gd name="connsiteX13" fmla="*/ 6231275 w 7811412"/>
              <a:gd name="connsiteY13" fmla="*/ 4216871 h 4651885"/>
              <a:gd name="connsiteX14" fmla="*/ 6255105 w 7811412"/>
              <a:gd name="connsiteY14" fmla="*/ 4226305 h 4651885"/>
              <a:gd name="connsiteX15" fmla="*/ 6277232 w 7811412"/>
              <a:gd name="connsiteY15" fmla="*/ 4234342 h 4651885"/>
              <a:gd name="connsiteX16" fmla="*/ 6301062 w 7811412"/>
              <a:gd name="connsiteY16" fmla="*/ 4242378 h 4651885"/>
              <a:gd name="connsiteX17" fmla="*/ 6323189 w 7811412"/>
              <a:gd name="connsiteY17" fmla="*/ 4251812 h 4651885"/>
              <a:gd name="connsiteX18" fmla="*/ 6345317 w 7811412"/>
              <a:gd name="connsiteY18" fmla="*/ 4261246 h 4651885"/>
              <a:gd name="connsiteX19" fmla="*/ 6367445 w 7811412"/>
              <a:gd name="connsiteY19" fmla="*/ 4271030 h 4651885"/>
              <a:gd name="connsiteX20" fmla="*/ 6389572 w 7811412"/>
              <a:gd name="connsiteY20" fmla="*/ 4280464 h 4651885"/>
              <a:gd name="connsiteX21" fmla="*/ 6413401 w 7811412"/>
              <a:gd name="connsiteY21" fmla="*/ 4288500 h 4651885"/>
              <a:gd name="connsiteX22" fmla="*/ 6435529 w 7811412"/>
              <a:gd name="connsiteY22" fmla="*/ 4297934 h 4651885"/>
              <a:gd name="connsiteX23" fmla="*/ 6459359 w 7811412"/>
              <a:gd name="connsiteY23" fmla="*/ 4307368 h 4651885"/>
              <a:gd name="connsiteX24" fmla="*/ 6481487 w 7811412"/>
              <a:gd name="connsiteY24" fmla="*/ 4316802 h 4651885"/>
              <a:gd name="connsiteX25" fmla="*/ 6503614 w 7811412"/>
              <a:gd name="connsiteY25" fmla="*/ 4324838 h 4651885"/>
              <a:gd name="connsiteX26" fmla="*/ 6527443 w 7811412"/>
              <a:gd name="connsiteY26" fmla="*/ 4334273 h 4651885"/>
              <a:gd name="connsiteX27" fmla="*/ 6550422 w 7811412"/>
              <a:gd name="connsiteY27" fmla="*/ 4344056 h 4651885"/>
              <a:gd name="connsiteX28" fmla="*/ 6572550 w 7811412"/>
              <a:gd name="connsiteY28" fmla="*/ 4353490 h 4651885"/>
              <a:gd name="connsiteX29" fmla="*/ 6594677 w 7811412"/>
              <a:gd name="connsiteY29" fmla="*/ 4361526 h 4651885"/>
              <a:gd name="connsiteX30" fmla="*/ 6616805 w 7811412"/>
              <a:gd name="connsiteY30" fmla="*/ 4370960 h 4651885"/>
              <a:gd name="connsiteX31" fmla="*/ 6640635 w 7811412"/>
              <a:gd name="connsiteY31" fmla="*/ 4380394 h 4651885"/>
              <a:gd name="connsiteX32" fmla="*/ 6662762 w 7811412"/>
              <a:gd name="connsiteY32" fmla="*/ 4391576 h 4651885"/>
              <a:gd name="connsiteX33" fmla="*/ 6686592 w 7811412"/>
              <a:gd name="connsiteY33" fmla="*/ 4399612 h 4651885"/>
              <a:gd name="connsiteX34" fmla="*/ 6708719 w 7811412"/>
              <a:gd name="connsiteY34" fmla="*/ 4409046 h 4651885"/>
              <a:gd name="connsiteX35" fmla="*/ 6730847 w 7811412"/>
              <a:gd name="connsiteY35" fmla="*/ 4418480 h 4651885"/>
              <a:gd name="connsiteX36" fmla="*/ 6754677 w 7811412"/>
              <a:gd name="connsiteY36" fmla="*/ 4427914 h 4651885"/>
              <a:gd name="connsiteX37" fmla="*/ 6775102 w 7811412"/>
              <a:gd name="connsiteY37" fmla="*/ 4435950 h 4651885"/>
              <a:gd name="connsiteX38" fmla="*/ 6798931 w 7811412"/>
              <a:gd name="connsiteY38" fmla="*/ 4447132 h 4651885"/>
              <a:gd name="connsiteX39" fmla="*/ 6821910 w 7811412"/>
              <a:gd name="connsiteY39" fmla="*/ 4456566 h 4651885"/>
              <a:gd name="connsiteX40" fmla="*/ 6844038 w 7811412"/>
              <a:gd name="connsiteY40" fmla="*/ 4466000 h 4651885"/>
              <a:gd name="connsiteX41" fmla="*/ 6867867 w 7811412"/>
              <a:gd name="connsiteY41" fmla="*/ 4474036 h 4651885"/>
              <a:gd name="connsiteX42" fmla="*/ 6889995 w 7811412"/>
              <a:gd name="connsiteY42" fmla="*/ 4485217 h 4651885"/>
              <a:gd name="connsiteX43" fmla="*/ 6913825 w 7811412"/>
              <a:gd name="connsiteY43" fmla="*/ 4494651 h 4651885"/>
              <a:gd name="connsiteX44" fmla="*/ 6935952 w 7811412"/>
              <a:gd name="connsiteY44" fmla="*/ 4504085 h 4651885"/>
              <a:gd name="connsiteX45" fmla="*/ 6958080 w 7811412"/>
              <a:gd name="connsiteY45" fmla="*/ 4513869 h 4651885"/>
              <a:gd name="connsiteX46" fmla="*/ 6980207 w 7811412"/>
              <a:gd name="connsiteY46" fmla="*/ 4523303 h 4651885"/>
              <a:gd name="connsiteX47" fmla="*/ 7002335 w 7811412"/>
              <a:gd name="connsiteY47" fmla="*/ 4532737 h 4651885"/>
              <a:gd name="connsiteX48" fmla="*/ 7026165 w 7811412"/>
              <a:gd name="connsiteY48" fmla="*/ 4543918 h 4651885"/>
              <a:gd name="connsiteX49" fmla="*/ 7048292 w 7811412"/>
              <a:gd name="connsiteY49" fmla="*/ 4551954 h 4651885"/>
              <a:gd name="connsiteX50" fmla="*/ 7070419 w 7811412"/>
              <a:gd name="connsiteY50" fmla="*/ 4561388 h 4651885"/>
              <a:gd name="connsiteX51" fmla="*/ 7094249 w 7811412"/>
              <a:gd name="connsiteY51" fmla="*/ 4572569 h 4651885"/>
              <a:gd name="connsiteX52" fmla="*/ 7116377 w 7811412"/>
              <a:gd name="connsiteY52" fmla="*/ 4582003 h 4651885"/>
              <a:gd name="connsiteX53" fmla="*/ 7140207 w 7811412"/>
              <a:gd name="connsiteY53" fmla="*/ 4591437 h 4651885"/>
              <a:gd name="connsiteX54" fmla="*/ 7163185 w 7811412"/>
              <a:gd name="connsiteY54" fmla="*/ 4601221 h 4651885"/>
              <a:gd name="connsiteX55" fmla="*/ 7185313 w 7811412"/>
              <a:gd name="connsiteY55" fmla="*/ 4612053 h 4651885"/>
              <a:gd name="connsiteX56" fmla="*/ 7207440 w 7811412"/>
              <a:gd name="connsiteY56" fmla="*/ 4621836 h 4651885"/>
              <a:gd name="connsiteX57" fmla="*/ 7229568 w 7811412"/>
              <a:gd name="connsiteY57" fmla="*/ 4631270 h 4651885"/>
              <a:gd name="connsiteX58" fmla="*/ 7253397 w 7811412"/>
              <a:gd name="connsiteY58" fmla="*/ 4640704 h 4651885"/>
              <a:gd name="connsiteX59" fmla="*/ 7275525 w 7811412"/>
              <a:gd name="connsiteY59" fmla="*/ 4651885 h 4651885"/>
              <a:gd name="connsiteX60" fmla="*/ 5937672 w 7811412"/>
              <a:gd name="connsiteY60" fmla="*/ 4102620 h 4651885"/>
              <a:gd name="connsiteX61" fmla="*/ 5959787 w 7811412"/>
              <a:gd name="connsiteY61" fmla="*/ 4112049 h 4651885"/>
              <a:gd name="connsiteX62" fmla="*/ 5937672 w 7811412"/>
              <a:gd name="connsiteY62" fmla="*/ 4102620 h 4651885"/>
              <a:gd name="connsiteX63" fmla="*/ 5914678 w 7811412"/>
              <a:gd name="connsiteY63" fmla="*/ 4093180 h 4651885"/>
              <a:gd name="connsiteX64" fmla="*/ 5914681 w 7811412"/>
              <a:gd name="connsiteY64" fmla="*/ 4093180 h 4651885"/>
              <a:gd name="connsiteX65" fmla="*/ 5937659 w 7811412"/>
              <a:gd name="connsiteY65" fmla="*/ 4102614 h 4651885"/>
              <a:gd name="connsiteX66" fmla="*/ 5937672 w 7811412"/>
              <a:gd name="connsiteY66" fmla="*/ 4102620 h 4651885"/>
              <a:gd name="connsiteX67" fmla="*/ 5914678 w 7811412"/>
              <a:gd name="connsiteY67" fmla="*/ 4093180 h 4651885"/>
              <a:gd name="connsiteX68" fmla="*/ 1342519 w 7811412"/>
              <a:gd name="connsiteY68" fmla="*/ 0 h 4651885"/>
              <a:gd name="connsiteX69" fmla="*/ 5914678 w 7811412"/>
              <a:gd name="connsiteY69" fmla="*/ 4093180 h 4651885"/>
              <a:gd name="connsiteX70" fmla="*/ 5890851 w 7811412"/>
              <a:gd name="connsiteY70" fmla="*/ 4086891 h 4651885"/>
              <a:gd name="connsiteX71" fmla="*/ 5868724 w 7811412"/>
              <a:gd name="connsiteY71" fmla="*/ 4077108 h 4651885"/>
              <a:gd name="connsiteX72" fmla="*/ 5846596 w 7811412"/>
              <a:gd name="connsiteY72" fmla="*/ 4067674 h 4651885"/>
              <a:gd name="connsiteX73" fmla="*/ 5822767 w 7811412"/>
              <a:gd name="connsiteY73" fmla="*/ 4059637 h 4651885"/>
              <a:gd name="connsiteX74" fmla="*/ 5800639 w 7811412"/>
              <a:gd name="connsiteY74" fmla="*/ 4050203 h 4651885"/>
              <a:gd name="connsiteX75" fmla="*/ 5776809 w 7811412"/>
              <a:gd name="connsiteY75" fmla="*/ 4043914 h 4651885"/>
              <a:gd name="connsiteX76" fmla="*/ 5754682 w 7811412"/>
              <a:gd name="connsiteY76" fmla="*/ 4034480 h 4651885"/>
              <a:gd name="connsiteX77" fmla="*/ 5734256 w 7811412"/>
              <a:gd name="connsiteY77" fmla="*/ 4024696 h 4651885"/>
              <a:gd name="connsiteX78" fmla="*/ 5710427 w 7811412"/>
              <a:gd name="connsiteY78" fmla="*/ 4017009 h 4651885"/>
              <a:gd name="connsiteX79" fmla="*/ 5688299 w 7811412"/>
              <a:gd name="connsiteY79" fmla="*/ 4008973 h 4651885"/>
              <a:gd name="connsiteX80" fmla="*/ 5664469 w 7811412"/>
              <a:gd name="connsiteY80" fmla="*/ 4000937 h 4651885"/>
              <a:gd name="connsiteX81" fmla="*/ 5642342 w 7811412"/>
              <a:gd name="connsiteY81" fmla="*/ 3991502 h 4651885"/>
              <a:gd name="connsiteX82" fmla="*/ 5619363 w 7811412"/>
              <a:gd name="connsiteY82" fmla="*/ 3983466 h 4651885"/>
              <a:gd name="connsiteX83" fmla="*/ 5595534 w 7811412"/>
              <a:gd name="connsiteY83" fmla="*/ 3974032 h 4651885"/>
              <a:gd name="connsiteX84" fmla="*/ 5573406 w 7811412"/>
              <a:gd name="connsiteY84" fmla="*/ 3967743 h 4651885"/>
              <a:gd name="connsiteX85" fmla="*/ 5549576 w 7811412"/>
              <a:gd name="connsiteY85" fmla="*/ 3959706 h 4651885"/>
              <a:gd name="connsiteX86" fmla="*/ 5529151 w 7811412"/>
              <a:gd name="connsiteY86" fmla="*/ 3950272 h 4651885"/>
              <a:gd name="connsiteX87" fmla="*/ 5507023 w 7811412"/>
              <a:gd name="connsiteY87" fmla="*/ 3942236 h 4651885"/>
              <a:gd name="connsiteX88" fmla="*/ 5483194 w 7811412"/>
              <a:gd name="connsiteY88" fmla="*/ 3932802 h 4651885"/>
              <a:gd name="connsiteX89" fmla="*/ 5461066 w 7811412"/>
              <a:gd name="connsiteY89" fmla="*/ 3926512 h 4651885"/>
              <a:gd name="connsiteX90" fmla="*/ 5437237 w 7811412"/>
              <a:gd name="connsiteY90" fmla="*/ 3918476 h 4651885"/>
              <a:gd name="connsiteX91" fmla="*/ 5415109 w 7811412"/>
              <a:gd name="connsiteY91" fmla="*/ 3909042 h 4651885"/>
              <a:gd name="connsiteX92" fmla="*/ 5392981 w 7811412"/>
              <a:gd name="connsiteY92" fmla="*/ 3901006 h 4651885"/>
              <a:gd name="connsiteX93" fmla="*/ 5369152 w 7811412"/>
              <a:gd name="connsiteY93" fmla="*/ 3892969 h 4651885"/>
              <a:gd name="connsiteX94" fmla="*/ 5347024 w 7811412"/>
              <a:gd name="connsiteY94" fmla="*/ 3885282 h 4651885"/>
              <a:gd name="connsiteX95" fmla="*/ 5323195 w 7811412"/>
              <a:gd name="connsiteY95" fmla="*/ 3877246 h 4651885"/>
              <a:gd name="connsiteX96" fmla="*/ 5301918 w 7811412"/>
              <a:gd name="connsiteY96" fmla="*/ 3869209 h 4651885"/>
              <a:gd name="connsiteX97" fmla="*/ 5278088 w 7811412"/>
              <a:gd name="connsiteY97" fmla="*/ 3859775 h 4651885"/>
              <a:gd name="connsiteX98" fmla="*/ 5255961 w 7811412"/>
              <a:gd name="connsiteY98" fmla="*/ 3853486 h 4651885"/>
              <a:gd name="connsiteX99" fmla="*/ 5233833 w 7811412"/>
              <a:gd name="connsiteY99" fmla="*/ 3845450 h 4651885"/>
              <a:gd name="connsiteX100" fmla="*/ 5210004 w 7811412"/>
              <a:gd name="connsiteY100" fmla="*/ 3836016 h 4651885"/>
              <a:gd name="connsiteX101" fmla="*/ 5187876 w 7811412"/>
              <a:gd name="connsiteY101" fmla="*/ 3827979 h 4651885"/>
              <a:gd name="connsiteX102" fmla="*/ 5164046 w 7811412"/>
              <a:gd name="connsiteY102" fmla="*/ 3819943 h 4651885"/>
              <a:gd name="connsiteX103" fmla="*/ 5141919 w 7811412"/>
              <a:gd name="connsiteY103" fmla="*/ 3813653 h 4651885"/>
              <a:gd name="connsiteX104" fmla="*/ 5119791 w 7811412"/>
              <a:gd name="connsiteY104" fmla="*/ 3805617 h 4651885"/>
              <a:gd name="connsiteX105" fmla="*/ 5097664 w 7811412"/>
              <a:gd name="connsiteY105" fmla="*/ 3796183 h 4651885"/>
              <a:gd name="connsiteX106" fmla="*/ 5075536 w 7811412"/>
              <a:gd name="connsiteY106" fmla="*/ 3788147 h 4651885"/>
              <a:gd name="connsiteX107" fmla="*/ 5051707 w 7811412"/>
              <a:gd name="connsiteY107" fmla="*/ 3780460 h 4651885"/>
              <a:gd name="connsiteX108" fmla="*/ 5029579 w 7811412"/>
              <a:gd name="connsiteY108" fmla="*/ 3774170 h 4651885"/>
              <a:gd name="connsiteX109" fmla="*/ 5006600 w 7811412"/>
              <a:gd name="connsiteY109" fmla="*/ 3766134 h 4651885"/>
              <a:gd name="connsiteX110" fmla="*/ 4982771 w 7811412"/>
              <a:gd name="connsiteY110" fmla="*/ 3758097 h 4651885"/>
              <a:gd name="connsiteX111" fmla="*/ 4960643 w 7811412"/>
              <a:gd name="connsiteY111" fmla="*/ 3750061 h 4651885"/>
              <a:gd name="connsiteX112" fmla="*/ 4936813 w 7811412"/>
              <a:gd name="connsiteY112" fmla="*/ 3742374 h 4651885"/>
              <a:gd name="connsiteX113" fmla="*/ 4914686 w 7811412"/>
              <a:gd name="connsiteY113" fmla="*/ 3734338 h 4651885"/>
              <a:gd name="connsiteX114" fmla="*/ 4894260 w 7811412"/>
              <a:gd name="connsiteY114" fmla="*/ 3726301 h 4651885"/>
              <a:gd name="connsiteX115" fmla="*/ 4870431 w 7811412"/>
              <a:gd name="connsiteY115" fmla="*/ 3718265 h 4651885"/>
              <a:gd name="connsiteX116" fmla="*/ 4848303 w 7811412"/>
              <a:gd name="connsiteY116" fmla="*/ 3710578 h 4651885"/>
              <a:gd name="connsiteX117" fmla="*/ 4824474 w 7811412"/>
              <a:gd name="connsiteY117" fmla="*/ 3702541 h 4651885"/>
              <a:gd name="connsiteX118" fmla="*/ 4802346 w 7811412"/>
              <a:gd name="connsiteY118" fmla="*/ 3696252 h 4651885"/>
              <a:gd name="connsiteX119" fmla="*/ 4780219 w 7811412"/>
              <a:gd name="connsiteY119" fmla="*/ 3688216 h 4651885"/>
              <a:gd name="connsiteX120" fmla="*/ 4756389 w 7811412"/>
              <a:gd name="connsiteY120" fmla="*/ 3680179 h 4651885"/>
              <a:gd name="connsiteX121" fmla="*/ 4734261 w 7811412"/>
              <a:gd name="connsiteY121" fmla="*/ 3672492 h 4651885"/>
              <a:gd name="connsiteX122" fmla="*/ 4710432 w 7811412"/>
              <a:gd name="connsiteY122" fmla="*/ 3664456 h 4651885"/>
              <a:gd name="connsiteX123" fmla="*/ 4689155 w 7811412"/>
              <a:gd name="connsiteY123" fmla="*/ 3658166 h 4651885"/>
              <a:gd name="connsiteX124" fmla="*/ 4667028 w 7811412"/>
              <a:gd name="connsiteY124" fmla="*/ 3650130 h 4651885"/>
              <a:gd name="connsiteX125" fmla="*/ 4643198 w 7811412"/>
              <a:gd name="connsiteY125" fmla="*/ 3642094 h 4651885"/>
              <a:gd name="connsiteX126" fmla="*/ 4621070 w 7811412"/>
              <a:gd name="connsiteY126" fmla="*/ 3635804 h 4651885"/>
              <a:gd name="connsiteX127" fmla="*/ 4597241 w 7811412"/>
              <a:gd name="connsiteY127" fmla="*/ 3628117 h 4651885"/>
              <a:gd name="connsiteX128" fmla="*/ 4575113 w 7811412"/>
              <a:gd name="connsiteY128" fmla="*/ 3621479 h 4651885"/>
              <a:gd name="connsiteX129" fmla="*/ 4552986 w 7811412"/>
              <a:gd name="connsiteY129" fmla="*/ 3613792 h 4651885"/>
              <a:gd name="connsiteX130" fmla="*/ 4529156 w 7811412"/>
              <a:gd name="connsiteY130" fmla="*/ 3605755 h 4651885"/>
              <a:gd name="connsiteX131" fmla="*/ 4507028 w 7811412"/>
              <a:gd name="connsiteY131" fmla="*/ 3597719 h 4651885"/>
              <a:gd name="connsiteX132" fmla="*/ 4484901 w 7811412"/>
              <a:gd name="connsiteY132" fmla="*/ 3589682 h 4651885"/>
              <a:gd name="connsiteX133" fmla="*/ 4462773 w 7811412"/>
              <a:gd name="connsiteY133" fmla="*/ 3583393 h 4651885"/>
              <a:gd name="connsiteX134" fmla="*/ 4440646 w 7811412"/>
              <a:gd name="connsiteY134" fmla="*/ 3577104 h 4651885"/>
              <a:gd name="connsiteX135" fmla="*/ 4416816 w 7811412"/>
              <a:gd name="connsiteY135" fmla="*/ 3569067 h 4651885"/>
              <a:gd name="connsiteX136" fmla="*/ 4393837 w 7811412"/>
              <a:gd name="connsiteY136" fmla="*/ 3561380 h 4651885"/>
              <a:gd name="connsiteX137" fmla="*/ 4370008 w 7811412"/>
              <a:gd name="connsiteY137" fmla="*/ 3553344 h 4651885"/>
              <a:gd name="connsiteX138" fmla="*/ 4347880 w 7811412"/>
              <a:gd name="connsiteY138" fmla="*/ 3545307 h 4651885"/>
              <a:gd name="connsiteX139" fmla="*/ 4325753 w 7811412"/>
              <a:gd name="connsiteY139" fmla="*/ 3540765 h 4651885"/>
              <a:gd name="connsiteX140" fmla="*/ 4301923 w 7811412"/>
              <a:gd name="connsiteY140" fmla="*/ 3532729 h 4651885"/>
              <a:gd name="connsiteX141" fmla="*/ 4281498 w 7811412"/>
              <a:gd name="connsiteY141" fmla="*/ 3524692 h 4651885"/>
              <a:gd name="connsiteX142" fmla="*/ 4257668 w 7811412"/>
              <a:gd name="connsiteY142" fmla="*/ 3516656 h 4651885"/>
              <a:gd name="connsiteX143" fmla="*/ 4235540 w 7811412"/>
              <a:gd name="connsiteY143" fmla="*/ 3510367 h 4651885"/>
              <a:gd name="connsiteX144" fmla="*/ 4211711 w 7811412"/>
              <a:gd name="connsiteY144" fmla="*/ 3504077 h 4651885"/>
              <a:gd name="connsiteX145" fmla="*/ 4189583 w 7811412"/>
              <a:gd name="connsiteY145" fmla="*/ 3496041 h 4651885"/>
              <a:gd name="connsiteX146" fmla="*/ 4167456 w 7811412"/>
              <a:gd name="connsiteY146" fmla="*/ 3489751 h 4651885"/>
              <a:gd name="connsiteX147" fmla="*/ 4143626 w 7811412"/>
              <a:gd name="connsiteY147" fmla="*/ 3482064 h 4651885"/>
              <a:gd name="connsiteX148" fmla="*/ 4121498 w 7811412"/>
              <a:gd name="connsiteY148" fmla="*/ 3474028 h 4651885"/>
              <a:gd name="connsiteX149" fmla="*/ 4097669 w 7811412"/>
              <a:gd name="connsiteY149" fmla="*/ 3467739 h 4651885"/>
              <a:gd name="connsiteX150" fmla="*/ 4076392 w 7811412"/>
              <a:gd name="connsiteY150" fmla="*/ 3461100 h 4651885"/>
              <a:gd name="connsiteX151" fmla="*/ 4054265 w 7811412"/>
              <a:gd name="connsiteY151" fmla="*/ 3453413 h 4651885"/>
              <a:gd name="connsiteX152" fmla="*/ 4030435 w 7811412"/>
              <a:gd name="connsiteY152" fmla="*/ 3447124 h 4651885"/>
              <a:gd name="connsiteX153" fmla="*/ 4008307 w 7811412"/>
              <a:gd name="connsiteY153" fmla="*/ 3439087 h 4651885"/>
              <a:gd name="connsiteX154" fmla="*/ 3984478 w 7811412"/>
              <a:gd name="connsiteY154" fmla="*/ 3432798 h 4651885"/>
              <a:gd name="connsiteX155" fmla="*/ 3962350 w 7811412"/>
              <a:gd name="connsiteY155" fmla="*/ 3426508 h 4651885"/>
              <a:gd name="connsiteX156" fmla="*/ 3940223 w 7811412"/>
              <a:gd name="connsiteY156" fmla="*/ 3418472 h 4651885"/>
              <a:gd name="connsiteX157" fmla="*/ 3916393 w 7811412"/>
              <a:gd name="connsiteY157" fmla="*/ 3412183 h 4651885"/>
              <a:gd name="connsiteX158" fmla="*/ 3894265 w 7811412"/>
              <a:gd name="connsiteY158" fmla="*/ 3404146 h 4651885"/>
              <a:gd name="connsiteX159" fmla="*/ 3870436 w 7811412"/>
              <a:gd name="connsiteY159" fmla="*/ 3397857 h 4651885"/>
              <a:gd name="connsiteX160" fmla="*/ 3850010 w 7811412"/>
              <a:gd name="connsiteY160" fmla="*/ 3391568 h 4651885"/>
              <a:gd name="connsiteX161" fmla="*/ 3827883 w 7811412"/>
              <a:gd name="connsiteY161" fmla="*/ 3384929 h 4651885"/>
              <a:gd name="connsiteX162" fmla="*/ 3804053 w 7811412"/>
              <a:gd name="connsiteY162" fmla="*/ 3377242 h 4651885"/>
              <a:gd name="connsiteX163" fmla="*/ 3781075 w 7811412"/>
              <a:gd name="connsiteY163" fmla="*/ 3370603 h 4651885"/>
              <a:gd name="connsiteX164" fmla="*/ 3757245 w 7811412"/>
              <a:gd name="connsiteY164" fmla="*/ 3362916 h 4651885"/>
              <a:gd name="connsiteX165" fmla="*/ 3735117 w 7811412"/>
              <a:gd name="connsiteY165" fmla="*/ 3356627 h 4651885"/>
              <a:gd name="connsiteX166" fmla="*/ 3712990 w 7811412"/>
              <a:gd name="connsiteY166" fmla="*/ 3349988 h 4651885"/>
              <a:gd name="connsiteX167" fmla="*/ 3689160 w 7811412"/>
              <a:gd name="connsiteY167" fmla="*/ 3343699 h 4651885"/>
              <a:gd name="connsiteX168" fmla="*/ 3667033 w 7811412"/>
              <a:gd name="connsiteY168" fmla="*/ 3337409 h 4651885"/>
              <a:gd name="connsiteX169" fmla="*/ 3644905 w 7811412"/>
              <a:gd name="connsiteY169" fmla="*/ 3329373 h 4651885"/>
              <a:gd name="connsiteX170" fmla="*/ 3622777 w 7811412"/>
              <a:gd name="connsiteY170" fmla="*/ 3323083 h 4651885"/>
              <a:gd name="connsiteX171" fmla="*/ 3600650 w 7811412"/>
              <a:gd name="connsiteY171" fmla="*/ 3315047 h 4651885"/>
              <a:gd name="connsiteX172" fmla="*/ 3576820 w 7811412"/>
              <a:gd name="connsiteY172" fmla="*/ 3310505 h 4651885"/>
              <a:gd name="connsiteX173" fmla="*/ 3554693 w 7811412"/>
              <a:gd name="connsiteY173" fmla="*/ 3304215 h 4651885"/>
              <a:gd name="connsiteX174" fmla="*/ 3530863 w 7811412"/>
              <a:gd name="connsiteY174" fmla="*/ 3296179 h 4651885"/>
              <a:gd name="connsiteX175" fmla="*/ 3508735 w 7811412"/>
              <a:gd name="connsiteY175" fmla="*/ 3289890 h 4651885"/>
              <a:gd name="connsiteX176" fmla="*/ 3485757 w 7811412"/>
              <a:gd name="connsiteY176" fmla="*/ 3281853 h 4651885"/>
              <a:gd name="connsiteX177" fmla="*/ 3461927 w 7811412"/>
              <a:gd name="connsiteY177" fmla="*/ 3275564 h 4651885"/>
              <a:gd name="connsiteX178" fmla="*/ 3441502 w 7811412"/>
              <a:gd name="connsiteY178" fmla="*/ 3270672 h 4651885"/>
              <a:gd name="connsiteX179" fmla="*/ 3417672 w 7811412"/>
              <a:gd name="connsiteY179" fmla="*/ 3262985 h 4651885"/>
              <a:gd name="connsiteX180" fmla="*/ 3395545 w 7811412"/>
              <a:gd name="connsiteY180" fmla="*/ 3256346 h 4651885"/>
              <a:gd name="connsiteX181" fmla="*/ 3373417 w 7811412"/>
              <a:gd name="connsiteY181" fmla="*/ 3250057 h 4651885"/>
              <a:gd name="connsiteX182" fmla="*/ 3349587 w 7811412"/>
              <a:gd name="connsiteY182" fmla="*/ 3243768 h 4651885"/>
              <a:gd name="connsiteX183" fmla="*/ 3327460 w 7811412"/>
              <a:gd name="connsiteY183" fmla="*/ 3235731 h 4651885"/>
              <a:gd name="connsiteX184" fmla="*/ 3303630 w 7811412"/>
              <a:gd name="connsiteY184" fmla="*/ 3231189 h 4651885"/>
              <a:gd name="connsiteX185" fmla="*/ 3281503 w 7811412"/>
              <a:gd name="connsiteY185" fmla="*/ 3224550 h 4651885"/>
              <a:gd name="connsiteX186" fmla="*/ 3259375 w 7811412"/>
              <a:gd name="connsiteY186" fmla="*/ 3218261 h 4651885"/>
              <a:gd name="connsiteX187" fmla="*/ 3237247 w 7811412"/>
              <a:gd name="connsiteY187" fmla="*/ 3210574 h 4651885"/>
              <a:gd name="connsiteX188" fmla="*/ 3215120 w 7811412"/>
              <a:gd name="connsiteY188" fmla="*/ 3203935 h 4651885"/>
              <a:gd name="connsiteX189" fmla="*/ 3191290 w 7811412"/>
              <a:gd name="connsiteY189" fmla="*/ 3197646 h 4651885"/>
              <a:gd name="connsiteX190" fmla="*/ 3168312 w 7811412"/>
              <a:gd name="connsiteY190" fmla="*/ 3193103 h 4651885"/>
              <a:gd name="connsiteX191" fmla="*/ 3144482 w 7811412"/>
              <a:gd name="connsiteY191" fmla="*/ 3185067 h 4651885"/>
              <a:gd name="connsiteX192" fmla="*/ 3122354 w 7811412"/>
              <a:gd name="connsiteY192" fmla="*/ 3178778 h 4651885"/>
              <a:gd name="connsiteX193" fmla="*/ 3100227 w 7811412"/>
              <a:gd name="connsiteY193" fmla="*/ 3172488 h 4651885"/>
              <a:gd name="connsiteX194" fmla="*/ 3076397 w 7811412"/>
              <a:gd name="connsiteY194" fmla="*/ 3165850 h 4651885"/>
              <a:gd name="connsiteX195" fmla="*/ 3054270 w 7811412"/>
              <a:gd name="connsiteY195" fmla="*/ 3159560 h 4651885"/>
              <a:gd name="connsiteX196" fmla="*/ 3032142 w 7811412"/>
              <a:gd name="connsiteY196" fmla="*/ 3155018 h 4651885"/>
              <a:gd name="connsiteX197" fmla="*/ 3010015 w 7811412"/>
              <a:gd name="connsiteY197" fmla="*/ 3148379 h 4651885"/>
              <a:gd name="connsiteX198" fmla="*/ 2987887 w 7811412"/>
              <a:gd name="connsiteY198" fmla="*/ 3140692 h 4651885"/>
              <a:gd name="connsiteX199" fmla="*/ 2964057 w 7811412"/>
              <a:gd name="connsiteY199" fmla="*/ 3134403 h 4651885"/>
              <a:gd name="connsiteX200" fmla="*/ 2941930 w 7811412"/>
              <a:gd name="connsiteY200" fmla="*/ 3127764 h 4651885"/>
              <a:gd name="connsiteX201" fmla="*/ 2918100 w 7811412"/>
              <a:gd name="connsiteY201" fmla="*/ 3121475 h 4651885"/>
              <a:gd name="connsiteX202" fmla="*/ 2895972 w 7811412"/>
              <a:gd name="connsiteY202" fmla="*/ 3116932 h 4651885"/>
              <a:gd name="connsiteX203" fmla="*/ 2872994 w 7811412"/>
              <a:gd name="connsiteY203" fmla="*/ 3110294 h 4651885"/>
              <a:gd name="connsiteX204" fmla="*/ 2849164 w 7811412"/>
              <a:gd name="connsiteY204" fmla="*/ 3104004 h 4651885"/>
              <a:gd name="connsiteX205" fmla="*/ 2828739 w 7811412"/>
              <a:gd name="connsiteY205" fmla="*/ 3097715 h 4651885"/>
              <a:gd name="connsiteX206" fmla="*/ 2804909 w 7811412"/>
              <a:gd name="connsiteY206" fmla="*/ 3091425 h 4651885"/>
              <a:gd name="connsiteX207" fmla="*/ 2782781 w 7811412"/>
              <a:gd name="connsiteY207" fmla="*/ 3085136 h 4651885"/>
              <a:gd name="connsiteX208" fmla="*/ 2760654 w 7811412"/>
              <a:gd name="connsiteY208" fmla="*/ 3080244 h 4651885"/>
              <a:gd name="connsiteX209" fmla="*/ 2736824 w 7811412"/>
              <a:gd name="connsiteY209" fmla="*/ 3073955 h 4651885"/>
              <a:gd name="connsiteX210" fmla="*/ 2714697 w 7811412"/>
              <a:gd name="connsiteY210" fmla="*/ 3067666 h 4651885"/>
              <a:gd name="connsiteX211" fmla="*/ 2690867 w 7811412"/>
              <a:gd name="connsiteY211" fmla="*/ 3061376 h 4651885"/>
              <a:gd name="connsiteX212" fmla="*/ 2668740 w 7811412"/>
              <a:gd name="connsiteY212" fmla="*/ 3054738 h 4651885"/>
              <a:gd name="connsiteX213" fmla="*/ 2646612 w 7811412"/>
              <a:gd name="connsiteY213" fmla="*/ 3048448 h 4651885"/>
              <a:gd name="connsiteX214" fmla="*/ 2624484 w 7811412"/>
              <a:gd name="connsiteY214" fmla="*/ 3042159 h 4651885"/>
              <a:gd name="connsiteX215" fmla="*/ 2601506 w 7811412"/>
              <a:gd name="connsiteY215" fmla="*/ 3037267 h 4651885"/>
              <a:gd name="connsiteX216" fmla="*/ 2578527 w 7811412"/>
              <a:gd name="connsiteY216" fmla="*/ 3030978 h 4651885"/>
              <a:gd name="connsiteX217" fmla="*/ 2555549 w 7811412"/>
              <a:gd name="connsiteY217" fmla="*/ 3024688 h 4651885"/>
              <a:gd name="connsiteX218" fmla="*/ 2533421 w 7811412"/>
              <a:gd name="connsiteY218" fmla="*/ 3018399 h 4651885"/>
              <a:gd name="connsiteX219" fmla="*/ 2509591 w 7811412"/>
              <a:gd name="connsiteY219" fmla="*/ 3012110 h 4651885"/>
              <a:gd name="connsiteX220" fmla="*/ 2487464 w 7811412"/>
              <a:gd name="connsiteY220" fmla="*/ 3005820 h 4651885"/>
              <a:gd name="connsiteX221" fmla="*/ 2463634 w 7811412"/>
              <a:gd name="connsiteY221" fmla="*/ 3000929 h 4651885"/>
              <a:gd name="connsiteX222" fmla="*/ 2441507 w 7811412"/>
              <a:gd name="connsiteY222" fmla="*/ 2996037 h 4651885"/>
              <a:gd name="connsiteX223" fmla="*/ 2421081 w 7811412"/>
              <a:gd name="connsiteY223" fmla="*/ 2989748 h 4651885"/>
              <a:gd name="connsiteX224" fmla="*/ 2397251 w 7811412"/>
              <a:gd name="connsiteY224" fmla="*/ 2983458 h 4651885"/>
              <a:gd name="connsiteX225" fmla="*/ 2375124 w 7811412"/>
              <a:gd name="connsiteY225" fmla="*/ 2977169 h 4651885"/>
              <a:gd name="connsiteX226" fmla="*/ 2351294 w 7811412"/>
              <a:gd name="connsiteY226" fmla="*/ 2970879 h 4651885"/>
              <a:gd name="connsiteX227" fmla="*/ 2329167 w 7811412"/>
              <a:gd name="connsiteY227" fmla="*/ 2964241 h 4651885"/>
              <a:gd name="connsiteX228" fmla="*/ 2307039 w 7811412"/>
              <a:gd name="connsiteY228" fmla="*/ 2959698 h 4651885"/>
              <a:gd name="connsiteX229" fmla="*/ 2283210 w 7811412"/>
              <a:gd name="connsiteY229" fmla="*/ 2954807 h 4651885"/>
              <a:gd name="connsiteX230" fmla="*/ 2260231 w 7811412"/>
              <a:gd name="connsiteY230" fmla="*/ 2948517 h 4651885"/>
              <a:gd name="connsiteX231" fmla="*/ 2236401 w 7811412"/>
              <a:gd name="connsiteY231" fmla="*/ 2942228 h 4651885"/>
              <a:gd name="connsiteX232" fmla="*/ 2214274 w 7811412"/>
              <a:gd name="connsiteY232" fmla="*/ 2935939 h 4651885"/>
              <a:gd name="connsiteX233" fmla="*/ 2192146 w 7811412"/>
              <a:gd name="connsiteY233" fmla="*/ 2929300 h 4651885"/>
              <a:gd name="connsiteX234" fmla="*/ 2170019 w 7811412"/>
              <a:gd name="connsiteY234" fmla="*/ 2926155 h 4651885"/>
              <a:gd name="connsiteX235" fmla="*/ 2147891 w 7811412"/>
              <a:gd name="connsiteY235" fmla="*/ 2919866 h 4651885"/>
              <a:gd name="connsiteX236" fmla="*/ 2124061 w 7811412"/>
              <a:gd name="connsiteY236" fmla="*/ 2913576 h 4651885"/>
              <a:gd name="connsiteX237" fmla="*/ 2101934 w 7811412"/>
              <a:gd name="connsiteY237" fmla="*/ 2907287 h 4651885"/>
              <a:gd name="connsiteX238" fmla="*/ 2078104 w 7811412"/>
              <a:gd name="connsiteY238" fmla="*/ 2902395 h 4651885"/>
              <a:gd name="connsiteX239" fmla="*/ 2055977 w 7811412"/>
              <a:gd name="connsiteY239" fmla="*/ 2896106 h 4651885"/>
              <a:gd name="connsiteX240" fmla="*/ 2033849 w 7811412"/>
              <a:gd name="connsiteY240" fmla="*/ 2889817 h 4651885"/>
              <a:gd name="connsiteX241" fmla="*/ 2010019 w 7811412"/>
              <a:gd name="connsiteY241" fmla="*/ 2886672 h 4651885"/>
              <a:gd name="connsiteX242" fmla="*/ 1988743 w 7811412"/>
              <a:gd name="connsiteY242" fmla="*/ 2880383 h 4651885"/>
              <a:gd name="connsiteX243" fmla="*/ 1964913 w 7811412"/>
              <a:gd name="connsiteY243" fmla="*/ 2873744 h 4651885"/>
              <a:gd name="connsiteX244" fmla="*/ 1942786 w 7811412"/>
              <a:gd name="connsiteY244" fmla="*/ 2867454 h 4651885"/>
              <a:gd name="connsiteX245" fmla="*/ 1920658 w 7811412"/>
              <a:gd name="connsiteY245" fmla="*/ 2862912 h 4651885"/>
              <a:gd name="connsiteX246" fmla="*/ 1896828 w 7811412"/>
              <a:gd name="connsiteY246" fmla="*/ 2856273 h 4651885"/>
              <a:gd name="connsiteX247" fmla="*/ 1874701 w 7811412"/>
              <a:gd name="connsiteY247" fmla="*/ 2849984 h 4651885"/>
              <a:gd name="connsiteX248" fmla="*/ 1850871 w 7811412"/>
              <a:gd name="connsiteY248" fmla="*/ 2846839 h 4651885"/>
              <a:gd name="connsiteX249" fmla="*/ 1828744 w 7811412"/>
              <a:gd name="connsiteY249" fmla="*/ 2840550 h 4651885"/>
              <a:gd name="connsiteX250" fmla="*/ 1806616 w 7811412"/>
              <a:gd name="connsiteY250" fmla="*/ 2835658 h 4651885"/>
              <a:gd name="connsiteX251" fmla="*/ 1784489 w 7811412"/>
              <a:gd name="connsiteY251" fmla="*/ 2829369 h 4651885"/>
              <a:gd name="connsiteX252" fmla="*/ 1762361 w 7811412"/>
              <a:gd name="connsiteY252" fmla="*/ 2823080 h 4651885"/>
              <a:gd name="connsiteX253" fmla="*/ 1738531 w 7811412"/>
              <a:gd name="connsiteY253" fmla="*/ 2818188 h 4651885"/>
              <a:gd name="connsiteX254" fmla="*/ 1716404 w 7811412"/>
              <a:gd name="connsiteY254" fmla="*/ 2811898 h 4651885"/>
              <a:gd name="connsiteX255" fmla="*/ 1694276 w 7811412"/>
              <a:gd name="connsiteY255" fmla="*/ 2808754 h 4651885"/>
              <a:gd name="connsiteX256" fmla="*/ 1670447 w 7811412"/>
              <a:gd name="connsiteY256" fmla="*/ 2802464 h 4651885"/>
              <a:gd name="connsiteX257" fmla="*/ 1647468 w 7811412"/>
              <a:gd name="connsiteY257" fmla="*/ 2796175 h 4651885"/>
              <a:gd name="connsiteX258" fmla="*/ 1623639 w 7811412"/>
              <a:gd name="connsiteY258" fmla="*/ 2791283 h 4651885"/>
              <a:gd name="connsiteX259" fmla="*/ 1601511 w 7811412"/>
              <a:gd name="connsiteY259" fmla="*/ 2784994 h 4651885"/>
              <a:gd name="connsiteX260" fmla="*/ 1581086 w 7811412"/>
              <a:gd name="connsiteY260" fmla="*/ 2780102 h 4651885"/>
              <a:gd name="connsiteX261" fmla="*/ 1557256 w 7811412"/>
              <a:gd name="connsiteY261" fmla="*/ 2773813 h 4651885"/>
              <a:gd name="connsiteX262" fmla="*/ 1535128 w 7811412"/>
              <a:gd name="connsiteY262" fmla="*/ 2770668 h 4651885"/>
              <a:gd name="connsiteX263" fmla="*/ 1511298 w 7811412"/>
              <a:gd name="connsiteY263" fmla="*/ 2764379 h 4651885"/>
              <a:gd name="connsiteX264" fmla="*/ 1489171 w 7811412"/>
              <a:gd name="connsiteY264" fmla="*/ 2759487 h 4651885"/>
              <a:gd name="connsiteX265" fmla="*/ 1467044 w 7811412"/>
              <a:gd name="connsiteY265" fmla="*/ 2753198 h 4651885"/>
              <a:gd name="connsiteX266" fmla="*/ 1443214 w 7811412"/>
              <a:gd name="connsiteY266" fmla="*/ 2748306 h 4651885"/>
              <a:gd name="connsiteX267" fmla="*/ 1421086 w 7811412"/>
              <a:gd name="connsiteY267" fmla="*/ 2742017 h 4651885"/>
              <a:gd name="connsiteX268" fmla="*/ 1397257 w 7811412"/>
              <a:gd name="connsiteY268" fmla="*/ 2737474 h 4651885"/>
              <a:gd name="connsiteX269" fmla="*/ 1375980 w 7811412"/>
              <a:gd name="connsiteY269" fmla="*/ 2732583 h 4651885"/>
              <a:gd name="connsiteX270" fmla="*/ 1353853 w 7811412"/>
              <a:gd name="connsiteY270" fmla="*/ 2727691 h 4651885"/>
              <a:gd name="connsiteX271" fmla="*/ 1330023 w 7811412"/>
              <a:gd name="connsiteY271" fmla="*/ 2721402 h 4651885"/>
              <a:gd name="connsiteX272" fmla="*/ 1307895 w 7811412"/>
              <a:gd name="connsiteY272" fmla="*/ 2716859 h 4651885"/>
              <a:gd name="connsiteX273" fmla="*/ 1284066 w 7811412"/>
              <a:gd name="connsiteY273" fmla="*/ 2711968 h 4651885"/>
              <a:gd name="connsiteX274" fmla="*/ 1261938 w 7811412"/>
              <a:gd name="connsiteY274" fmla="*/ 2705678 h 4651885"/>
              <a:gd name="connsiteX275" fmla="*/ 1239810 w 7811412"/>
              <a:gd name="connsiteY275" fmla="*/ 2700786 h 4651885"/>
              <a:gd name="connsiteX276" fmla="*/ 1215981 w 7811412"/>
              <a:gd name="connsiteY276" fmla="*/ 2694497 h 4651885"/>
              <a:gd name="connsiteX277" fmla="*/ 1193853 w 7811412"/>
              <a:gd name="connsiteY277" fmla="*/ 2691352 h 4651885"/>
              <a:gd name="connsiteX278" fmla="*/ 1171726 w 7811412"/>
              <a:gd name="connsiteY278" fmla="*/ 2686461 h 4651885"/>
              <a:gd name="connsiteX279" fmla="*/ 1149598 w 7811412"/>
              <a:gd name="connsiteY279" fmla="*/ 2680171 h 4651885"/>
              <a:gd name="connsiteX280" fmla="*/ 1127471 w 7811412"/>
              <a:gd name="connsiteY280" fmla="*/ 2675280 h 4651885"/>
              <a:gd name="connsiteX281" fmla="*/ 1103641 w 7811412"/>
              <a:gd name="connsiteY281" fmla="*/ 2670737 h 4651885"/>
              <a:gd name="connsiteX282" fmla="*/ 1081513 w 7811412"/>
              <a:gd name="connsiteY282" fmla="*/ 2664448 h 4651885"/>
              <a:gd name="connsiteX283" fmla="*/ 1057684 w 7811412"/>
              <a:gd name="connsiteY283" fmla="*/ 2659556 h 4651885"/>
              <a:gd name="connsiteX284" fmla="*/ 1034705 w 7811412"/>
              <a:gd name="connsiteY284" fmla="*/ 2654664 h 4651885"/>
              <a:gd name="connsiteX285" fmla="*/ 1012578 w 7811412"/>
              <a:gd name="connsiteY285" fmla="*/ 2650122 h 4651885"/>
              <a:gd name="connsiteX286" fmla="*/ 988748 w 7811412"/>
              <a:gd name="connsiteY286" fmla="*/ 2645230 h 4651885"/>
              <a:gd name="connsiteX287" fmla="*/ 968322 w 7811412"/>
              <a:gd name="connsiteY287" fmla="*/ 2640688 h 4651885"/>
              <a:gd name="connsiteX288" fmla="*/ 944493 w 7811412"/>
              <a:gd name="connsiteY288" fmla="*/ 2634049 h 4651885"/>
              <a:gd name="connsiteX289" fmla="*/ 922365 w 7811412"/>
              <a:gd name="connsiteY289" fmla="*/ 2629507 h 4651885"/>
              <a:gd name="connsiteX290" fmla="*/ 898536 w 7811412"/>
              <a:gd name="connsiteY290" fmla="*/ 2624615 h 4651885"/>
              <a:gd name="connsiteX291" fmla="*/ 876408 w 7811412"/>
              <a:gd name="connsiteY291" fmla="*/ 2618326 h 4651885"/>
              <a:gd name="connsiteX292" fmla="*/ 854281 w 7811412"/>
              <a:gd name="connsiteY292" fmla="*/ 2615181 h 4651885"/>
              <a:gd name="connsiteX293" fmla="*/ 830451 w 7811412"/>
              <a:gd name="connsiteY293" fmla="*/ 2610290 h 4651885"/>
              <a:gd name="connsiteX294" fmla="*/ 808323 w 7811412"/>
              <a:gd name="connsiteY294" fmla="*/ 2605747 h 4651885"/>
              <a:gd name="connsiteX295" fmla="*/ 784494 w 7811412"/>
              <a:gd name="connsiteY295" fmla="*/ 2599108 h 4651885"/>
              <a:gd name="connsiteX296" fmla="*/ 762366 w 7811412"/>
              <a:gd name="connsiteY296" fmla="*/ 2594566 h 4651885"/>
              <a:gd name="connsiteX297" fmla="*/ 741090 w 7811412"/>
              <a:gd name="connsiteY297" fmla="*/ 2589674 h 4651885"/>
              <a:gd name="connsiteX298" fmla="*/ 717260 w 7811412"/>
              <a:gd name="connsiteY298" fmla="*/ 2585132 h 4651885"/>
              <a:gd name="connsiteX299" fmla="*/ 695132 w 7811412"/>
              <a:gd name="connsiteY299" fmla="*/ 2578493 h 4651885"/>
              <a:gd name="connsiteX300" fmla="*/ 671303 w 7811412"/>
              <a:gd name="connsiteY300" fmla="*/ 2575349 h 4651885"/>
              <a:gd name="connsiteX301" fmla="*/ 649175 w 7811412"/>
              <a:gd name="connsiteY301" fmla="*/ 2570806 h 4651885"/>
              <a:gd name="connsiteX302" fmla="*/ 627048 w 7811412"/>
              <a:gd name="connsiteY302" fmla="*/ 2565915 h 4651885"/>
              <a:gd name="connsiteX303" fmla="*/ 603218 w 7811412"/>
              <a:gd name="connsiteY303" fmla="*/ 2561023 h 4651885"/>
              <a:gd name="connsiteX304" fmla="*/ 581090 w 7811412"/>
              <a:gd name="connsiteY304" fmla="*/ 2556481 h 4651885"/>
              <a:gd name="connsiteX305" fmla="*/ 557261 w 7811412"/>
              <a:gd name="connsiteY305" fmla="*/ 2550191 h 4651885"/>
              <a:gd name="connsiteX306" fmla="*/ 536835 w 7811412"/>
              <a:gd name="connsiteY306" fmla="*/ 2545300 h 4651885"/>
              <a:gd name="connsiteX307" fmla="*/ 514708 w 7811412"/>
              <a:gd name="connsiteY307" fmla="*/ 2540408 h 4651885"/>
              <a:gd name="connsiteX308" fmla="*/ 490878 w 7811412"/>
              <a:gd name="connsiteY308" fmla="*/ 2537263 h 4651885"/>
              <a:gd name="connsiteX309" fmla="*/ 467900 w 7811412"/>
              <a:gd name="connsiteY309" fmla="*/ 2532721 h 4651885"/>
              <a:gd name="connsiteX310" fmla="*/ 444921 w 7811412"/>
              <a:gd name="connsiteY310" fmla="*/ 2527829 h 4651885"/>
              <a:gd name="connsiteX311" fmla="*/ 421942 w 7811412"/>
              <a:gd name="connsiteY311" fmla="*/ 2522937 h 4651885"/>
              <a:gd name="connsiteX312" fmla="*/ 399815 w 7811412"/>
              <a:gd name="connsiteY312" fmla="*/ 2516648 h 4651885"/>
              <a:gd name="connsiteX313" fmla="*/ 375985 w 7811412"/>
              <a:gd name="connsiteY313" fmla="*/ 2512106 h 4651885"/>
              <a:gd name="connsiteX314" fmla="*/ 353857 w 7811412"/>
              <a:gd name="connsiteY314" fmla="*/ 2507214 h 4651885"/>
              <a:gd name="connsiteX315" fmla="*/ 331730 w 7811412"/>
              <a:gd name="connsiteY315" fmla="*/ 2502322 h 4651885"/>
              <a:gd name="connsiteX316" fmla="*/ 309602 w 7811412"/>
              <a:gd name="connsiteY316" fmla="*/ 2499178 h 4651885"/>
              <a:gd name="connsiteX317" fmla="*/ 287475 w 7811412"/>
              <a:gd name="connsiteY317" fmla="*/ 2494635 h 4651885"/>
              <a:gd name="connsiteX318" fmla="*/ 263645 w 7811412"/>
              <a:gd name="connsiteY318" fmla="*/ 2489744 h 4651885"/>
              <a:gd name="connsiteX319" fmla="*/ 241518 w 7811412"/>
              <a:gd name="connsiteY319" fmla="*/ 2484852 h 4651885"/>
              <a:gd name="connsiteX320" fmla="*/ 217688 w 7811412"/>
              <a:gd name="connsiteY320" fmla="*/ 2480309 h 4651885"/>
              <a:gd name="connsiteX321" fmla="*/ 195560 w 7811412"/>
              <a:gd name="connsiteY321" fmla="*/ 2475418 h 4651885"/>
              <a:gd name="connsiteX322" fmla="*/ 173433 w 7811412"/>
              <a:gd name="connsiteY322" fmla="*/ 2470526 h 4651885"/>
              <a:gd name="connsiteX323" fmla="*/ 149603 w 7811412"/>
              <a:gd name="connsiteY323" fmla="*/ 2465984 h 4651885"/>
              <a:gd name="connsiteX324" fmla="*/ 128327 w 7811412"/>
              <a:gd name="connsiteY324" fmla="*/ 2461092 h 4651885"/>
              <a:gd name="connsiteX325" fmla="*/ 104497 w 7811412"/>
              <a:gd name="connsiteY325" fmla="*/ 2457947 h 4651885"/>
              <a:gd name="connsiteX326" fmla="*/ 82369 w 7811412"/>
              <a:gd name="connsiteY326" fmla="*/ 2453056 h 4651885"/>
              <a:gd name="connsiteX327" fmla="*/ 60242 w 7811412"/>
              <a:gd name="connsiteY327" fmla="*/ 2448513 h 4651885"/>
              <a:gd name="connsiteX328" fmla="*/ 36412 w 7811412"/>
              <a:gd name="connsiteY328" fmla="*/ 2443622 h 4651885"/>
              <a:gd name="connsiteX329" fmla="*/ 12526 w 7811412"/>
              <a:gd name="connsiteY329" fmla="*/ 2418975 h 4651885"/>
              <a:gd name="connsiteX330" fmla="*/ 0 w 7811412"/>
              <a:gd name="connsiteY330" fmla="*/ 2405730 h 4651885"/>
              <a:gd name="connsiteX331" fmla="*/ 49214 w 7811412"/>
              <a:gd name="connsiteY331" fmla="*/ 2405730 h 4651885"/>
              <a:gd name="connsiteX332" fmla="*/ 1342519 w 7811412"/>
              <a:gd name="connsiteY332" fmla="*/ 0 h 4651885"/>
              <a:gd name="connsiteX0" fmla="*/ 7275525 w 7811412"/>
              <a:gd name="connsiteY0" fmla="*/ 4651885 h 4651885"/>
              <a:gd name="connsiteX1" fmla="*/ 7811412 w 7811412"/>
              <a:gd name="connsiteY1" fmla="*/ 2052536 h 4651885"/>
              <a:gd name="connsiteX2" fmla="*/ 6004042 w 7811412"/>
              <a:gd name="connsiteY2" fmla="*/ 4128121 h 4651885"/>
              <a:gd name="connsiteX3" fmla="*/ 6027871 w 7811412"/>
              <a:gd name="connsiteY3" fmla="*/ 4137555 h 4651885"/>
              <a:gd name="connsiteX4" fmla="*/ 6049999 w 7811412"/>
              <a:gd name="connsiteY4" fmla="*/ 4145592 h 4651885"/>
              <a:gd name="connsiteX5" fmla="*/ 6073829 w 7811412"/>
              <a:gd name="connsiteY5" fmla="*/ 4155026 h 4651885"/>
              <a:gd name="connsiteX6" fmla="*/ 6095957 w 7811412"/>
              <a:gd name="connsiteY6" fmla="*/ 4164460 h 4651885"/>
              <a:gd name="connsiteX7" fmla="*/ 6118084 w 7811412"/>
              <a:gd name="connsiteY7" fmla="*/ 4172496 h 4651885"/>
              <a:gd name="connsiteX8" fmla="*/ 6141913 w 7811412"/>
              <a:gd name="connsiteY8" fmla="*/ 4180533 h 4651885"/>
              <a:gd name="connsiteX9" fmla="*/ 6162339 w 7811412"/>
              <a:gd name="connsiteY9" fmla="*/ 4189967 h 4651885"/>
              <a:gd name="connsiteX10" fmla="*/ 6186169 w 7811412"/>
              <a:gd name="connsiteY10" fmla="*/ 4199401 h 4651885"/>
              <a:gd name="connsiteX11" fmla="*/ 6209147 w 7811412"/>
              <a:gd name="connsiteY11" fmla="*/ 4207437 h 4651885"/>
              <a:gd name="connsiteX12" fmla="*/ 6231275 w 7811412"/>
              <a:gd name="connsiteY12" fmla="*/ 4216871 h 4651885"/>
              <a:gd name="connsiteX13" fmla="*/ 6255105 w 7811412"/>
              <a:gd name="connsiteY13" fmla="*/ 4226305 h 4651885"/>
              <a:gd name="connsiteX14" fmla="*/ 6277232 w 7811412"/>
              <a:gd name="connsiteY14" fmla="*/ 4234342 h 4651885"/>
              <a:gd name="connsiteX15" fmla="*/ 6301062 w 7811412"/>
              <a:gd name="connsiteY15" fmla="*/ 4242378 h 4651885"/>
              <a:gd name="connsiteX16" fmla="*/ 6323189 w 7811412"/>
              <a:gd name="connsiteY16" fmla="*/ 4251812 h 4651885"/>
              <a:gd name="connsiteX17" fmla="*/ 6345317 w 7811412"/>
              <a:gd name="connsiteY17" fmla="*/ 4261246 h 4651885"/>
              <a:gd name="connsiteX18" fmla="*/ 6367445 w 7811412"/>
              <a:gd name="connsiteY18" fmla="*/ 4271030 h 4651885"/>
              <a:gd name="connsiteX19" fmla="*/ 6389572 w 7811412"/>
              <a:gd name="connsiteY19" fmla="*/ 4280464 h 4651885"/>
              <a:gd name="connsiteX20" fmla="*/ 6413401 w 7811412"/>
              <a:gd name="connsiteY20" fmla="*/ 4288500 h 4651885"/>
              <a:gd name="connsiteX21" fmla="*/ 6435529 w 7811412"/>
              <a:gd name="connsiteY21" fmla="*/ 4297934 h 4651885"/>
              <a:gd name="connsiteX22" fmla="*/ 6459359 w 7811412"/>
              <a:gd name="connsiteY22" fmla="*/ 4307368 h 4651885"/>
              <a:gd name="connsiteX23" fmla="*/ 6481487 w 7811412"/>
              <a:gd name="connsiteY23" fmla="*/ 4316802 h 4651885"/>
              <a:gd name="connsiteX24" fmla="*/ 6503614 w 7811412"/>
              <a:gd name="connsiteY24" fmla="*/ 4324838 h 4651885"/>
              <a:gd name="connsiteX25" fmla="*/ 6527443 w 7811412"/>
              <a:gd name="connsiteY25" fmla="*/ 4334273 h 4651885"/>
              <a:gd name="connsiteX26" fmla="*/ 6550422 w 7811412"/>
              <a:gd name="connsiteY26" fmla="*/ 4344056 h 4651885"/>
              <a:gd name="connsiteX27" fmla="*/ 6572550 w 7811412"/>
              <a:gd name="connsiteY27" fmla="*/ 4353490 h 4651885"/>
              <a:gd name="connsiteX28" fmla="*/ 6594677 w 7811412"/>
              <a:gd name="connsiteY28" fmla="*/ 4361526 h 4651885"/>
              <a:gd name="connsiteX29" fmla="*/ 6616805 w 7811412"/>
              <a:gd name="connsiteY29" fmla="*/ 4370960 h 4651885"/>
              <a:gd name="connsiteX30" fmla="*/ 6640635 w 7811412"/>
              <a:gd name="connsiteY30" fmla="*/ 4380394 h 4651885"/>
              <a:gd name="connsiteX31" fmla="*/ 6662762 w 7811412"/>
              <a:gd name="connsiteY31" fmla="*/ 4391576 h 4651885"/>
              <a:gd name="connsiteX32" fmla="*/ 6686592 w 7811412"/>
              <a:gd name="connsiteY32" fmla="*/ 4399612 h 4651885"/>
              <a:gd name="connsiteX33" fmla="*/ 6708719 w 7811412"/>
              <a:gd name="connsiteY33" fmla="*/ 4409046 h 4651885"/>
              <a:gd name="connsiteX34" fmla="*/ 6730847 w 7811412"/>
              <a:gd name="connsiteY34" fmla="*/ 4418480 h 4651885"/>
              <a:gd name="connsiteX35" fmla="*/ 6754677 w 7811412"/>
              <a:gd name="connsiteY35" fmla="*/ 4427914 h 4651885"/>
              <a:gd name="connsiteX36" fmla="*/ 6775102 w 7811412"/>
              <a:gd name="connsiteY36" fmla="*/ 4435950 h 4651885"/>
              <a:gd name="connsiteX37" fmla="*/ 6798931 w 7811412"/>
              <a:gd name="connsiteY37" fmla="*/ 4447132 h 4651885"/>
              <a:gd name="connsiteX38" fmla="*/ 6821910 w 7811412"/>
              <a:gd name="connsiteY38" fmla="*/ 4456566 h 4651885"/>
              <a:gd name="connsiteX39" fmla="*/ 6844038 w 7811412"/>
              <a:gd name="connsiteY39" fmla="*/ 4466000 h 4651885"/>
              <a:gd name="connsiteX40" fmla="*/ 6867867 w 7811412"/>
              <a:gd name="connsiteY40" fmla="*/ 4474036 h 4651885"/>
              <a:gd name="connsiteX41" fmla="*/ 6889995 w 7811412"/>
              <a:gd name="connsiteY41" fmla="*/ 4485217 h 4651885"/>
              <a:gd name="connsiteX42" fmla="*/ 6913825 w 7811412"/>
              <a:gd name="connsiteY42" fmla="*/ 4494651 h 4651885"/>
              <a:gd name="connsiteX43" fmla="*/ 6935952 w 7811412"/>
              <a:gd name="connsiteY43" fmla="*/ 4504085 h 4651885"/>
              <a:gd name="connsiteX44" fmla="*/ 6958080 w 7811412"/>
              <a:gd name="connsiteY44" fmla="*/ 4513869 h 4651885"/>
              <a:gd name="connsiteX45" fmla="*/ 6980207 w 7811412"/>
              <a:gd name="connsiteY45" fmla="*/ 4523303 h 4651885"/>
              <a:gd name="connsiteX46" fmla="*/ 7002335 w 7811412"/>
              <a:gd name="connsiteY46" fmla="*/ 4532737 h 4651885"/>
              <a:gd name="connsiteX47" fmla="*/ 7026165 w 7811412"/>
              <a:gd name="connsiteY47" fmla="*/ 4543918 h 4651885"/>
              <a:gd name="connsiteX48" fmla="*/ 7048292 w 7811412"/>
              <a:gd name="connsiteY48" fmla="*/ 4551954 h 4651885"/>
              <a:gd name="connsiteX49" fmla="*/ 7070419 w 7811412"/>
              <a:gd name="connsiteY49" fmla="*/ 4561388 h 4651885"/>
              <a:gd name="connsiteX50" fmla="*/ 7094249 w 7811412"/>
              <a:gd name="connsiteY50" fmla="*/ 4572569 h 4651885"/>
              <a:gd name="connsiteX51" fmla="*/ 7116377 w 7811412"/>
              <a:gd name="connsiteY51" fmla="*/ 4582003 h 4651885"/>
              <a:gd name="connsiteX52" fmla="*/ 7140207 w 7811412"/>
              <a:gd name="connsiteY52" fmla="*/ 4591437 h 4651885"/>
              <a:gd name="connsiteX53" fmla="*/ 7163185 w 7811412"/>
              <a:gd name="connsiteY53" fmla="*/ 4601221 h 4651885"/>
              <a:gd name="connsiteX54" fmla="*/ 7185313 w 7811412"/>
              <a:gd name="connsiteY54" fmla="*/ 4612053 h 4651885"/>
              <a:gd name="connsiteX55" fmla="*/ 7207440 w 7811412"/>
              <a:gd name="connsiteY55" fmla="*/ 4621836 h 4651885"/>
              <a:gd name="connsiteX56" fmla="*/ 7229568 w 7811412"/>
              <a:gd name="connsiteY56" fmla="*/ 4631270 h 4651885"/>
              <a:gd name="connsiteX57" fmla="*/ 7253397 w 7811412"/>
              <a:gd name="connsiteY57" fmla="*/ 4640704 h 4651885"/>
              <a:gd name="connsiteX58" fmla="*/ 7275525 w 7811412"/>
              <a:gd name="connsiteY58" fmla="*/ 4651885 h 4651885"/>
              <a:gd name="connsiteX59" fmla="*/ 5937672 w 7811412"/>
              <a:gd name="connsiteY59" fmla="*/ 4102620 h 4651885"/>
              <a:gd name="connsiteX60" fmla="*/ 5959787 w 7811412"/>
              <a:gd name="connsiteY60" fmla="*/ 4112049 h 4651885"/>
              <a:gd name="connsiteX61" fmla="*/ 5937672 w 7811412"/>
              <a:gd name="connsiteY61" fmla="*/ 4102620 h 4651885"/>
              <a:gd name="connsiteX62" fmla="*/ 5914678 w 7811412"/>
              <a:gd name="connsiteY62" fmla="*/ 4093180 h 4651885"/>
              <a:gd name="connsiteX63" fmla="*/ 5914681 w 7811412"/>
              <a:gd name="connsiteY63" fmla="*/ 4093180 h 4651885"/>
              <a:gd name="connsiteX64" fmla="*/ 5937659 w 7811412"/>
              <a:gd name="connsiteY64" fmla="*/ 4102614 h 4651885"/>
              <a:gd name="connsiteX65" fmla="*/ 5937672 w 7811412"/>
              <a:gd name="connsiteY65" fmla="*/ 4102620 h 4651885"/>
              <a:gd name="connsiteX66" fmla="*/ 5914678 w 7811412"/>
              <a:gd name="connsiteY66" fmla="*/ 4093180 h 4651885"/>
              <a:gd name="connsiteX67" fmla="*/ 1342519 w 7811412"/>
              <a:gd name="connsiteY67" fmla="*/ 0 h 4651885"/>
              <a:gd name="connsiteX68" fmla="*/ 5914678 w 7811412"/>
              <a:gd name="connsiteY68" fmla="*/ 4093180 h 4651885"/>
              <a:gd name="connsiteX69" fmla="*/ 5890851 w 7811412"/>
              <a:gd name="connsiteY69" fmla="*/ 4086891 h 4651885"/>
              <a:gd name="connsiteX70" fmla="*/ 5868724 w 7811412"/>
              <a:gd name="connsiteY70" fmla="*/ 4077108 h 4651885"/>
              <a:gd name="connsiteX71" fmla="*/ 5846596 w 7811412"/>
              <a:gd name="connsiteY71" fmla="*/ 4067674 h 4651885"/>
              <a:gd name="connsiteX72" fmla="*/ 5822767 w 7811412"/>
              <a:gd name="connsiteY72" fmla="*/ 4059637 h 4651885"/>
              <a:gd name="connsiteX73" fmla="*/ 5800639 w 7811412"/>
              <a:gd name="connsiteY73" fmla="*/ 4050203 h 4651885"/>
              <a:gd name="connsiteX74" fmla="*/ 5776809 w 7811412"/>
              <a:gd name="connsiteY74" fmla="*/ 4043914 h 4651885"/>
              <a:gd name="connsiteX75" fmla="*/ 5754682 w 7811412"/>
              <a:gd name="connsiteY75" fmla="*/ 4034480 h 4651885"/>
              <a:gd name="connsiteX76" fmla="*/ 5734256 w 7811412"/>
              <a:gd name="connsiteY76" fmla="*/ 4024696 h 4651885"/>
              <a:gd name="connsiteX77" fmla="*/ 5710427 w 7811412"/>
              <a:gd name="connsiteY77" fmla="*/ 4017009 h 4651885"/>
              <a:gd name="connsiteX78" fmla="*/ 5688299 w 7811412"/>
              <a:gd name="connsiteY78" fmla="*/ 4008973 h 4651885"/>
              <a:gd name="connsiteX79" fmla="*/ 5664469 w 7811412"/>
              <a:gd name="connsiteY79" fmla="*/ 4000937 h 4651885"/>
              <a:gd name="connsiteX80" fmla="*/ 5642342 w 7811412"/>
              <a:gd name="connsiteY80" fmla="*/ 3991502 h 4651885"/>
              <a:gd name="connsiteX81" fmla="*/ 5619363 w 7811412"/>
              <a:gd name="connsiteY81" fmla="*/ 3983466 h 4651885"/>
              <a:gd name="connsiteX82" fmla="*/ 5595534 w 7811412"/>
              <a:gd name="connsiteY82" fmla="*/ 3974032 h 4651885"/>
              <a:gd name="connsiteX83" fmla="*/ 5573406 w 7811412"/>
              <a:gd name="connsiteY83" fmla="*/ 3967743 h 4651885"/>
              <a:gd name="connsiteX84" fmla="*/ 5549576 w 7811412"/>
              <a:gd name="connsiteY84" fmla="*/ 3959706 h 4651885"/>
              <a:gd name="connsiteX85" fmla="*/ 5529151 w 7811412"/>
              <a:gd name="connsiteY85" fmla="*/ 3950272 h 4651885"/>
              <a:gd name="connsiteX86" fmla="*/ 5507023 w 7811412"/>
              <a:gd name="connsiteY86" fmla="*/ 3942236 h 4651885"/>
              <a:gd name="connsiteX87" fmla="*/ 5483194 w 7811412"/>
              <a:gd name="connsiteY87" fmla="*/ 3932802 h 4651885"/>
              <a:gd name="connsiteX88" fmla="*/ 5461066 w 7811412"/>
              <a:gd name="connsiteY88" fmla="*/ 3926512 h 4651885"/>
              <a:gd name="connsiteX89" fmla="*/ 5437237 w 7811412"/>
              <a:gd name="connsiteY89" fmla="*/ 3918476 h 4651885"/>
              <a:gd name="connsiteX90" fmla="*/ 5415109 w 7811412"/>
              <a:gd name="connsiteY90" fmla="*/ 3909042 h 4651885"/>
              <a:gd name="connsiteX91" fmla="*/ 5392981 w 7811412"/>
              <a:gd name="connsiteY91" fmla="*/ 3901006 h 4651885"/>
              <a:gd name="connsiteX92" fmla="*/ 5369152 w 7811412"/>
              <a:gd name="connsiteY92" fmla="*/ 3892969 h 4651885"/>
              <a:gd name="connsiteX93" fmla="*/ 5347024 w 7811412"/>
              <a:gd name="connsiteY93" fmla="*/ 3885282 h 4651885"/>
              <a:gd name="connsiteX94" fmla="*/ 5323195 w 7811412"/>
              <a:gd name="connsiteY94" fmla="*/ 3877246 h 4651885"/>
              <a:gd name="connsiteX95" fmla="*/ 5301918 w 7811412"/>
              <a:gd name="connsiteY95" fmla="*/ 3869209 h 4651885"/>
              <a:gd name="connsiteX96" fmla="*/ 5278088 w 7811412"/>
              <a:gd name="connsiteY96" fmla="*/ 3859775 h 4651885"/>
              <a:gd name="connsiteX97" fmla="*/ 5255961 w 7811412"/>
              <a:gd name="connsiteY97" fmla="*/ 3853486 h 4651885"/>
              <a:gd name="connsiteX98" fmla="*/ 5233833 w 7811412"/>
              <a:gd name="connsiteY98" fmla="*/ 3845450 h 4651885"/>
              <a:gd name="connsiteX99" fmla="*/ 5210004 w 7811412"/>
              <a:gd name="connsiteY99" fmla="*/ 3836016 h 4651885"/>
              <a:gd name="connsiteX100" fmla="*/ 5187876 w 7811412"/>
              <a:gd name="connsiteY100" fmla="*/ 3827979 h 4651885"/>
              <a:gd name="connsiteX101" fmla="*/ 5164046 w 7811412"/>
              <a:gd name="connsiteY101" fmla="*/ 3819943 h 4651885"/>
              <a:gd name="connsiteX102" fmla="*/ 5141919 w 7811412"/>
              <a:gd name="connsiteY102" fmla="*/ 3813653 h 4651885"/>
              <a:gd name="connsiteX103" fmla="*/ 5119791 w 7811412"/>
              <a:gd name="connsiteY103" fmla="*/ 3805617 h 4651885"/>
              <a:gd name="connsiteX104" fmla="*/ 5097664 w 7811412"/>
              <a:gd name="connsiteY104" fmla="*/ 3796183 h 4651885"/>
              <a:gd name="connsiteX105" fmla="*/ 5075536 w 7811412"/>
              <a:gd name="connsiteY105" fmla="*/ 3788147 h 4651885"/>
              <a:gd name="connsiteX106" fmla="*/ 5051707 w 7811412"/>
              <a:gd name="connsiteY106" fmla="*/ 3780460 h 4651885"/>
              <a:gd name="connsiteX107" fmla="*/ 5029579 w 7811412"/>
              <a:gd name="connsiteY107" fmla="*/ 3774170 h 4651885"/>
              <a:gd name="connsiteX108" fmla="*/ 5006600 w 7811412"/>
              <a:gd name="connsiteY108" fmla="*/ 3766134 h 4651885"/>
              <a:gd name="connsiteX109" fmla="*/ 4982771 w 7811412"/>
              <a:gd name="connsiteY109" fmla="*/ 3758097 h 4651885"/>
              <a:gd name="connsiteX110" fmla="*/ 4960643 w 7811412"/>
              <a:gd name="connsiteY110" fmla="*/ 3750061 h 4651885"/>
              <a:gd name="connsiteX111" fmla="*/ 4936813 w 7811412"/>
              <a:gd name="connsiteY111" fmla="*/ 3742374 h 4651885"/>
              <a:gd name="connsiteX112" fmla="*/ 4914686 w 7811412"/>
              <a:gd name="connsiteY112" fmla="*/ 3734338 h 4651885"/>
              <a:gd name="connsiteX113" fmla="*/ 4894260 w 7811412"/>
              <a:gd name="connsiteY113" fmla="*/ 3726301 h 4651885"/>
              <a:gd name="connsiteX114" fmla="*/ 4870431 w 7811412"/>
              <a:gd name="connsiteY114" fmla="*/ 3718265 h 4651885"/>
              <a:gd name="connsiteX115" fmla="*/ 4848303 w 7811412"/>
              <a:gd name="connsiteY115" fmla="*/ 3710578 h 4651885"/>
              <a:gd name="connsiteX116" fmla="*/ 4824474 w 7811412"/>
              <a:gd name="connsiteY116" fmla="*/ 3702541 h 4651885"/>
              <a:gd name="connsiteX117" fmla="*/ 4802346 w 7811412"/>
              <a:gd name="connsiteY117" fmla="*/ 3696252 h 4651885"/>
              <a:gd name="connsiteX118" fmla="*/ 4780219 w 7811412"/>
              <a:gd name="connsiteY118" fmla="*/ 3688216 h 4651885"/>
              <a:gd name="connsiteX119" fmla="*/ 4756389 w 7811412"/>
              <a:gd name="connsiteY119" fmla="*/ 3680179 h 4651885"/>
              <a:gd name="connsiteX120" fmla="*/ 4734261 w 7811412"/>
              <a:gd name="connsiteY120" fmla="*/ 3672492 h 4651885"/>
              <a:gd name="connsiteX121" fmla="*/ 4710432 w 7811412"/>
              <a:gd name="connsiteY121" fmla="*/ 3664456 h 4651885"/>
              <a:gd name="connsiteX122" fmla="*/ 4689155 w 7811412"/>
              <a:gd name="connsiteY122" fmla="*/ 3658166 h 4651885"/>
              <a:gd name="connsiteX123" fmla="*/ 4667028 w 7811412"/>
              <a:gd name="connsiteY123" fmla="*/ 3650130 h 4651885"/>
              <a:gd name="connsiteX124" fmla="*/ 4643198 w 7811412"/>
              <a:gd name="connsiteY124" fmla="*/ 3642094 h 4651885"/>
              <a:gd name="connsiteX125" fmla="*/ 4621070 w 7811412"/>
              <a:gd name="connsiteY125" fmla="*/ 3635804 h 4651885"/>
              <a:gd name="connsiteX126" fmla="*/ 4597241 w 7811412"/>
              <a:gd name="connsiteY126" fmla="*/ 3628117 h 4651885"/>
              <a:gd name="connsiteX127" fmla="*/ 4575113 w 7811412"/>
              <a:gd name="connsiteY127" fmla="*/ 3621479 h 4651885"/>
              <a:gd name="connsiteX128" fmla="*/ 4552986 w 7811412"/>
              <a:gd name="connsiteY128" fmla="*/ 3613792 h 4651885"/>
              <a:gd name="connsiteX129" fmla="*/ 4529156 w 7811412"/>
              <a:gd name="connsiteY129" fmla="*/ 3605755 h 4651885"/>
              <a:gd name="connsiteX130" fmla="*/ 4507028 w 7811412"/>
              <a:gd name="connsiteY130" fmla="*/ 3597719 h 4651885"/>
              <a:gd name="connsiteX131" fmla="*/ 4484901 w 7811412"/>
              <a:gd name="connsiteY131" fmla="*/ 3589682 h 4651885"/>
              <a:gd name="connsiteX132" fmla="*/ 4462773 w 7811412"/>
              <a:gd name="connsiteY132" fmla="*/ 3583393 h 4651885"/>
              <a:gd name="connsiteX133" fmla="*/ 4440646 w 7811412"/>
              <a:gd name="connsiteY133" fmla="*/ 3577104 h 4651885"/>
              <a:gd name="connsiteX134" fmla="*/ 4416816 w 7811412"/>
              <a:gd name="connsiteY134" fmla="*/ 3569067 h 4651885"/>
              <a:gd name="connsiteX135" fmla="*/ 4393837 w 7811412"/>
              <a:gd name="connsiteY135" fmla="*/ 3561380 h 4651885"/>
              <a:gd name="connsiteX136" fmla="*/ 4370008 w 7811412"/>
              <a:gd name="connsiteY136" fmla="*/ 3553344 h 4651885"/>
              <a:gd name="connsiteX137" fmla="*/ 4347880 w 7811412"/>
              <a:gd name="connsiteY137" fmla="*/ 3545307 h 4651885"/>
              <a:gd name="connsiteX138" fmla="*/ 4325753 w 7811412"/>
              <a:gd name="connsiteY138" fmla="*/ 3540765 h 4651885"/>
              <a:gd name="connsiteX139" fmla="*/ 4301923 w 7811412"/>
              <a:gd name="connsiteY139" fmla="*/ 3532729 h 4651885"/>
              <a:gd name="connsiteX140" fmla="*/ 4281498 w 7811412"/>
              <a:gd name="connsiteY140" fmla="*/ 3524692 h 4651885"/>
              <a:gd name="connsiteX141" fmla="*/ 4257668 w 7811412"/>
              <a:gd name="connsiteY141" fmla="*/ 3516656 h 4651885"/>
              <a:gd name="connsiteX142" fmla="*/ 4235540 w 7811412"/>
              <a:gd name="connsiteY142" fmla="*/ 3510367 h 4651885"/>
              <a:gd name="connsiteX143" fmla="*/ 4211711 w 7811412"/>
              <a:gd name="connsiteY143" fmla="*/ 3504077 h 4651885"/>
              <a:gd name="connsiteX144" fmla="*/ 4189583 w 7811412"/>
              <a:gd name="connsiteY144" fmla="*/ 3496041 h 4651885"/>
              <a:gd name="connsiteX145" fmla="*/ 4167456 w 7811412"/>
              <a:gd name="connsiteY145" fmla="*/ 3489751 h 4651885"/>
              <a:gd name="connsiteX146" fmla="*/ 4143626 w 7811412"/>
              <a:gd name="connsiteY146" fmla="*/ 3482064 h 4651885"/>
              <a:gd name="connsiteX147" fmla="*/ 4121498 w 7811412"/>
              <a:gd name="connsiteY147" fmla="*/ 3474028 h 4651885"/>
              <a:gd name="connsiteX148" fmla="*/ 4097669 w 7811412"/>
              <a:gd name="connsiteY148" fmla="*/ 3467739 h 4651885"/>
              <a:gd name="connsiteX149" fmla="*/ 4076392 w 7811412"/>
              <a:gd name="connsiteY149" fmla="*/ 3461100 h 4651885"/>
              <a:gd name="connsiteX150" fmla="*/ 4054265 w 7811412"/>
              <a:gd name="connsiteY150" fmla="*/ 3453413 h 4651885"/>
              <a:gd name="connsiteX151" fmla="*/ 4030435 w 7811412"/>
              <a:gd name="connsiteY151" fmla="*/ 3447124 h 4651885"/>
              <a:gd name="connsiteX152" fmla="*/ 4008307 w 7811412"/>
              <a:gd name="connsiteY152" fmla="*/ 3439087 h 4651885"/>
              <a:gd name="connsiteX153" fmla="*/ 3984478 w 7811412"/>
              <a:gd name="connsiteY153" fmla="*/ 3432798 h 4651885"/>
              <a:gd name="connsiteX154" fmla="*/ 3962350 w 7811412"/>
              <a:gd name="connsiteY154" fmla="*/ 3426508 h 4651885"/>
              <a:gd name="connsiteX155" fmla="*/ 3940223 w 7811412"/>
              <a:gd name="connsiteY155" fmla="*/ 3418472 h 4651885"/>
              <a:gd name="connsiteX156" fmla="*/ 3916393 w 7811412"/>
              <a:gd name="connsiteY156" fmla="*/ 3412183 h 4651885"/>
              <a:gd name="connsiteX157" fmla="*/ 3894265 w 7811412"/>
              <a:gd name="connsiteY157" fmla="*/ 3404146 h 4651885"/>
              <a:gd name="connsiteX158" fmla="*/ 3870436 w 7811412"/>
              <a:gd name="connsiteY158" fmla="*/ 3397857 h 4651885"/>
              <a:gd name="connsiteX159" fmla="*/ 3850010 w 7811412"/>
              <a:gd name="connsiteY159" fmla="*/ 3391568 h 4651885"/>
              <a:gd name="connsiteX160" fmla="*/ 3827883 w 7811412"/>
              <a:gd name="connsiteY160" fmla="*/ 3384929 h 4651885"/>
              <a:gd name="connsiteX161" fmla="*/ 3804053 w 7811412"/>
              <a:gd name="connsiteY161" fmla="*/ 3377242 h 4651885"/>
              <a:gd name="connsiteX162" fmla="*/ 3781075 w 7811412"/>
              <a:gd name="connsiteY162" fmla="*/ 3370603 h 4651885"/>
              <a:gd name="connsiteX163" fmla="*/ 3757245 w 7811412"/>
              <a:gd name="connsiteY163" fmla="*/ 3362916 h 4651885"/>
              <a:gd name="connsiteX164" fmla="*/ 3735117 w 7811412"/>
              <a:gd name="connsiteY164" fmla="*/ 3356627 h 4651885"/>
              <a:gd name="connsiteX165" fmla="*/ 3712990 w 7811412"/>
              <a:gd name="connsiteY165" fmla="*/ 3349988 h 4651885"/>
              <a:gd name="connsiteX166" fmla="*/ 3689160 w 7811412"/>
              <a:gd name="connsiteY166" fmla="*/ 3343699 h 4651885"/>
              <a:gd name="connsiteX167" fmla="*/ 3667033 w 7811412"/>
              <a:gd name="connsiteY167" fmla="*/ 3337409 h 4651885"/>
              <a:gd name="connsiteX168" fmla="*/ 3644905 w 7811412"/>
              <a:gd name="connsiteY168" fmla="*/ 3329373 h 4651885"/>
              <a:gd name="connsiteX169" fmla="*/ 3622777 w 7811412"/>
              <a:gd name="connsiteY169" fmla="*/ 3323083 h 4651885"/>
              <a:gd name="connsiteX170" fmla="*/ 3600650 w 7811412"/>
              <a:gd name="connsiteY170" fmla="*/ 3315047 h 4651885"/>
              <a:gd name="connsiteX171" fmla="*/ 3576820 w 7811412"/>
              <a:gd name="connsiteY171" fmla="*/ 3310505 h 4651885"/>
              <a:gd name="connsiteX172" fmla="*/ 3554693 w 7811412"/>
              <a:gd name="connsiteY172" fmla="*/ 3304215 h 4651885"/>
              <a:gd name="connsiteX173" fmla="*/ 3530863 w 7811412"/>
              <a:gd name="connsiteY173" fmla="*/ 3296179 h 4651885"/>
              <a:gd name="connsiteX174" fmla="*/ 3508735 w 7811412"/>
              <a:gd name="connsiteY174" fmla="*/ 3289890 h 4651885"/>
              <a:gd name="connsiteX175" fmla="*/ 3485757 w 7811412"/>
              <a:gd name="connsiteY175" fmla="*/ 3281853 h 4651885"/>
              <a:gd name="connsiteX176" fmla="*/ 3461927 w 7811412"/>
              <a:gd name="connsiteY176" fmla="*/ 3275564 h 4651885"/>
              <a:gd name="connsiteX177" fmla="*/ 3441502 w 7811412"/>
              <a:gd name="connsiteY177" fmla="*/ 3270672 h 4651885"/>
              <a:gd name="connsiteX178" fmla="*/ 3417672 w 7811412"/>
              <a:gd name="connsiteY178" fmla="*/ 3262985 h 4651885"/>
              <a:gd name="connsiteX179" fmla="*/ 3395545 w 7811412"/>
              <a:gd name="connsiteY179" fmla="*/ 3256346 h 4651885"/>
              <a:gd name="connsiteX180" fmla="*/ 3373417 w 7811412"/>
              <a:gd name="connsiteY180" fmla="*/ 3250057 h 4651885"/>
              <a:gd name="connsiteX181" fmla="*/ 3349587 w 7811412"/>
              <a:gd name="connsiteY181" fmla="*/ 3243768 h 4651885"/>
              <a:gd name="connsiteX182" fmla="*/ 3327460 w 7811412"/>
              <a:gd name="connsiteY182" fmla="*/ 3235731 h 4651885"/>
              <a:gd name="connsiteX183" fmla="*/ 3303630 w 7811412"/>
              <a:gd name="connsiteY183" fmla="*/ 3231189 h 4651885"/>
              <a:gd name="connsiteX184" fmla="*/ 3281503 w 7811412"/>
              <a:gd name="connsiteY184" fmla="*/ 3224550 h 4651885"/>
              <a:gd name="connsiteX185" fmla="*/ 3259375 w 7811412"/>
              <a:gd name="connsiteY185" fmla="*/ 3218261 h 4651885"/>
              <a:gd name="connsiteX186" fmla="*/ 3237247 w 7811412"/>
              <a:gd name="connsiteY186" fmla="*/ 3210574 h 4651885"/>
              <a:gd name="connsiteX187" fmla="*/ 3215120 w 7811412"/>
              <a:gd name="connsiteY187" fmla="*/ 3203935 h 4651885"/>
              <a:gd name="connsiteX188" fmla="*/ 3191290 w 7811412"/>
              <a:gd name="connsiteY188" fmla="*/ 3197646 h 4651885"/>
              <a:gd name="connsiteX189" fmla="*/ 3168312 w 7811412"/>
              <a:gd name="connsiteY189" fmla="*/ 3193103 h 4651885"/>
              <a:gd name="connsiteX190" fmla="*/ 3144482 w 7811412"/>
              <a:gd name="connsiteY190" fmla="*/ 3185067 h 4651885"/>
              <a:gd name="connsiteX191" fmla="*/ 3122354 w 7811412"/>
              <a:gd name="connsiteY191" fmla="*/ 3178778 h 4651885"/>
              <a:gd name="connsiteX192" fmla="*/ 3100227 w 7811412"/>
              <a:gd name="connsiteY192" fmla="*/ 3172488 h 4651885"/>
              <a:gd name="connsiteX193" fmla="*/ 3076397 w 7811412"/>
              <a:gd name="connsiteY193" fmla="*/ 3165850 h 4651885"/>
              <a:gd name="connsiteX194" fmla="*/ 3054270 w 7811412"/>
              <a:gd name="connsiteY194" fmla="*/ 3159560 h 4651885"/>
              <a:gd name="connsiteX195" fmla="*/ 3032142 w 7811412"/>
              <a:gd name="connsiteY195" fmla="*/ 3155018 h 4651885"/>
              <a:gd name="connsiteX196" fmla="*/ 3010015 w 7811412"/>
              <a:gd name="connsiteY196" fmla="*/ 3148379 h 4651885"/>
              <a:gd name="connsiteX197" fmla="*/ 2987887 w 7811412"/>
              <a:gd name="connsiteY197" fmla="*/ 3140692 h 4651885"/>
              <a:gd name="connsiteX198" fmla="*/ 2964057 w 7811412"/>
              <a:gd name="connsiteY198" fmla="*/ 3134403 h 4651885"/>
              <a:gd name="connsiteX199" fmla="*/ 2941930 w 7811412"/>
              <a:gd name="connsiteY199" fmla="*/ 3127764 h 4651885"/>
              <a:gd name="connsiteX200" fmla="*/ 2918100 w 7811412"/>
              <a:gd name="connsiteY200" fmla="*/ 3121475 h 4651885"/>
              <a:gd name="connsiteX201" fmla="*/ 2895972 w 7811412"/>
              <a:gd name="connsiteY201" fmla="*/ 3116932 h 4651885"/>
              <a:gd name="connsiteX202" fmla="*/ 2872994 w 7811412"/>
              <a:gd name="connsiteY202" fmla="*/ 3110294 h 4651885"/>
              <a:gd name="connsiteX203" fmla="*/ 2849164 w 7811412"/>
              <a:gd name="connsiteY203" fmla="*/ 3104004 h 4651885"/>
              <a:gd name="connsiteX204" fmla="*/ 2828739 w 7811412"/>
              <a:gd name="connsiteY204" fmla="*/ 3097715 h 4651885"/>
              <a:gd name="connsiteX205" fmla="*/ 2804909 w 7811412"/>
              <a:gd name="connsiteY205" fmla="*/ 3091425 h 4651885"/>
              <a:gd name="connsiteX206" fmla="*/ 2782781 w 7811412"/>
              <a:gd name="connsiteY206" fmla="*/ 3085136 h 4651885"/>
              <a:gd name="connsiteX207" fmla="*/ 2760654 w 7811412"/>
              <a:gd name="connsiteY207" fmla="*/ 3080244 h 4651885"/>
              <a:gd name="connsiteX208" fmla="*/ 2736824 w 7811412"/>
              <a:gd name="connsiteY208" fmla="*/ 3073955 h 4651885"/>
              <a:gd name="connsiteX209" fmla="*/ 2714697 w 7811412"/>
              <a:gd name="connsiteY209" fmla="*/ 3067666 h 4651885"/>
              <a:gd name="connsiteX210" fmla="*/ 2690867 w 7811412"/>
              <a:gd name="connsiteY210" fmla="*/ 3061376 h 4651885"/>
              <a:gd name="connsiteX211" fmla="*/ 2668740 w 7811412"/>
              <a:gd name="connsiteY211" fmla="*/ 3054738 h 4651885"/>
              <a:gd name="connsiteX212" fmla="*/ 2646612 w 7811412"/>
              <a:gd name="connsiteY212" fmla="*/ 3048448 h 4651885"/>
              <a:gd name="connsiteX213" fmla="*/ 2624484 w 7811412"/>
              <a:gd name="connsiteY213" fmla="*/ 3042159 h 4651885"/>
              <a:gd name="connsiteX214" fmla="*/ 2601506 w 7811412"/>
              <a:gd name="connsiteY214" fmla="*/ 3037267 h 4651885"/>
              <a:gd name="connsiteX215" fmla="*/ 2578527 w 7811412"/>
              <a:gd name="connsiteY215" fmla="*/ 3030978 h 4651885"/>
              <a:gd name="connsiteX216" fmla="*/ 2555549 w 7811412"/>
              <a:gd name="connsiteY216" fmla="*/ 3024688 h 4651885"/>
              <a:gd name="connsiteX217" fmla="*/ 2533421 w 7811412"/>
              <a:gd name="connsiteY217" fmla="*/ 3018399 h 4651885"/>
              <a:gd name="connsiteX218" fmla="*/ 2509591 w 7811412"/>
              <a:gd name="connsiteY218" fmla="*/ 3012110 h 4651885"/>
              <a:gd name="connsiteX219" fmla="*/ 2487464 w 7811412"/>
              <a:gd name="connsiteY219" fmla="*/ 3005820 h 4651885"/>
              <a:gd name="connsiteX220" fmla="*/ 2463634 w 7811412"/>
              <a:gd name="connsiteY220" fmla="*/ 3000929 h 4651885"/>
              <a:gd name="connsiteX221" fmla="*/ 2441507 w 7811412"/>
              <a:gd name="connsiteY221" fmla="*/ 2996037 h 4651885"/>
              <a:gd name="connsiteX222" fmla="*/ 2421081 w 7811412"/>
              <a:gd name="connsiteY222" fmla="*/ 2989748 h 4651885"/>
              <a:gd name="connsiteX223" fmla="*/ 2397251 w 7811412"/>
              <a:gd name="connsiteY223" fmla="*/ 2983458 h 4651885"/>
              <a:gd name="connsiteX224" fmla="*/ 2375124 w 7811412"/>
              <a:gd name="connsiteY224" fmla="*/ 2977169 h 4651885"/>
              <a:gd name="connsiteX225" fmla="*/ 2351294 w 7811412"/>
              <a:gd name="connsiteY225" fmla="*/ 2970879 h 4651885"/>
              <a:gd name="connsiteX226" fmla="*/ 2329167 w 7811412"/>
              <a:gd name="connsiteY226" fmla="*/ 2964241 h 4651885"/>
              <a:gd name="connsiteX227" fmla="*/ 2307039 w 7811412"/>
              <a:gd name="connsiteY227" fmla="*/ 2959698 h 4651885"/>
              <a:gd name="connsiteX228" fmla="*/ 2283210 w 7811412"/>
              <a:gd name="connsiteY228" fmla="*/ 2954807 h 4651885"/>
              <a:gd name="connsiteX229" fmla="*/ 2260231 w 7811412"/>
              <a:gd name="connsiteY229" fmla="*/ 2948517 h 4651885"/>
              <a:gd name="connsiteX230" fmla="*/ 2236401 w 7811412"/>
              <a:gd name="connsiteY230" fmla="*/ 2942228 h 4651885"/>
              <a:gd name="connsiteX231" fmla="*/ 2214274 w 7811412"/>
              <a:gd name="connsiteY231" fmla="*/ 2935939 h 4651885"/>
              <a:gd name="connsiteX232" fmla="*/ 2192146 w 7811412"/>
              <a:gd name="connsiteY232" fmla="*/ 2929300 h 4651885"/>
              <a:gd name="connsiteX233" fmla="*/ 2170019 w 7811412"/>
              <a:gd name="connsiteY233" fmla="*/ 2926155 h 4651885"/>
              <a:gd name="connsiteX234" fmla="*/ 2147891 w 7811412"/>
              <a:gd name="connsiteY234" fmla="*/ 2919866 h 4651885"/>
              <a:gd name="connsiteX235" fmla="*/ 2124061 w 7811412"/>
              <a:gd name="connsiteY235" fmla="*/ 2913576 h 4651885"/>
              <a:gd name="connsiteX236" fmla="*/ 2101934 w 7811412"/>
              <a:gd name="connsiteY236" fmla="*/ 2907287 h 4651885"/>
              <a:gd name="connsiteX237" fmla="*/ 2078104 w 7811412"/>
              <a:gd name="connsiteY237" fmla="*/ 2902395 h 4651885"/>
              <a:gd name="connsiteX238" fmla="*/ 2055977 w 7811412"/>
              <a:gd name="connsiteY238" fmla="*/ 2896106 h 4651885"/>
              <a:gd name="connsiteX239" fmla="*/ 2033849 w 7811412"/>
              <a:gd name="connsiteY239" fmla="*/ 2889817 h 4651885"/>
              <a:gd name="connsiteX240" fmla="*/ 2010019 w 7811412"/>
              <a:gd name="connsiteY240" fmla="*/ 2886672 h 4651885"/>
              <a:gd name="connsiteX241" fmla="*/ 1988743 w 7811412"/>
              <a:gd name="connsiteY241" fmla="*/ 2880383 h 4651885"/>
              <a:gd name="connsiteX242" fmla="*/ 1964913 w 7811412"/>
              <a:gd name="connsiteY242" fmla="*/ 2873744 h 4651885"/>
              <a:gd name="connsiteX243" fmla="*/ 1942786 w 7811412"/>
              <a:gd name="connsiteY243" fmla="*/ 2867454 h 4651885"/>
              <a:gd name="connsiteX244" fmla="*/ 1920658 w 7811412"/>
              <a:gd name="connsiteY244" fmla="*/ 2862912 h 4651885"/>
              <a:gd name="connsiteX245" fmla="*/ 1896828 w 7811412"/>
              <a:gd name="connsiteY245" fmla="*/ 2856273 h 4651885"/>
              <a:gd name="connsiteX246" fmla="*/ 1874701 w 7811412"/>
              <a:gd name="connsiteY246" fmla="*/ 2849984 h 4651885"/>
              <a:gd name="connsiteX247" fmla="*/ 1850871 w 7811412"/>
              <a:gd name="connsiteY247" fmla="*/ 2846839 h 4651885"/>
              <a:gd name="connsiteX248" fmla="*/ 1828744 w 7811412"/>
              <a:gd name="connsiteY248" fmla="*/ 2840550 h 4651885"/>
              <a:gd name="connsiteX249" fmla="*/ 1806616 w 7811412"/>
              <a:gd name="connsiteY249" fmla="*/ 2835658 h 4651885"/>
              <a:gd name="connsiteX250" fmla="*/ 1784489 w 7811412"/>
              <a:gd name="connsiteY250" fmla="*/ 2829369 h 4651885"/>
              <a:gd name="connsiteX251" fmla="*/ 1762361 w 7811412"/>
              <a:gd name="connsiteY251" fmla="*/ 2823080 h 4651885"/>
              <a:gd name="connsiteX252" fmla="*/ 1738531 w 7811412"/>
              <a:gd name="connsiteY252" fmla="*/ 2818188 h 4651885"/>
              <a:gd name="connsiteX253" fmla="*/ 1716404 w 7811412"/>
              <a:gd name="connsiteY253" fmla="*/ 2811898 h 4651885"/>
              <a:gd name="connsiteX254" fmla="*/ 1694276 w 7811412"/>
              <a:gd name="connsiteY254" fmla="*/ 2808754 h 4651885"/>
              <a:gd name="connsiteX255" fmla="*/ 1670447 w 7811412"/>
              <a:gd name="connsiteY255" fmla="*/ 2802464 h 4651885"/>
              <a:gd name="connsiteX256" fmla="*/ 1647468 w 7811412"/>
              <a:gd name="connsiteY256" fmla="*/ 2796175 h 4651885"/>
              <a:gd name="connsiteX257" fmla="*/ 1623639 w 7811412"/>
              <a:gd name="connsiteY257" fmla="*/ 2791283 h 4651885"/>
              <a:gd name="connsiteX258" fmla="*/ 1601511 w 7811412"/>
              <a:gd name="connsiteY258" fmla="*/ 2784994 h 4651885"/>
              <a:gd name="connsiteX259" fmla="*/ 1581086 w 7811412"/>
              <a:gd name="connsiteY259" fmla="*/ 2780102 h 4651885"/>
              <a:gd name="connsiteX260" fmla="*/ 1557256 w 7811412"/>
              <a:gd name="connsiteY260" fmla="*/ 2773813 h 4651885"/>
              <a:gd name="connsiteX261" fmla="*/ 1535128 w 7811412"/>
              <a:gd name="connsiteY261" fmla="*/ 2770668 h 4651885"/>
              <a:gd name="connsiteX262" fmla="*/ 1511298 w 7811412"/>
              <a:gd name="connsiteY262" fmla="*/ 2764379 h 4651885"/>
              <a:gd name="connsiteX263" fmla="*/ 1489171 w 7811412"/>
              <a:gd name="connsiteY263" fmla="*/ 2759487 h 4651885"/>
              <a:gd name="connsiteX264" fmla="*/ 1467044 w 7811412"/>
              <a:gd name="connsiteY264" fmla="*/ 2753198 h 4651885"/>
              <a:gd name="connsiteX265" fmla="*/ 1443214 w 7811412"/>
              <a:gd name="connsiteY265" fmla="*/ 2748306 h 4651885"/>
              <a:gd name="connsiteX266" fmla="*/ 1421086 w 7811412"/>
              <a:gd name="connsiteY266" fmla="*/ 2742017 h 4651885"/>
              <a:gd name="connsiteX267" fmla="*/ 1397257 w 7811412"/>
              <a:gd name="connsiteY267" fmla="*/ 2737474 h 4651885"/>
              <a:gd name="connsiteX268" fmla="*/ 1375980 w 7811412"/>
              <a:gd name="connsiteY268" fmla="*/ 2732583 h 4651885"/>
              <a:gd name="connsiteX269" fmla="*/ 1353853 w 7811412"/>
              <a:gd name="connsiteY269" fmla="*/ 2727691 h 4651885"/>
              <a:gd name="connsiteX270" fmla="*/ 1330023 w 7811412"/>
              <a:gd name="connsiteY270" fmla="*/ 2721402 h 4651885"/>
              <a:gd name="connsiteX271" fmla="*/ 1307895 w 7811412"/>
              <a:gd name="connsiteY271" fmla="*/ 2716859 h 4651885"/>
              <a:gd name="connsiteX272" fmla="*/ 1284066 w 7811412"/>
              <a:gd name="connsiteY272" fmla="*/ 2711968 h 4651885"/>
              <a:gd name="connsiteX273" fmla="*/ 1261938 w 7811412"/>
              <a:gd name="connsiteY273" fmla="*/ 2705678 h 4651885"/>
              <a:gd name="connsiteX274" fmla="*/ 1239810 w 7811412"/>
              <a:gd name="connsiteY274" fmla="*/ 2700786 h 4651885"/>
              <a:gd name="connsiteX275" fmla="*/ 1215981 w 7811412"/>
              <a:gd name="connsiteY275" fmla="*/ 2694497 h 4651885"/>
              <a:gd name="connsiteX276" fmla="*/ 1193853 w 7811412"/>
              <a:gd name="connsiteY276" fmla="*/ 2691352 h 4651885"/>
              <a:gd name="connsiteX277" fmla="*/ 1171726 w 7811412"/>
              <a:gd name="connsiteY277" fmla="*/ 2686461 h 4651885"/>
              <a:gd name="connsiteX278" fmla="*/ 1149598 w 7811412"/>
              <a:gd name="connsiteY278" fmla="*/ 2680171 h 4651885"/>
              <a:gd name="connsiteX279" fmla="*/ 1127471 w 7811412"/>
              <a:gd name="connsiteY279" fmla="*/ 2675280 h 4651885"/>
              <a:gd name="connsiteX280" fmla="*/ 1103641 w 7811412"/>
              <a:gd name="connsiteY280" fmla="*/ 2670737 h 4651885"/>
              <a:gd name="connsiteX281" fmla="*/ 1081513 w 7811412"/>
              <a:gd name="connsiteY281" fmla="*/ 2664448 h 4651885"/>
              <a:gd name="connsiteX282" fmla="*/ 1057684 w 7811412"/>
              <a:gd name="connsiteY282" fmla="*/ 2659556 h 4651885"/>
              <a:gd name="connsiteX283" fmla="*/ 1034705 w 7811412"/>
              <a:gd name="connsiteY283" fmla="*/ 2654664 h 4651885"/>
              <a:gd name="connsiteX284" fmla="*/ 1012578 w 7811412"/>
              <a:gd name="connsiteY284" fmla="*/ 2650122 h 4651885"/>
              <a:gd name="connsiteX285" fmla="*/ 988748 w 7811412"/>
              <a:gd name="connsiteY285" fmla="*/ 2645230 h 4651885"/>
              <a:gd name="connsiteX286" fmla="*/ 968322 w 7811412"/>
              <a:gd name="connsiteY286" fmla="*/ 2640688 h 4651885"/>
              <a:gd name="connsiteX287" fmla="*/ 944493 w 7811412"/>
              <a:gd name="connsiteY287" fmla="*/ 2634049 h 4651885"/>
              <a:gd name="connsiteX288" fmla="*/ 922365 w 7811412"/>
              <a:gd name="connsiteY288" fmla="*/ 2629507 h 4651885"/>
              <a:gd name="connsiteX289" fmla="*/ 898536 w 7811412"/>
              <a:gd name="connsiteY289" fmla="*/ 2624615 h 4651885"/>
              <a:gd name="connsiteX290" fmla="*/ 876408 w 7811412"/>
              <a:gd name="connsiteY290" fmla="*/ 2618326 h 4651885"/>
              <a:gd name="connsiteX291" fmla="*/ 854281 w 7811412"/>
              <a:gd name="connsiteY291" fmla="*/ 2615181 h 4651885"/>
              <a:gd name="connsiteX292" fmla="*/ 830451 w 7811412"/>
              <a:gd name="connsiteY292" fmla="*/ 2610290 h 4651885"/>
              <a:gd name="connsiteX293" fmla="*/ 808323 w 7811412"/>
              <a:gd name="connsiteY293" fmla="*/ 2605747 h 4651885"/>
              <a:gd name="connsiteX294" fmla="*/ 784494 w 7811412"/>
              <a:gd name="connsiteY294" fmla="*/ 2599108 h 4651885"/>
              <a:gd name="connsiteX295" fmla="*/ 762366 w 7811412"/>
              <a:gd name="connsiteY295" fmla="*/ 2594566 h 4651885"/>
              <a:gd name="connsiteX296" fmla="*/ 741090 w 7811412"/>
              <a:gd name="connsiteY296" fmla="*/ 2589674 h 4651885"/>
              <a:gd name="connsiteX297" fmla="*/ 717260 w 7811412"/>
              <a:gd name="connsiteY297" fmla="*/ 2585132 h 4651885"/>
              <a:gd name="connsiteX298" fmla="*/ 695132 w 7811412"/>
              <a:gd name="connsiteY298" fmla="*/ 2578493 h 4651885"/>
              <a:gd name="connsiteX299" fmla="*/ 671303 w 7811412"/>
              <a:gd name="connsiteY299" fmla="*/ 2575349 h 4651885"/>
              <a:gd name="connsiteX300" fmla="*/ 649175 w 7811412"/>
              <a:gd name="connsiteY300" fmla="*/ 2570806 h 4651885"/>
              <a:gd name="connsiteX301" fmla="*/ 627048 w 7811412"/>
              <a:gd name="connsiteY301" fmla="*/ 2565915 h 4651885"/>
              <a:gd name="connsiteX302" fmla="*/ 603218 w 7811412"/>
              <a:gd name="connsiteY302" fmla="*/ 2561023 h 4651885"/>
              <a:gd name="connsiteX303" fmla="*/ 581090 w 7811412"/>
              <a:gd name="connsiteY303" fmla="*/ 2556481 h 4651885"/>
              <a:gd name="connsiteX304" fmla="*/ 557261 w 7811412"/>
              <a:gd name="connsiteY304" fmla="*/ 2550191 h 4651885"/>
              <a:gd name="connsiteX305" fmla="*/ 536835 w 7811412"/>
              <a:gd name="connsiteY305" fmla="*/ 2545300 h 4651885"/>
              <a:gd name="connsiteX306" fmla="*/ 514708 w 7811412"/>
              <a:gd name="connsiteY306" fmla="*/ 2540408 h 4651885"/>
              <a:gd name="connsiteX307" fmla="*/ 490878 w 7811412"/>
              <a:gd name="connsiteY307" fmla="*/ 2537263 h 4651885"/>
              <a:gd name="connsiteX308" fmla="*/ 467900 w 7811412"/>
              <a:gd name="connsiteY308" fmla="*/ 2532721 h 4651885"/>
              <a:gd name="connsiteX309" fmla="*/ 444921 w 7811412"/>
              <a:gd name="connsiteY309" fmla="*/ 2527829 h 4651885"/>
              <a:gd name="connsiteX310" fmla="*/ 421942 w 7811412"/>
              <a:gd name="connsiteY310" fmla="*/ 2522937 h 4651885"/>
              <a:gd name="connsiteX311" fmla="*/ 399815 w 7811412"/>
              <a:gd name="connsiteY311" fmla="*/ 2516648 h 4651885"/>
              <a:gd name="connsiteX312" fmla="*/ 375985 w 7811412"/>
              <a:gd name="connsiteY312" fmla="*/ 2512106 h 4651885"/>
              <a:gd name="connsiteX313" fmla="*/ 353857 w 7811412"/>
              <a:gd name="connsiteY313" fmla="*/ 2507214 h 4651885"/>
              <a:gd name="connsiteX314" fmla="*/ 331730 w 7811412"/>
              <a:gd name="connsiteY314" fmla="*/ 2502322 h 4651885"/>
              <a:gd name="connsiteX315" fmla="*/ 309602 w 7811412"/>
              <a:gd name="connsiteY315" fmla="*/ 2499178 h 4651885"/>
              <a:gd name="connsiteX316" fmla="*/ 287475 w 7811412"/>
              <a:gd name="connsiteY316" fmla="*/ 2494635 h 4651885"/>
              <a:gd name="connsiteX317" fmla="*/ 263645 w 7811412"/>
              <a:gd name="connsiteY317" fmla="*/ 2489744 h 4651885"/>
              <a:gd name="connsiteX318" fmla="*/ 241518 w 7811412"/>
              <a:gd name="connsiteY318" fmla="*/ 2484852 h 4651885"/>
              <a:gd name="connsiteX319" fmla="*/ 217688 w 7811412"/>
              <a:gd name="connsiteY319" fmla="*/ 2480309 h 4651885"/>
              <a:gd name="connsiteX320" fmla="*/ 195560 w 7811412"/>
              <a:gd name="connsiteY320" fmla="*/ 2475418 h 4651885"/>
              <a:gd name="connsiteX321" fmla="*/ 173433 w 7811412"/>
              <a:gd name="connsiteY321" fmla="*/ 2470526 h 4651885"/>
              <a:gd name="connsiteX322" fmla="*/ 149603 w 7811412"/>
              <a:gd name="connsiteY322" fmla="*/ 2465984 h 4651885"/>
              <a:gd name="connsiteX323" fmla="*/ 128327 w 7811412"/>
              <a:gd name="connsiteY323" fmla="*/ 2461092 h 4651885"/>
              <a:gd name="connsiteX324" fmla="*/ 104497 w 7811412"/>
              <a:gd name="connsiteY324" fmla="*/ 2457947 h 4651885"/>
              <a:gd name="connsiteX325" fmla="*/ 82369 w 7811412"/>
              <a:gd name="connsiteY325" fmla="*/ 2453056 h 4651885"/>
              <a:gd name="connsiteX326" fmla="*/ 60242 w 7811412"/>
              <a:gd name="connsiteY326" fmla="*/ 2448513 h 4651885"/>
              <a:gd name="connsiteX327" fmla="*/ 36412 w 7811412"/>
              <a:gd name="connsiteY327" fmla="*/ 2443622 h 4651885"/>
              <a:gd name="connsiteX328" fmla="*/ 12526 w 7811412"/>
              <a:gd name="connsiteY328" fmla="*/ 2418975 h 4651885"/>
              <a:gd name="connsiteX329" fmla="*/ 0 w 7811412"/>
              <a:gd name="connsiteY329" fmla="*/ 2405730 h 4651885"/>
              <a:gd name="connsiteX330" fmla="*/ 49214 w 7811412"/>
              <a:gd name="connsiteY330" fmla="*/ 2405730 h 4651885"/>
              <a:gd name="connsiteX331" fmla="*/ 1342519 w 7811412"/>
              <a:gd name="connsiteY331" fmla="*/ 0 h 4651885"/>
              <a:gd name="connsiteX0" fmla="*/ 7275525 w 7811412"/>
              <a:gd name="connsiteY0" fmla="*/ 4651885 h 4651885"/>
              <a:gd name="connsiteX1" fmla="*/ 7811412 w 7811412"/>
              <a:gd name="connsiteY1" fmla="*/ 2052536 h 4651885"/>
              <a:gd name="connsiteX2" fmla="*/ 6027871 w 7811412"/>
              <a:gd name="connsiteY2" fmla="*/ 4137555 h 4651885"/>
              <a:gd name="connsiteX3" fmla="*/ 6049999 w 7811412"/>
              <a:gd name="connsiteY3" fmla="*/ 4145592 h 4651885"/>
              <a:gd name="connsiteX4" fmla="*/ 6073829 w 7811412"/>
              <a:gd name="connsiteY4" fmla="*/ 4155026 h 4651885"/>
              <a:gd name="connsiteX5" fmla="*/ 6095957 w 7811412"/>
              <a:gd name="connsiteY5" fmla="*/ 4164460 h 4651885"/>
              <a:gd name="connsiteX6" fmla="*/ 6118084 w 7811412"/>
              <a:gd name="connsiteY6" fmla="*/ 4172496 h 4651885"/>
              <a:gd name="connsiteX7" fmla="*/ 6141913 w 7811412"/>
              <a:gd name="connsiteY7" fmla="*/ 4180533 h 4651885"/>
              <a:gd name="connsiteX8" fmla="*/ 6162339 w 7811412"/>
              <a:gd name="connsiteY8" fmla="*/ 4189967 h 4651885"/>
              <a:gd name="connsiteX9" fmla="*/ 6186169 w 7811412"/>
              <a:gd name="connsiteY9" fmla="*/ 4199401 h 4651885"/>
              <a:gd name="connsiteX10" fmla="*/ 6209147 w 7811412"/>
              <a:gd name="connsiteY10" fmla="*/ 4207437 h 4651885"/>
              <a:gd name="connsiteX11" fmla="*/ 6231275 w 7811412"/>
              <a:gd name="connsiteY11" fmla="*/ 4216871 h 4651885"/>
              <a:gd name="connsiteX12" fmla="*/ 6255105 w 7811412"/>
              <a:gd name="connsiteY12" fmla="*/ 4226305 h 4651885"/>
              <a:gd name="connsiteX13" fmla="*/ 6277232 w 7811412"/>
              <a:gd name="connsiteY13" fmla="*/ 4234342 h 4651885"/>
              <a:gd name="connsiteX14" fmla="*/ 6301062 w 7811412"/>
              <a:gd name="connsiteY14" fmla="*/ 4242378 h 4651885"/>
              <a:gd name="connsiteX15" fmla="*/ 6323189 w 7811412"/>
              <a:gd name="connsiteY15" fmla="*/ 4251812 h 4651885"/>
              <a:gd name="connsiteX16" fmla="*/ 6345317 w 7811412"/>
              <a:gd name="connsiteY16" fmla="*/ 4261246 h 4651885"/>
              <a:gd name="connsiteX17" fmla="*/ 6367445 w 7811412"/>
              <a:gd name="connsiteY17" fmla="*/ 4271030 h 4651885"/>
              <a:gd name="connsiteX18" fmla="*/ 6389572 w 7811412"/>
              <a:gd name="connsiteY18" fmla="*/ 4280464 h 4651885"/>
              <a:gd name="connsiteX19" fmla="*/ 6413401 w 7811412"/>
              <a:gd name="connsiteY19" fmla="*/ 4288500 h 4651885"/>
              <a:gd name="connsiteX20" fmla="*/ 6435529 w 7811412"/>
              <a:gd name="connsiteY20" fmla="*/ 4297934 h 4651885"/>
              <a:gd name="connsiteX21" fmla="*/ 6459359 w 7811412"/>
              <a:gd name="connsiteY21" fmla="*/ 4307368 h 4651885"/>
              <a:gd name="connsiteX22" fmla="*/ 6481487 w 7811412"/>
              <a:gd name="connsiteY22" fmla="*/ 4316802 h 4651885"/>
              <a:gd name="connsiteX23" fmla="*/ 6503614 w 7811412"/>
              <a:gd name="connsiteY23" fmla="*/ 4324838 h 4651885"/>
              <a:gd name="connsiteX24" fmla="*/ 6527443 w 7811412"/>
              <a:gd name="connsiteY24" fmla="*/ 4334273 h 4651885"/>
              <a:gd name="connsiteX25" fmla="*/ 6550422 w 7811412"/>
              <a:gd name="connsiteY25" fmla="*/ 4344056 h 4651885"/>
              <a:gd name="connsiteX26" fmla="*/ 6572550 w 7811412"/>
              <a:gd name="connsiteY26" fmla="*/ 4353490 h 4651885"/>
              <a:gd name="connsiteX27" fmla="*/ 6594677 w 7811412"/>
              <a:gd name="connsiteY27" fmla="*/ 4361526 h 4651885"/>
              <a:gd name="connsiteX28" fmla="*/ 6616805 w 7811412"/>
              <a:gd name="connsiteY28" fmla="*/ 4370960 h 4651885"/>
              <a:gd name="connsiteX29" fmla="*/ 6640635 w 7811412"/>
              <a:gd name="connsiteY29" fmla="*/ 4380394 h 4651885"/>
              <a:gd name="connsiteX30" fmla="*/ 6662762 w 7811412"/>
              <a:gd name="connsiteY30" fmla="*/ 4391576 h 4651885"/>
              <a:gd name="connsiteX31" fmla="*/ 6686592 w 7811412"/>
              <a:gd name="connsiteY31" fmla="*/ 4399612 h 4651885"/>
              <a:gd name="connsiteX32" fmla="*/ 6708719 w 7811412"/>
              <a:gd name="connsiteY32" fmla="*/ 4409046 h 4651885"/>
              <a:gd name="connsiteX33" fmla="*/ 6730847 w 7811412"/>
              <a:gd name="connsiteY33" fmla="*/ 4418480 h 4651885"/>
              <a:gd name="connsiteX34" fmla="*/ 6754677 w 7811412"/>
              <a:gd name="connsiteY34" fmla="*/ 4427914 h 4651885"/>
              <a:gd name="connsiteX35" fmla="*/ 6775102 w 7811412"/>
              <a:gd name="connsiteY35" fmla="*/ 4435950 h 4651885"/>
              <a:gd name="connsiteX36" fmla="*/ 6798931 w 7811412"/>
              <a:gd name="connsiteY36" fmla="*/ 4447132 h 4651885"/>
              <a:gd name="connsiteX37" fmla="*/ 6821910 w 7811412"/>
              <a:gd name="connsiteY37" fmla="*/ 4456566 h 4651885"/>
              <a:gd name="connsiteX38" fmla="*/ 6844038 w 7811412"/>
              <a:gd name="connsiteY38" fmla="*/ 4466000 h 4651885"/>
              <a:gd name="connsiteX39" fmla="*/ 6867867 w 7811412"/>
              <a:gd name="connsiteY39" fmla="*/ 4474036 h 4651885"/>
              <a:gd name="connsiteX40" fmla="*/ 6889995 w 7811412"/>
              <a:gd name="connsiteY40" fmla="*/ 4485217 h 4651885"/>
              <a:gd name="connsiteX41" fmla="*/ 6913825 w 7811412"/>
              <a:gd name="connsiteY41" fmla="*/ 4494651 h 4651885"/>
              <a:gd name="connsiteX42" fmla="*/ 6935952 w 7811412"/>
              <a:gd name="connsiteY42" fmla="*/ 4504085 h 4651885"/>
              <a:gd name="connsiteX43" fmla="*/ 6958080 w 7811412"/>
              <a:gd name="connsiteY43" fmla="*/ 4513869 h 4651885"/>
              <a:gd name="connsiteX44" fmla="*/ 6980207 w 7811412"/>
              <a:gd name="connsiteY44" fmla="*/ 4523303 h 4651885"/>
              <a:gd name="connsiteX45" fmla="*/ 7002335 w 7811412"/>
              <a:gd name="connsiteY45" fmla="*/ 4532737 h 4651885"/>
              <a:gd name="connsiteX46" fmla="*/ 7026165 w 7811412"/>
              <a:gd name="connsiteY46" fmla="*/ 4543918 h 4651885"/>
              <a:gd name="connsiteX47" fmla="*/ 7048292 w 7811412"/>
              <a:gd name="connsiteY47" fmla="*/ 4551954 h 4651885"/>
              <a:gd name="connsiteX48" fmla="*/ 7070419 w 7811412"/>
              <a:gd name="connsiteY48" fmla="*/ 4561388 h 4651885"/>
              <a:gd name="connsiteX49" fmla="*/ 7094249 w 7811412"/>
              <a:gd name="connsiteY49" fmla="*/ 4572569 h 4651885"/>
              <a:gd name="connsiteX50" fmla="*/ 7116377 w 7811412"/>
              <a:gd name="connsiteY50" fmla="*/ 4582003 h 4651885"/>
              <a:gd name="connsiteX51" fmla="*/ 7140207 w 7811412"/>
              <a:gd name="connsiteY51" fmla="*/ 4591437 h 4651885"/>
              <a:gd name="connsiteX52" fmla="*/ 7163185 w 7811412"/>
              <a:gd name="connsiteY52" fmla="*/ 4601221 h 4651885"/>
              <a:gd name="connsiteX53" fmla="*/ 7185313 w 7811412"/>
              <a:gd name="connsiteY53" fmla="*/ 4612053 h 4651885"/>
              <a:gd name="connsiteX54" fmla="*/ 7207440 w 7811412"/>
              <a:gd name="connsiteY54" fmla="*/ 4621836 h 4651885"/>
              <a:gd name="connsiteX55" fmla="*/ 7229568 w 7811412"/>
              <a:gd name="connsiteY55" fmla="*/ 4631270 h 4651885"/>
              <a:gd name="connsiteX56" fmla="*/ 7253397 w 7811412"/>
              <a:gd name="connsiteY56" fmla="*/ 4640704 h 4651885"/>
              <a:gd name="connsiteX57" fmla="*/ 7275525 w 7811412"/>
              <a:gd name="connsiteY57" fmla="*/ 4651885 h 4651885"/>
              <a:gd name="connsiteX58" fmla="*/ 5937672 w 7811412"/>
              <a:gd name="connsiteY58" fmla="*/ 4102620 h 4651885"/>
              <a:gd name="connsiteX59" fmla="*/ 5959787 w 7811412"/>
              <a:gd name="connsiteY59" fmla="*/ 4112049 h 4651885"/>
              <a:gd name="connsiteX60" fmla="*/ 5937672 w 7811412"/>
              <a:gd name="connsiteY60" fmla="*/ 4102620 h 4651885"/>
              <a:gd name="connsiteX61" fmla="*/ 5914678 w 7811412"/>
              <a:gd name="connsiteY61" fmla="*/ 4093180 h 4651885"/>
              <a:gd name="connsiteX62" fmla="*/ 5914681 w 7811412"/>
              <a:gd name="connsiteY62" fmla="*/ 4093180 h 4651885"/>
              <a:gd name="connsiteX63" fmla="*/ 5937659 w 7811412"/>
              <a:gd name="connsiteY63" fmla="*/ 4102614 h 4651885"/>
              <a:gd name="connsiteX64" fmla="*/ 5937672 w 7811412"/>
              <a:gd name="connsiteY64" fmla="*/ 4102620 h 4651885"/>
              <a:gd name="connsiteX65" fmla="*/ 5914678 w 7811412"/>
              <a:gd name="connsiteY65" fmla="*/ 4093180 h 4651885"/>
              <a:gd name="connsiteX66" fmla="*/ 1342519 w 7811412"/>
              <a:gd name="connsiteY66" fmla="*/ 0 h 4651885"/>
              <a:gd name="connsiteX67" fmla="*/ 5914678 w 7811412"/>
              <a:gd name="connsiteY67" fmla="*/ 4093180 h 4651885"/>
              <a:gd name="connsiteX68" fmla="*/ 5890851 w 7811412"/>
              <a:gd name="connsiteY68" fmla="*/ 4086891 h 4651885"/>
              <a:gd name="connsiteX69" fmla="*/ 5868724 w 7811412"/>
              <a:gd name="connsiteY69" fmla="*/ 4077108 h 4651885"/>
              <a:gd name="connsiteX70" fmla="*/ 5846596 w 7811412"/>
              <a:gd name="connsiteY70" fmla="*/ 4067674 h 4651885"/>
              <a:gd name="connsiteX71" fmla="*/ 5822767 w 7811412"/>
              <a:gd name="connsiteY71" fmla="*/ 4059637 h 4651885"/>
              <a:gd name="connsiteX72" fmla="*/ 5800639 w 7811412"/>
              <a:gd name="connsiteY72" fmla="*/ 4050203 h 4651885"/>
              <a:gd name="connsiteX73" fmla="*/ 5776809 w 7811412"/>
              <a:gd name="connsiteY73" fmla="*/ 4043914 h 4651885"/>
              <a:gd name="connsiteX74" fmla="*/ 5754682 w 7811412"/>
              <a:gd name="connsiteY74" fmla="*/ 4034480 h 4651885"/>
              <a:gd name="connsiteX75" fmla="*/ 5734256 w 7811412"/>
              <a:gd name="connsiteY75" fmla="*/ 4024696 h 4651885"/>
              <a:gd name="connsiteX76" fmla="*/ 5710427 w 7811412"/>
              <a:gd name="connsiteY76" fmla="*/ 4017009 h 4651885"/>
              <a:gd name="connsiteX77" fmla="*/ 5688299 w 7811412"/>
              <a:gd name="connsiteY77" fmla="*/ 4008973 h 4651885"/>
              <a:gd name="connsiteX78" fmla="*/ 5664469 w 7811412"/>
              <a:gd name="connsiteY78" fmla="*/ 4000937 h 4651885"/>
              <a:gd name="connsiteX79" fmla="*/ 5642342 w 7811412"/>
              <a:gd name="connsiteY79" fmla="*/ 3991502 h 4651885"/>
              <a:gd name="connsiteX80" fmla="*/ 5619363 w 7811412"/>
              <a:gd name="connsiteY80" fmla="*/ 3983466 h 4651885"/>
              <a:gd name="connsiteX81" fmla="*/ 5595534 w 7811412"/>
              <a:gd name="connsiteY81" fmla="*/ 3974032 h 4651885"/>
              <a:gd name="connsiteX82" fmla="*/ 5573406 w 7811412"/>
              <a:gd name="connsiteY82" fmla="*/ 3967743 h 4651885"/>
              <a:gd name="connsiteX83" fmla="*/ 5549576 w 7811412"/>
              <a:gd name="connsiteY83" fmla="*/ 3959706 h 4651885"/>
              <a:gd name="connsiteX84" fmla="*/ 5529151 w 7811412"/>
              <a:gd name="connsiteY84" fmla="*/ 3950272 h 4651885"/>
              <a:gd name="connsiteX85" fmla="*/ 5507023 w 7811412"/>
              <a:gd name="connsiteY85" fmla="*/ 3942236 h 4651885"/>
              <a:gd name="connsiteX86" fmla="*/ 5483194 w 7811412"/>
              <a:gd name="connsiteY86" fmla="*/ 3932802 h 4651885"/>
              <a:gd name="connsiteX87" fmla="*/ 5461066 w 7811412"/>
              <a:gd name="connsiteY87" fmla="*/ 3926512 h 4651885"/>
              <a:gd name="connsiteX88" fmla="*/ 5437237 w 7811412"/>
              <a:gd name="connsiteY88" fmla="*/ 3918476 h 4651885"/>
              <a:gd name="connsiteX89" fmla="*/ 5415109 w 7811412"/>
              <a:gd name="connsiteY89" fmla="*/ 3909042 h 4651885"/>
              <a:gd name="connsiteX90" fmla="*/ 5392981 w 7811412"/>
              <a:gd name="connsiteY90" fmla="*/ 3901006 h 4651885"/>
              <a:gd name="connsiteX91" fmla="*/ 5369152 w 7811412"/>
              <a:gd name="connsiteY91" fmla="*/ 3892969 h 4651885"/>
              <a:gd name="connsiteX92" fmla="*/ 5347024 w 7811412"/>
              <a:gd name="connsiteY92" fmla="*/ 3885282 h 4651885"/>
              <a:gd name="connsiteX93" fmla="*/ 5323195 w 7811412"/>
              <a:gd name="connsiteY93" fmla="*/ 3877246 h 4651885"/>
              <a:gd name="connsiteX94" fmla="*/ 5301918 w 7811412"/>
              <a:gd name="connsiteY94" fmla="*/ 3869209 h 4651885"/>
              <a:gd name="connsiteX95" fmla="*/ 5278088 w 7811412"/>
              <a:gd name="connsiteY95" fmla="*/ 3859775 h 4651885"/>
              <a:gd name="connsiteX96" fmla="*/ 5255961 w 7811412"/>
              <a:gd name="connsiteY96" fmla="*/ 3853486 h 4651885"/>
              <a:gd name="connsiteX97" fmla="*/ 5233833 w 7811412"/>
              <a:gd name="connsiteY97" fmla="*/ 3845450 h 4651885"/>
              <a:gd name="connsiteX98" fmla="*/ 5210004 w 7811412"/>
              <a:gd name="connsiteY98" fmla="*/ 3836016 h 4651885"/>
              <a:gd name="connsiteX99" fmla="*/ 5187876 w 7811412"/>
              <a:gd name="connsiteY99" fmla="*/ 3827979 h 4651885"/>
              <a:gd name="connsiteX100" fmla="*/ 5164046 w 7811412"/>
              <a:gd name="connsiteY100" fmla="*/ 3819943 h 4651885"/>
              <a:gd name="connsiteX101" fmla="*/ 5141919 w 7811412"/>
              <a:gd name="connsiteY101" fmla="*/ 3813653 h 4651885"/>
              <a:gd name="connsiteX102" fmla="*/ 5119791 w 7811412"/>
              <a:gd name="connsiteY102" fmla="*/ 3805617 h 4651885"/>
              <a:gd name="connsiteX103" fmla="*/ 5097664 w 7811412"/>
              <a:gd name="connsiteY103" fmla="*/ 3796183 h 4651885"/>
              <a:gd name="connsiteX104" fmla="*/ 5075536 w 7811412"/>
              <a:gd name="connsiteY104" fmla="*/ 3788147 h 4651885"/>
              <a:gd name="connsiteX105" fmla="*/ 5051707 w 7811412"/>
              <a:gd name="connsiteY105" fmla="*/ 3780460 h 4651885"/>
              <a:gd name="connsiteX106" fmla="*/ 5029579 w 7811412"/>
              <a:gd name="connsiteY106" fmla="*/ 3774170 h 4651885"/>
              <a:gd name="connsiteX107" fmla="*/ 5006600 w 7811412"/>
              <a:gd name="connsiteY107" fmla="*/ 3766134 h 4651885"/>
              <a:gd name="connsiteX108" fmla="*/ 4982771 w 7811412"/>
              <a:gd name="connsiteY108" fmla="*/ 3758097 h 4651885"/>
              <a:gd name="connsiteX109" fmla="*/ 4960643 w 7811412"/>
              <a:gd name="connsiteY109" fmla="*/ 3750061 h 4651885"/>
              <a:gd name="connsiteX110" fmla="*/ 4936813 w 7811412"/>
              <a:gd name="connsiteY110" fmla="*/ 3742374 h 4651885"/>
              <a:gd name="connsiteX111" fmla="*/ 4914686 w 7811412"/>
              <a:gd name="connsiteY111" fmla="*/ 3734338 h 4651885"/>
              <a:gd name="connsiteX112" fmla="*/ 4894260 w 7811412"/>
              <a:gd name="connsiteY112" fmla="*/ 3726301 h 4651885"/>
              <a:gd name="connsiteX113" fmla="*/ 4870431 w 7811412"/>
              <a:gd name="connsiteY113" fmla="*/ 3718265 h 4651885"/>
              <a:gd name="connsiteX114" fmla="*/ 4848303 w 7811412"/>
              <a:gd name="connsiteY114" fmla="*/ 3710578 h 4651885"/>
              <a:gd name="connsiteX115" fmla="*/ 4824474 w 7811412"/>
              <a:gd name="connsiteY115" fmla="*/ 3702541 h 4651885"/>
              <a:gd name="connsiteX116" fmla="*/ 4802346 w 7811412"/>
              <a:gd name="connsiteY116" fmla="*/ 3696252 h 4651885"/>
              <a:gd name="connsiteX117" fmla="*/ 4780219 w 7811412"/>
              <a:gd name="connsiteY117" fmla="*/ 3688216 h 4651885"/>
              <a:gd name="connsiteX118" fmla="*/ 4756389 w 7811412"/>
              <a:gd name="connsiteY118" fmla="*/ 3680179 h 4651885"/>
              <a:gd name="connsiteX119" fmla="*/ 4734261 w 7811412"/>
              <a:gd name="connsiteY119" fmla="*/ 3672492 h 4651885"/>
              <a:gd name="connsiteX120" fmla="*/ 4710432 w 7811412"/>
              <a:gd name="connsiteY120" fmla="*/ 3664456 h 4651885"/>
              <a:gd name="connsiteX121" fmla="*/ 4689155 w 7811412"/>
              <a:gd name="connsiteY121" fmla="*/ 3658166 h 4651885"/>
              <a:gd name="connsiteX122" fmla="*/ 4667028 w 7811412"/>
              <a:gd name="connsiteY122" fmla="*/ 3650130 h 4651885"/>
              <a:gd name="connsiteX123" fmla="*/ 4643198 w 7811412"/>
              <a:gd name="connsiteY123" fmla="*/ 3642094 h 4651885"/>
              <a:gd name="connsiteX124" fmla="*/ 4621070 w 7811412"/>
              <a:gd name="connsiteY124" fmla="*/ 3635804 h 4651885"/>
              <a:gd name="connsiteX125" fmla="*/ 4597241 w 7811412"/>
              <a:gd name="connsiteY125" fmla="*/ 3628117 h 4651885"/>
              <a:gd name="connsiteX126" fmla="*/ 4575113 w 7811412"/>
              <a:gd name="connsiteY126" fmla="*/ 3621479 h 4651885"/>
              <a:gd name="connsiteX127" fmla="*/ 4552986 w 7811412"/>
              <a:gd name="connsiteY127" fmla="*/ 3613792 h 4651885"/>
              <a:gd name="connsiteX128" fmla="*/ 4529156 w 7811412"/>
              <a:gd name="connsiteY128" fmla="*/ 3605755 h 4651885"/>
              <a:gd name="connsiteX129" fmla="*/ 4507028 w 7811412"/>
              <a:gd name="connsiteY129" fmla="*/ 3597719 h 4651885"/>
              <a:gd name="connsiteX130" fmla="*/ 4484901 w 7811412"/>
              <a:gd name="connsiteY130" fmla="*/ 3589682 h 4651885"/>
              <a:gd name="connsiteX131" fmla="*/ 4462773 w 7811412"/>
              <a:gd name="connsiteY131" fmla="*/ 3583393 h 4651885"/>
              <a:gd name="connsiteX132" fmla="*/ 4440646 w 7811412"/>
              <a:gd name="connsiteY132" fmla="*/ 3577104 h 4651885"/>
              <a:gd name="connsiteX133" fmla="*/ 4416816 w 7811412"/>
              <a:gd name="connsiteY133" fmla="*/ 3569067 h 4651885"/>
              <a:gd name="connsiteX134" fmla="*/ 4393837 w 7811412"/>
              <a:gd name="connsiteY134" fmla="*/ 3561380 h 4651885"/>
              <a:gd name="connsiteX135" fmla="*/ 4370008 w 7811412"/>
              <a:gd name="connsiteY135" fmla="*/ 3553344 h 4651885"/>
              <a:gd name="connsiteX136" fmla="*/ 4347880 w 7811412"/>
              <a:gd name="connsiteY136" fmla="*/ 3545307 h 4651885"/>
              <a:gd name="connsiteX137" fmla="*/ 4325753 w 7811412"/>
              <a:gd name="connsiteY137" fmla="*/ 3540765 h 4651885"/>
              <a:gd name="connsiteX138" fmla="*/ 4301923 w 7811412"/>
              <a:gd name="connsiteY138" fmla="*/ 3532729 h 4651885"/>
              <a:gd name="connsiteX139" fmla="*/ 4281498 w 7811412"/>
              <a:gd name="connsiteY139" fmla="*/ 3524692 h 4651885"/>
              <a:gd name="connsiteX140" fmla="*/ 4257668 w 7811412"/>
              <a:gd name="connsiteY140" fmla="*/ 3516656 h 4651885"/>
              <a:gd name="connsiteX141" fmla="*/ 4235540 w 7811412"/>
              <a:gd name="connsiteY141" fmla="*/ 3510367 h 4651885"/>
              <a:gd name="connsiteX142" fmla="*/ 4211711 w 7811412"/>
              <a:gd name="connsiteY142" fmla="*/ 3504077 h 4651885"/>
              <a:gd name="connsiteX143" fmla="*/ 4189583 w 7811412"/>
              <a:gd name="connsiteY143" fmla="*/ 3496041 h 4651885"/>
              <a:gd name="connsiteX144" fmla="*/ 4167456 w 7811412"/>
              <a:gd name="connsiteY144" fmla="*/ 3489751 h 4651885"/>
              <a:gd name="connsiteX145" fmla="*/ 4143626 w 7811412"/>
              <a:gd name="connsiteY145" fmla="*/ 3482064 h 4651885"/>
              <a:gd name="connsiteX146" fmla="*/ 4121498 w 7811412"/>
              <a:gd name="connsiteY146" fmla="*/ 3474028 h 4651885"/>
              <a:gd name="connsiteX147" fmla="*/ 4097669 w 7811412"/>
              <a:gd name="connsiteY147" fmla="*/ 3467739 h 4651885"/>
              <a:gd name="connsiteX148" fmla="*/ 4076392 w 7811412"/>
              <a:gd name="connsiteY148" fmla="*/ 3461100 h 4651885"/>
              <a:gd name="connsiteX149" fmla="*/ 4054265 w 7811412"/>
              <a:gd name="connsiteY149" fmla="*/ 3453413 h 4651885"/>
              <a:gd name="connsiteX150" fmla="*/ 4030435 w 7811412"/>
              <a:gd name="connsiteY150" fmla="*/ 3447124 h 4651885"/>
              <a:gd name="connsiteX151" fmla="*/ 4008307 w 7811412"/>
              <a:gd name="connsiteY151" fmla="*/ 3439087 h 4651885"/>
              <a:gd name="connsiteX152" fmla="*/ 3984478 w 7811412"/>
              <a:gd name="connsiteY152" fmla="*/ 3432798 h 4651885"/>
              <a:gd name="connsiteX153" fmla="*/ 3962350 w 7811412"/>
              <a:gd name="connsiteY153" fmla="*/ 3426508 h 4651885"/>
              <a:gd name="connsiteX154" fmla="*/ 3940223 w 7811412"/>
              <a:gd name="connsiteY154" fmla="*/ 3418472 h 4651885"/>
              <a:gd name="connsiteX155" fmla="*/ 3916393 w 7811412"/>
              <a:gd name="connsiteY155" fmla="*/ 3412183 h 4651885"/>
              <a:gd name="connsiteX156" fmla="*/ 3894265 w 7811412"/>
              <a:gd name="connsiteY156" fmla="*/ 3404146 h 4651885"/>
              <a:gd name="connsiteX157" fmla="*/ 3870436 w 7811412"/>
              <a:gd name="connsiteY157" fmla="*/ 3397857 h 4651885"/>
              <a:gd name="connsiteX158" fmla="*/ 3850010 w 7811412"/>
              <a:gd name="connsiteY158" fmla="*/ 3391568 h 4651885"/>
              <a:gd name="connsiteX159" fmla="*/ 3827883 w 7811412"/>
              <a:gd name="connsiteY159" fmla="*/ 3384929 h 4651885"/>
              <a:gd name="connsiteX160" fmla="*/ 3804053 w 7811412"/>
              <a:gd name="connsiteY160" fmla="*/ 3377242 h 4651885"/>
              <a:gd name="connsiteX161" fmla="*/ 3781075 w 7811412"/>
              <a:gd name="connsiteY161" fmla="*/ 3370603 h 4651885"/>
              <a:gd name="connsiteX162" fmla="*/ 3757245 w 7811412"/>
              <a:gd name="connsiteY162" fmla="*/ 3362916 h 4651885"/>
              <a:gd name="connsiteX163" fmla="*/ 3735117 w 7811412"/>
              <a:gd name="connsiteY163" fmla="*/ 3356627 h 4651885"/>
              <a:gd name="connsiteX164" fmla="*/ 3712990 w 7811412"/>
              <a:gd name="connsiteY164" fmla="*/ 3349988 h 4651885"/>
              <a:gd name="connsiteX165" fmla="*/ 3689160 w 7811412"/>
              <a:gd name="connsiteY165" fmla="*/ 3343699 h 4651885"/>
              <a:gd name="connsiteX166" fmla="*/ 3667033 w 7811412"/>
              <a:gd name="connsiteY166" fmla="*/ 3337409 h 4651885"/>
              <a:gd name="connsiteX167" fmla="*/ 3644905 w 7811412"/>
              <a:gd name="connsiteY167" fmla="*/ 3329373 h 4651885"/>
              <a:gd name="connsiteX168" fmla="*/ 3622777 w 7811412"/>
              <a:gd name="connsiteY168" fmla="*/ 3323083 h 4651885"/>
              <a:gd name="connsiteX169" fmla="*/ 3600650 w 7811412"/>
              <a:gd name="connsiteY169" fmla="*/ 3315047 h 4651885"/>
              <a:gd name="connsiteX170" fmla="*/ 3576820 w 7811412"/>
              <a:gd name="connsiteY170" fmla="*/ 3310505 h 4651885"/>
              <a:gd name="connsiteX171" fmla="*/ 3554693 w 7811412"/>
              <a:gd name="connsiteY171" fmla="*/ 3304215 h 4651885"/>
              <a:gd name="connsiteX172" fmla="*/ 3530863 w 7811412"/>
              <a:gd name="connsiteY172" fmla="*/ 3296179 h 4651885"/>
              <a:gd name="connsiteX173" fmla="*/ 3508735 w 7811412"/>
              <a:gd name="connsiteY173" fmla="*/ 3289890 h 4651885"/>
              <a:gd name="connsiteX174" fmla="*/ 3485757 w 7811412"/>
              <a:gd name="connsiteY174" fmla="*/ 3281853 h 4651885"/>
              <a:gd name="connsiteX175" fmla="*/ 3461927 w 7811412"/>
              <a:gd name="connsiteY175" fmla="*/ 3275564 h 4651885"/>
              <a:gd name="connsiteX176" fmla="*/ 3441502 w 7811412"/>
              <a:gd name="connsiteY176" fmla="*/ 3270672 h 4651885"/>
              <a:gd name="connsiteX177" fmla="*/ 3417672 w 7811412"/>
              <a:gd name="connsiteY177" fmla="*/ 3262985 h 4651885"/>
              <a:gd name="connsiteX178" fmla="*/ 3395545 w 7811412"/>
              <a:gd name="connsiteY178" fmla="*/ 3256346 h 4651885"/>
              <a:gd name="connsiteX179" fmla="*/ 3373417 w 7811412"/>
              <a:gd name="connsiteY179" fmla="*/ 3250057 h 4651885"/>
              <a:gd name="connsiteX180" fmla="*/ 3349587 w 7811412"/>
              <a:gd name="connsiteY180" fmla="*/ 3243768 h 4651885"/>
              <a:gd name="connsiteX181" fmla="*/ 3327460 w 7811412"/>
              <a:gd name="connsiteY181" fmla="*/ 3235731 h 4651885"/>
              <a:gd name="connsiteX182" fmla="*/ 3303630 w 7811412"/>
              <a:gd name="connsiteY182" fmla="*/ 3231189 h 4651885"/>
              <a:gd name="connsiteX183" fmla="*/ 3281503 w 7811412"/>
              <a:gd name="connsiteY183" fmla="*/ 3224550 h 4651885"/>
              <a:gd name="connsiteX184" fmla="*/ 3259375 w 7811412"/>
              <a:gd name="connsiteY184" fmla="*/ 3218261 h 4651885"/>
              <a:gd name="connsiteX185" fmla="*/ 3237247 w 7811412"/>
              <a:gd name="connsiteY185" fmla="*/ 3210574 h 4651885"/>
              <a:gd name="connsiteX186" fmla="*/ 3215120 w 7811412"/>
              <a:gd name="connsiteY186" fmla="*/ 3203935 h 4651885"/>
              <a:gd name="connsiteX187" fmla="*/ 3191290 w 7811412"/>
              <a:gd name="connsiteY187" fmla="*/ 3197646 h 4651885"/>
              <a:gd name="connsiteX188" fmla="*/ 3168312 w 7811412"/>
              <a:gd name="connsiteY188" fmla="*/ 3193103 h 4651885"/>
              <a:gd name="connsiteX189" fmla="*/ 3144482 w 7811412"/>
              <a:gd name="connsiteY189" fmla="*/ 3185067 h 4651885"/>
              <a:gd name="connsiteX190" fmla="*/ 3122354 w 7811412"/>
              <a:gd name="connsiteY190" fmla="*/ 3178778 h 4651885"/>
              <a:gd name="connsiteX191" fmla="*/ 3100227 w 7811412"/>
              <a:gd name="connsiteY191" fmla="*/ 3172488 h 4651885"/>
              <a:gd name="connsiteX192" fmla="*/ 3076397 w 7811412"/>
              <a:gd name="connsiteY192" fmla="*/ 3165850 h 4651885"/>
              <a:gd name="connsiteX193" fmla="*/ 3054270 w 7811412"/>
              <a:gd name="connsiteY193" fmla="*/ 3159560 h 4651885"/>
              <a:gd name="connsiteX194" fmla="*/ 3032142 w 7811412"/>
              <a:gd name="connsiteY194" fmla="*/ 3155018 h 4651885"/>
              <a:gd name="connsiteX195" fmla="*/ 3010015 w 7811412"/>
              <a:gd name="connsiteY195" fmla="*/ 3148379 h 4651885"/>
              <a:gd name="connsiteX196" fmla="*/ 2987887 w 7811412"/>
              <a:gd name="connsiteY196" fmla="*/ 3140692 h 4651885"/>
              <a:gd name="connsiteX197" fmla="*/ 2964057 w 7811412"/>
              <a:gd name="connsiteY197" fmla="*/ 3134403 h 4651885"/>
              <a:gd name="connsiteX198" fmla="*/ 2941930 w 7811412"/>
              <a:gd name="connsiteY198" fmla="*/ 3127764 h 4651885"/>
              <a:gd name="connsiteX199" fmla="*/ 2918100 w 7811412"/>
              <a:gd name="connsiteY199" fmla="*/ 3121475 h 4651885"/>
              <a:gd name="connsiteX200" fmla="*/ 2895972 w 7811412"/>
              <a:gd name="connsiteY200" fmla="*/ 3116932 h 4651885"/>
              <a:gd name="connsiteX201" fmla="*/ 2872994 w 7811412"/>
              <a:gd name="connsiteY201" fmla="*/ 3110294 h 4651885"/>
              <a:gd name="connsiteX202" fmla="*/ 2849164 w 7811412"/>
              <a:gd name="connsiteY202" fmla="*/ 3104004 h 4651885"/>
              <a:gd name="connsiteX203" fmla="*/ 2828739 w 7811412"/>
              <a:gd name="connsiteY203" fmla="*/ 3097715 h 4651885"/>
              <a:gd name="connsiteX204" fmla="*/ 2804909 w 7811412"/>
              <a:gd name="connsiteY204" fmla="*/ 3091425 h 4651885"/>
              <a:gd name="connsiteX205" fmla="*/ 2782781 w 7811412"/>
              <a:gd name="connsiteY205" fmla="*/ 3085136 h 4651885"/>
              <a:gd name="connsiteX206" fmla="*/ 2760654 w 7811412"/>
              <a:gd name="connsiteY206" fmla="*/ 3080244 h 4651885"/>
              <a:gd name="connsiteX207" fmla="*/ 2736824 w 7811412"/>
              <a:gd name="connsiteY207" fmla="*/ 3073955 h 4651885"/>
              <a:gd name="connsiteX208" fmla="*/ 2714697 w 7811412"/>
              <a:gd name="connsiteY208" fmla="*/ 3067666 h 4651885"/>
              <a:gd name="connsiteX209" fmla="*/ 2690867 w 7811412"/>
              <a:gd name="connsiteY209" fmla="*/ 3061376 h 4651885"/>
              <a:gd name="connsiteX210" fmla="*/ 2668740 w 7811412"/>
              <a:gd name="connsiteY210" fmla="*/ 3054738 h 4651885"/>
              <a:gd name="connsiteX211" fmla="*/ 2646612 w 7811412"/>
              <a:gd name="connsiteY211" fmla="*/ 3048448 h 4651885"/>
              <a:gd name="connsiteX212" fmla="*/ 2624484 w 7811412"/>
              <a:gd name="connsiteY212" fmla="*/ 3042159 h 4651885"/>
              <a:gd name="connsiteX213" fmla="*/ 2601506 w 7811412"/>
              <a:gd name="connsiteY213" fmla="*/ 3037267 h 4651885"/>
              <a:gd name="connsiteX214" fmla="*/ 2578527 w 7811412"/>
              <a:gd name="connsiteY214" fmla="*/ 3030978 h 4651885"/>
              <a:gd name="connsiteX215" fmla="*/ 2555549 w 7811412"/>
              <a:gd name="connsiteY215" fmla="*/ 3024688 h 4651885"/>
              <a:gd name="connsiteX216" fmla="*/ 2533421 w 7811412"/>
              <a:gd name="connsiteY216" fmla="*/ 3018399 h 4651885"/>
              <a:gd name="connsiteX217" fmla="*/ 2509591 w 7811412"/>
              <a:gd name="connsiteY217" fmla="*/ 3012110 h 4651885"/>
              <a:gd name="connsiteX218" fmla="*/ 2487464 w 7811412"/>
              <a:gd name="connsiteY218" fmla="*/ 3005820 h 4651885"/>
              <a:gd name="connsiteX219" fmla="*/ 2463634 w 7811412"/>
              <a:gd name="connsiteY219" fmla="*/ 3000929 h 4651885"/>
              <a:gd name="connsiteX220" fmla="*/ 2441507 w 7811412"/>
              <a:gd name="connsiteY220" fmla="*/ 2996037 h 4651885"/>
              <a:gd name="connsiteX221" fmla="*/ 2421081 w 7811412"/>
              <a:gd name="connsiteY221" fmla="*/ 2989748 h 4651885"/>
              <a:gd name="connsiteX222" fmla="*/ 2397251 w 7811412"/>
              <a:gd name="connsiteY222" fmla="*/ 2983458 h 4651885"/>
              <a:gd name="connsiteX223" fmla="*/ 2375124 w 7811412"/>
              <a:gd name="connsiteY223" fmla="*/ 2977169 h 4651885"/>
              <a:gd name="connsiteX224" fmla="*/ 2351294 w 7811412"/>
              <a:gd name="connsiteY224" fmla="*/ 2970879 h 4651885"/>
              <a:gd name="connsiteX225" fmla="*/ 2329167 w 7811412"/>
              <a:gd name="connsiteY225" fmla="*/ 2964241 h 4651885"/>
              <a:gd name="connsiteX226" fmla="*/ 2307039 w 7811412"/>
              <a:gd name="connsiteY226" fmla="*/ 2959698 h 4651885"/>
              <a:gd name="connsiteX227" fmla="*/ 2283210 w 7811412"/>
              <a:gd name="connsiteY227" fmla="*/ 2954807 h 4651885"/>
              <a:gd name="connsiteX228" fmla="*/ 2260231 w 7811412"/>
              <a:gd name="connsiteY228" fmla="*/ 2948517 h 4651885"/>
              <a:gd name="connsiteX229" fmla="*/ 2236401 w 7811412"/>
              <a:gd name="connsiteY229" fmla="*/ 2942228 h 4651885"/>
              <a:gd name="connsiteX230" fmla="*/ 2214274 w 7811412"/>
              <a:gd name="connsiteY230" fmla="*/ 2935939 h 4651885"/>
              <a:gd name="connsiteX231" fmla="*/ 2192146 w 7811412"/>
              <a:gd name="connsiteY231" fmla="*/ 2929300 h 4651885"/>
              <a:gd name="connsiteX232" fmla="*/ 2170019 w 7811412"/>
              <a:gd name="connsiteY232" fmla="*/ 2926155 h 4651885"/>
              <a:gd name="connsiteX233" fmla="*/ 2147891 w 7811412"/>
              <a:gd name="connsiteY233" fmla="*/ 2919866 h 4651885"/>
              <a:gd name="connsiteX234" fmla="*/ 2124061 w 7811412"/>
              <a:gd name="connsiteY234" fmla="*/ 2913576 h 4651885"/>
              <a:gd name="connsiteX235" fmla="*/ 2101934 w 7811412"/>
              <a:gd name="connsiteY235" fmla="*/ 2907287 h 4651885"/>
              <a:gd name="connsiteX236" fmla="*/ 2078104 w 7811412"/>
              <a:gd name="connsiteY236" fmla="*/ 2902395 h 4651885"/>
              <a:gd name="connsiteX237" fmla="*/ 2055977 w 7811412"/>
              <a:gd name="connsiteY237" fmla="*/ 2896106 h 4651885"/>
              <a:gd name="connsiteX238" fmla="*/ 2033849 w 7811412"/>
              <a:gd name="connsiteY238" fmla="*/ 2889817 h 4651885"/>
              <a:gd name="connsiteX239" fmla="*/ 2010019 w 7811412"/>
              <a:gd name="connsiteY239" fmla="*/ 2886672 h 4651885"/>
              <a:gd name="connsiteX240" fmla="*/ 1988743 w 7811412"/>
              <a:gd name="connsiteY240" fmla="*/ 2880383 h 4651885"/>
              <a:gd name="connsiteX241" fmla="*/ 1964913 w 7811412"/>
              <a:gd name="connsiteY241" fmla="*/ 2873744 h 4651885"/>
              <a:gd name="connsiteX242" fmla="*/ 1942786 w 7811412"/>
              <a:gd name="connsiteY242" fmla="*/ 2867454 h 4651885"/>
              <a:gd name="connsiteX243" fmla="*/ 1920658 w 7811412"/>
              <a:gd name="connsiteY243" fmla="*/ 2862912 h 4651885"/>
              <a:gd name="connsiteX244" fmla="*/ 1896828 w 7811412"/>
              <a:gd name="connsiteY244" fmla="*/ 2856273 h 4651885"/>
              <a:gd name="connsiteX245" fmla="*/ 1874701 w 7811412"/>
              <a:gd name="connsiteY245" fmla="*/ 2849984 h 4651885"/>
              <a:gd name="connsiteX246" fmla="*/ 1850871 w 7811412"/>
              <a:gd name="connsiteY246" fmla="*/ 2846839 h 4651885"/>
              <a:gd name="connsiteX247" fmla="*/ 1828744 w 7811412"/>
              <a:gd name="connsiteY247" fmla="*/ 2840550 h 4651885"/>
              <a:gd name="connsiteX248" fmla="*/ 1806616 w 7811412"/>
              <a:gd name="connsiteY248" fmla="*/ 2835658 h 4651885"/>
              <a:gd name="connsiteX249" fmla="*/ 1784489 w 7811412"/>
              <a:gd name="connsiteY249" fmla="*/ 2829369 h 4651885"/>
              <a:gd name="connsiteX250" fmla="*/ 1762361 w 7811412"/>
              <a:gd name="connsiteY250" fmla="*/ 2823080 h 4651885"/>
              <a:gd name="connsiteX251" fmla="*/ 1738531 w 7811412"/>
              <a:gd name="connsiteY251" fmla="*/ 2818188 h 4651885"/>
              <a:gd name="connsiteX252" fmla="*/ 1716404 w 7811412"/>
              <a:gd name="connsiteY252" fmla="*/ 2811898 h 4651885"/>
              <a:gd name="connsiteX253" fmla="*/ 1694276 w 7811412"/>
              <a:gd name="connsiteY253" fmla="*/ 2808754 h 4651885"/>
              <a:gd name="connsiteX254" fmla="*/ 1670447 w 7811412"/>
              <a:gd name="connsiteY254" fmla="*/ 2802464 h 4651885"/>
              <a:gd name="connsiteX255" fmla="*/ 1647468 w 7811412"/>
              <a:gd name="connsiteY255" fmla="*/ 2796175 h 4651885"/>
              <a:gd name="connsiteX256" fmla="*/ 1623639 w 7811412"/>
              <a:gd name="connsiteY256" fmla="*/ 2791283 h 4651885"/>
              <a:gd name="connsiteX257" fmla="*/ 1601511 w 7811412"/>
              <a:gd name="connsiteY257" fmla="*/ 2784994 h 4651885"/>
              <a:gd name="connsiteX258" fmla="*/ 1581086 w 7811412"/>
              <a:gd name="connsiteY258" fmla="*/ 2780102 h 4651885"/>
              <a:gd name="connsiteX259" fmla="*/ 1557256 w 7811412"/>
              <a:gd name="connsiteY259" fmla="*/ 2773813 h 4651885"/>
              <a:gd name="connsiteX260" fmla="*/ 1535128 w 7811412"/>
              <a:gd name="connsiteY260" fmla="*/ 2770668 h 4651885"/>
              <a:gd name="connsiteX261" fmla="*/ 1511298 w 7811412"/>
              <a:gd name="connsiteY261" fmla="*/ 2764379 h 4651885"/>
              <a:gd name="connsiteX262" fmla="*/ 1489171 w 7811412"/>
              <a:gd name="connsiteY262" fmla="*/ 2759487 h 4651885"/>
              <a:gd name="connsiteX263" fmla="*/ 1467044 w 7811412"/>
              <a:gd name="connsiteY263" fmla="*/ 2753198 h 4651885"/>
              <a:gd name="connsiteX264" fmla="*/ 1443214 w 7811412"/>
              <a:gd name="connsiteY264" fmla="*/ 2748306 h 4651885"/>
              <a:gd name="connsiteX265" fmla="*/ 1421086 w 7811412"/>
              <a:gd name="connsiteY265" fmla="*/ 2742017 h 4651885"/>
              <a:gd name="connsiteX266" fmla="*/ 1397257 w 7811412"/>
              <a:gd name="connsiteY266" fmla="*/ 2737474 h 4651885"/>
              <a:gd name="connsiteX267" fmla="*/ 1375980 w 7811412"/>
              <a:gd name="connsiteY267" fmla="*/ 2732583 h 4651885"/>
              <a:gd name="connsiteX268" fmla="*/ 1353853 w 7811412"/>
              <a:gd name="connsiteY268" fmla="*/ 2727691 h 4651885"/>
              <a:gd name="connsiteX269" fmla="*/ 1330023 w 7811412"/>
              <a:gd name="connsiteY269" fmla="*/ 2721402 h 4651885"/>
              <a:gd name="connsiteX270" fmla="*/ 1307895 w 7811412"/>
              <a:gd name="connsiteY270" fmla="*/ 2716859 h 4651885"/>
              <a:gd name="connsiteX271" fmla="*/ 1284066 w 7811412"/>
              <a:gd name="connsiteY271" fmla="*/ 2711968 h 4651885"/>
              <a:gd name="connsiteX272" fmla="*/ 1261938 w 7811412"/>
              <a:gd name="connsiteY272" fmla="*/ 2705678 h 4651885"/>
              <a:gd name="connsiteX273" fmla="*/ 1239810 w 7811412"/>
              <a:gd name="connsiteY273" fmla="*/ 2700786 h 4651885"/>
              <a:gd name="connsiteX274" fmla="*/ 1215981 w 7811412"/>
              <a:gd name="connsiteY274" fmla="*/ 2694497 h 4651885"/>
              <a:gd name="connsiteX275" fmla="*/ 1193853 w 7811412"/>
              <a:gd name="connsiteY275" fmla="*/ 2691352 h 4651885"/>
              <a:gd name="connsiteX276" fmla="*/ 1171726 w 7811412"/>
              <a:gd name="connsiteY276" fmla="*/ 2686461 h 4651885"/>
              <a:gd name="connsiteX277" fmla="*/ 1149598 w 7811412"/>
              <a:gd name="connsiteY277" fmla="*/ 2680171 h 4651885"/>
              <a:gd name="connsiteX278" fmla="*/ 1127471 w 7811412"/>
              <a:gd name="connsiteY278" fmla="*/ 2675280 h 4651885"/>
              <a:gd name="connsiteX279" fmla="*/ 1103641 w 7811412"/>
              <a:gd name="connsiteY279" fmla="*/ 2670737 h 4651885"/>
              <a:gd name="connsiteX280" fmla="*/ 1081513 w 7811412"/>
              <a:gd name="connsiteY280" fmla="*/ 2664448 h 4651885"/>
              <a:gd name="connsiteX281" fmla="*/ 1057684 w 7811412"/>
              <a:gd name="connsiteY281" fmla="*/ 2659556 h 4651885"/>
              <a:gd name="connsiteX282" fmla="*/ 1034705 w 7811412"/>
              <a:gd name="connsiteY282" fmla="*/ 2654664 h 4651885"/>
              <a:gd name="connsiteX283" fmla="*/ 1012578 w 7811412"/>
              <a:gd name="connsiteY283" fmla="*/ 2650122 h 4651885"/>
              <a:gd name="connsiteX284" fmla="*/ 988748 w 7811412"/>
              <a:gd name="connsiteY284" fmla="*/ 2645230 h 4651885"/>
              <a:gd name="connsiteX285" fmla="*/ 968322 w 7811412"/>
              <a:gd name="connsiteY285" fmla="*/ 2640688 h 4651885"/>
              <a:gd name="connsiteX286" fmla="*/ 944493 w 7811412"/>
              <a:gd name="connsiteY286" fmla="*/ 2634049 h 4651885"/>
              <a:gd name="connsiteX287" fmla="*/ 922365 w 7811412"/>
              <a:gd name="connsiteY287" fmla="*/ 2629507 h 4651885"/>
              <a:gd name="connsiteX288" fmla="*/ 898536 w 7811412"/>
              <a:gd name="connsiteY288" fmla="*/ 2624615 h 4651885"/>
              <a:gd name="connsiteX289" fmla="*/ 876408 w 7811412"/>
              <a:gd name="connsiteY289" fmla="*/ 2618326 h 4651885"/>
              <a:gd name="connsiteX290" fmla="*/ 854281 w 7811412"/>
              <a:gd name="connsiteY290" fmla="*/ 2615181 h 4651885"/>
              <a:gd name="connsiteX291" fmla="*/ 830451 w 7811412"/>
              <a:gd name="connsiteY291" fmla="*/ 2610290 h 4651885"/>
              <a:gd name="connsiteX292" fmla="*/ 808323 w 7811412"/>
              <a:gd name="connsiteY292" fmla="*/ 2605747 h 4651885"/>
              <a:gd name="connsiteX293" fmla="*/ 784494 w 7811412"/>
              <a:gd name="connsiteY293" fmla="*/ 2599108 h 4651885"/>
              <a:gd name="connsiteX294" fmla="*/ 762366 w 7811412"/>
              <a:gd name="connsiteY294" fmla="*/ 2594566 h 4651885"/>
              <a:gd name="connsiteX295" fmla="*/ 741090 w 7811412"/>
              <a:gd name="connsiteY295" fmla="*/ 2589674 h 4651885"/>
              <a:gd name="connsiteX296" fmla="*/ 717260 w 7811412"/>
              <a:gd name="connsiteY296" fmla="*/ 2585132 h 4651885"/>
              <a:gd name="connsiteX297" fmla="*/ 695132 w 7811412"/>
              <a:gd name="connsiteY297" fmla="*/ 2578493 h 4651885"/>
              <a:gd name="connsiteX298" fmla="*/ 671303 w 7811412"/>
              <a:gd name="connsiteY298" fmla="*/ 2575349 h 4651885"/>
              <a:gd name="connsiteX299" fmla="*/ 649175 w 7811412"/>
              <a:gd name="connsiteY299" fmla="*/ 2570806 h 4651885"/>
              <a:gd name="connsiteX300" fmla="*/ 627048 w 7811412"/>
              <a:gd name="connsiteY300" fmla="*/ 2565915 h 4651885"/>
              <a:gd name="connsiteX301" fmla="*/ 603218 w 7811412"/>
              <a:gd name="connsiteY301" fmla="*/ 2561023 h 4651885"/>
              <a:gd name="connsiteX302" fmla="*/ 581090 w 7811412"/>
              <a:gd name="connsiteY302" fmla="*/ 2556481 h 4651885"/>
              <a:gd name="connsiteX303" fmla="*/ 557261 w 7811412"/>
              <a:gd name="connsiteY303" fmla="*/ 2550191 h 4651885"/>
              <a:gd name="connsiteX304" fmla="*/ 536835 w 7811412"/>
              <a:gd name="connsiteY304" fmla="*/ 2545300 h 4651885"/>
              <a:gd name="connsiteX305" fmla="*/ 514708 w 7811412"/>
              <a:gd name="connsiteY305" fmla="*/ 2540408 h 4651885"/>
              <a:gd name="connsiteX306" fmla="*/ 490878 w 7811412"/>
              <a:gd name="connsiteY306" fmla="*/ 2537263 h 4651885"/>
              <a:gd name="connsiteX307" fmla="*/ 467900 w 7811412"/>
              <a:gd name="connsiteY307" fmla="*/ 2532721 h 4651885"/>
              <a:gd name="connsiteX308" fmla="*/ 444921 w 7811412"/>
              <a:gd name="connsiteY308" fmla="*/ 2527829 h 4651885"/>
              <a:gd name="connsiteX309" fmla="*/ 421942 w 7811412"/>
              <a:gd name="connsiteY309" fmla="*/ 2522937 h 4651885"/>
              <a:gd name="connsiteX310" fmla="*/ 399815 w 7811412"/>
              <a:gd name="connsiteY310" fmla="*/ 2516648 h 4651885"/>
              <a:gd name="connsiteX311" fmla="*/ 375985 w 7811412"/>
              <a:gd name="connsiteY311" fmla="*/ 2512106 h 4651885"/>
              <a:gd name="connsiteX312" fmla="*/ 353857 w 7811412"/>
              <a:gd name="connsiteY312" fmla="*/ 2507214 h 4651885"/>
              <a:gd name="connsiteX313" fmla="*/ 331730 w 7811412"/>
              <a:gd name="connsiteY313" fmla="*/ 2502322 h 4651885"/>
              <a:gd name="connsiteX314" fmla="*/ 309602 w 7811412"/>
              <a:gd name="connsiteY314" fmla="*/ 2499178 h 4651885"/>
              <a:gd name="connsiteX315" fmla="*/ 287475 w 7811412"/>
              <a:gd name="connsiteY315" fmla="*/ 2494635 h 4651885"/>
              <a:gd name="connsiteX316" fmla="*/ 263645 w 7811412"/>
              <a:gd name="connsiteY316" fmla="*/ 2489744 h 4651885"/>
              <a:gd name="connsiteX317" fmla="*/ 241518 w 7811412"/>
              <a:gd name="connsiteY317" fmla="*/ 2484852 h 4651885"/>
              <a:gd name="connsiteX318" fmla="*/ 217688 w 7811412"/>
              <a:gd name="connsiteY318" fmla="*/ 2480309 h 4651885"/>
              <a:gd name="connsiteX319" fmla="*/ 195560 w 7811412"/>
              <a:gd name="connsiteY319" fmla="*/ 2475418 h 4651885"/>
              <a:gd name="connsiteX320" fmla="*/ 173433 w 7811412"/>
              <a:gd name="connsiteY320" fmla="*/ 2470526 h 4651885"/>
              <a:gd name="connsiteX321" fmla="*/ 149603 w 7811412"/>
              <a:gd name="connsiteY321" fmla="*/ 2465984 h 4651885"/>
              <a:gd name="connsiteX322" fmla="*/ 128327 w 7811412"/>
              <a:gd name="connsiteY322" fmla="*/ 2461092 h 4651885"/>
              <a:gd name="connsiteX323" fmla="*/ 104497 w 7811412"/>
              <a:gd name="connsiteY323" fmla="*/ 2457947 h 4651885"/>
              <a:gd name="connsiteX324" fmla="*/ 82369 w 7811412"/>
              <a:gd name="connsiteY324" fmla="*/ 2453056 h 4651885"/>
              <a:gd name="connsiteX325" fmla="*/ 60242 w 7811412"/>
              <a:gd name="connsiteY325" fmla="*/ 2448513 h 4651885"/>
              <a:gd name="connsiteX326" fmla="*/ 36412 w 7811412"/>
              <a:gd name="connsiteY326" fmla="*/ 2443622 h 4651885"/>
              <a:gd name="connsiteX327" fmla="*/ 12526 w 7811412"/>
              <a:gd name="connsiteY327" fmla="*/ 2418975 h 4651885"/>
              <a:gd name="connsiteX328" fmla="*/ 0 w 7811412"/>
              <a:gd name="connsiteY328" fmla="*/ 2405730 h 4651885"/>
              <a:gd name="connsiteX329" fmla="*/ 49214 w 7811412"/>
              <a:gd name="connsiteY329" fmla="*/ 2405730 h 4651885"/>
              <a:gd name="connsiteX330" fmla="*/ 1342519 w 7811412"/>
              <a:gd name="connsiteY330" fmla="*/ 0 h 4651885"/>
              <a:gd name="connsiteX0" fmla="*/ 7275525 w 7275525"/>
              <a:gd name="connsiteY0" fmla="*/ 4651885 h 4651885"/>
              <a:gd name="connsiteX1" fmla="*/ 6027871 w 7275525"/>
              <a:gd name="connsiteY1" fmla="*/ 4137555 h 4651885"/>
              <a:gd name="connsiteX2" fmla="*/ 6049999 w 7275525"/>
              <a:gd name="connsiteY2" fmla="*/ 4145592 h 4651885"/>
              <a:gd name="connsiteX3" fmla="*/ 6073829 w 7275525"/>
              <a:gd name="connsiteY3" fmla="*/ 4155026 h 4651885"/>
              <a:gd name="connsiteX4" fmla="*/ 6095957 w 7275525"/>
              <a:gd name="connsiteY4" fmla="*/ 4164460 h 4651885"/>
              <a:gd name="connsiteX5" fmla="*/ 6118084 w 7275525"/>
              <a:gd name="connsiteY5" fmla="*/ 4172496 h 4651885"/>
              <a:gd name="connsiteX6" fmla="*/ 6141913 w 7275525"/>
              <a:gd name="connsiteY6" fmla="*/ 4180533 h 4651885"/>
              <a:gd name="connsiteX7" fmla="*/ 6162339 w 7275525"/>
              <a:gd name="connsiteY7" fmla="*/ 4189967 h 4651885"/>
              <a:gd name="connsiteX8" fmla="*/ 6186169 w 7275525"/>
              <a:gd name="connsiteY8" fmla="*/ 4199401 h 4651885"/>
              <a:gd name="connsiteX9" fmla="*/ 6209147 w 7275525"/>
              <a:gd name="connsiteY9" fmla="*/ 4207437 h 4651885"/>
              <a:gd name="connsiteX10" fmla="*/ 6231275 w 7275525"/>
              <a:gd name="connsiteY10" fmla="*/ 4216871 h 4651885"/>
              <a:gd name="connsiteX11" fmla="*/ 6255105 w 7275525"/>
              <a:gd name="connsiteY11" fmla="*/ 4226305 h 4651885"/>
              <a:gd name="connsiteX12" fmla="*/ 6277232 w 7275525"/>
              <a:gd name="connsiteY12" fmla="*/ 4234342 h 4651885"/>
              <a:gd name="connsiteX13" fmla="*/ 6301062 w 7275525"/>
              <a:gd name="connsiteY13" fmla="*/ 4242378 h 4651885"/>
              <a:gd name="connsiteX14" fmla="*/ 6323189 w 7275525"/>
              <a:gd name="connsiteY14" fmla="*/ 4251812 h 4651885"/>
              <a:gd name="connsiteX15" fmla="*/ 6345317 w 7275525"/>
              <a:gd name="connsiteY15" fmla="*/ 4261246 h 4651885"/>
              <a:gd name="connsiteX16" fmla="*/ 6367445 w 7275525"/>
              <a:gd name="connsiteY16" fmla="*/ 4271030 h 4651885"/>
              <a:gd name="connsiteX17" fmla="*/ 6389572 w 7275525"/>
              <a:gd name="connsiteY17" fmla="*/ 4280464 h 4651885"/>
              <a:gd name="connsiteX18" fmla="*/ 6413401 w 7275525"/>
              <a:gd name="connsiteY18" fmla="*/ 4288500 h 4651885"/>
              <a:gd name="connsiteX19" fmla="*/ 6435529 w 7275525"/>
              <a:gd name="connsiteY19" fmla="*/ 4297934 h 4651885"/>
              <a:gd name="connsiteX20" fmla="*/ 6459359 w 7275525"/>
              <a:gd name="connsiteY20" fmla="*/ 4307368 h 4651885"/>
              <a:gd name="connsiteX21" fmla="*/ 6481487 w 7275525"/>
              <a:gd name="connsiteY21" fmla="*/ 4316802 h 4651885"/>
              <a:gd name="connsiteX22" fmla="*/ 6503614 w 7275525"/>
              <a:gd name="connsiteY22" fmla="*/ 4324838 h 4651885"/>
              <a:gd name="connsiteX23" fmla="*/ 6527443 w 7275525"/>
              <a:gd name="connsiteY23" fmla="*/ 4334273 h 4651885"/>
              <a:gd name="connsiteX24" fmla="*/ 6550422 w 7275525"/>
              <a:gd name="connsiteY24" fmla="*/ 4344056 h 4651885"/>
              <a:gd name="connsiteX25" fmla="*/ 6572550 w 7275525"/>
              <a:gd name="connsiteY25" fmla="*/ 4353490 h 4651885"/>
              <a:gd name="connsiteX26" fmla="*/ 6594677 w 7275525"/>
              <a:gd name="connsiteY26" fmla="*/ 4361526 h 4651885"/>
              <a:gd name="connsiteX27" fmla="*/ 6616805 w 7275525"/>
              <a:gd name="connsiteY27" fmla="*/ 4370960 h 4651885"/>
              <a:gd name="connsiteX28" fmla="*/ 6640635 w 7275525"/>
              <a:gd name="connsiteY28" fmla="*/ 4380394 h 4651885"/>
              <a:gd name="connsiteX29" fmla="*/ 6662762 w 7275525"/>
              <a:gd name="connsiteY29" fmla="*/ 4391576 h 4651885"/>
              <a:gd name="connsiteX30" fmla="*/ 6686592 w 7275525"/>
              <a:gd name="connsiteY30" fmla="*/ 4399612 h 4651885"/>
              <a:gd name="connsiteX31" fmla="*/ 6708719 w 7275525"/>
              <a:gd name="connsiteY31" fmla="*/ 4409046 h 4651885"/>
              <a:gd name="connsiteX32" fmla="*/ 6730847 w 7275525"/>
              <a:gd name="connsiteY32" fmla="*/ 4418480 h 4651885"/>
              <a:gd name="connsiteX33" fmla="*/ 6754677 w 7275525"/>
              <a:gd name="connsiteY33" fmla="*/ 4427914 h 4651885"/>
              <a:gd name="connsiteX34" fmla="*/ 6775102 w 7275525"/>
              <a:gd name="connsiteY34" fmla="*/ 4435950 h 4651885"/>
              <a:gd name="connsiteX35" fmla="*/ 6798931 w 7275525"/>
              <a:gd name="connsiteY35" fmla="*/ 4447132 h 4651885"/>
              <a:gd name="connsiteX36" fmla="*/ 6821910 w 7275525"/>
              <a:gd name="connsiteY36" fmla="*/ 4456566 h 4651885"/>
              <a:gd name="connsiteX37" fmla="*/ 6844038 w 7275525"/>
              <a:gd name="connsiteY37" fmla="*/ 4466000 h 4651885"/>
              <a:gd name="connsiteX38" fmla="*/ 6867867 w 7275525"/>
              <a:gd name="connsiteY38" fmla="*/ 4474036 h 4651885"/>
              <a:gd name="connsiteX39" fmla="*/ 6889995 w 7275525"/>
              <a:gd name="connsiteY39" fmla="*/ 4485217 h 4651885"/>
              <a:gd name="connsiteX40" fmla="*/ 6913825 w 7275525"/>
              <a:gd name="connsiteY40" fmla="*/ 4494651 h 4651885"/>
              <a:gd name="connsiteX41" fmla="*/ 6935952 w 7275525"/>
              <a:gd name="connsiteY41" fmla="*/ 4504085 h 4651885"/>
              <a:gd name="connsiteX42" fmla="*/ 6958080 w 7275525"/>
              <a:gd name="connsiteY42" fmla="*/ 4513869 h 4651885"/>
              <a:gd name="connsiteX43" fmla="*/ 6980207 w 7275525"/>
              <a:gd name="connsiteY43" fmla="*/ 4523303 h 4651885"/>
              <a:gd name="connsiteX44" fmla="*/ 7002335 w 7275525"/>
              <a:gd name="connsiteY44" fmla="*/ 4532737 h 4651885"/>
              <a:gd name="connsiteX45" fmla="*/ 7026165 w 7275525"/>
              <a:gd name="connsiteY45" fmla="*/ 4543918 h 4651885"/>
              <a:gd name="connsiteX46" fmla="*/ 7048292 w 7275525"/>
              <a:gd name="connsiteY46" fmla="*/ 4551954 h 4651885"/>
              <a:gd name="connsiteX47" fmla="*/ 7070419 w 7275525"/>
              <a:gd name="connsiteY47" fmla="*/ 4561388 h 4651885"/>
              <a:gd name="connsiteX48" fmla="*/ 7094249 w 7275525"/>
              <a:gd name="connsiteY48" fmla="*/ 4572569 h 4651885"/>
              <a:gd name="connsiteX49" fmla="*/ 7116377 w 7275525"/>
              <a:gd name="connsiteY49" fmla="*/ 4582003 h 4651885"/>
              <a:gd name="connsiteX50" fmla="*/ 7140207 w 7275525"/>
              <a:gd name="connsiteY50" fmla="*/ 4591437 h 4651885"/>
              <a:gd name="connsiteX51" fmla="*/ 7163185 w 7275525"/>
              <a:gd name="connsiteY51" fmla="*/ 4601221 h 4651885"/>
              <a:gd name="connsiteX52" fmla="*/ 7185313 w 7275525"/>
              <a:gd name="connsiteY52" fmla="*/ 4612053 h 4651885"/>
              <a:gd name="connsiteX53" fmla="*/ 7207440 w 7275525"/>
              <a:gd name="connsiteY53" fmla="*/ 4621836 h 4651885"/>
              <a:gd name="connsiteX54" fmla="*/ 7229568 w 7275525"/>
              <a:gd name="connsiteY54" fmla="*/ 4631270 h 4651885"/>
              <a:gd name="connsiteX55" fmla="*/ 7253397 w 7275525"/>
              <a:gd name="connsiteY55" fmla="*/ 4640704 h 4651885"/>
              <a:gd name="connsiteX56" fmla="*/ 7275525 w 7275525"/>
              <a:gd name="connsiteY56" fmla="*/ 4651885 h 4651885"/>
              <a:gd name="connsiteX57" fmla="*/ 5937672 w 7275525"/>
              <a:gd name="connsiteY57" fmla="*/ 4102620 h 4651885"/>
              <a:gd name="connsiteX58" fmla="*/ 5959787 w 7275525"/>
              <a:gd name="connsiteY58" fmla="*/ 4112049 h 4651885"/>
              <a:gd name="connsiteX59" fmla="*/ 5937672 w 7275525"/>
              <a:gd name="connsiteY59" fmla="*/ 4102620 h 4651885"/>
              <a:gd name="connsiteX60" fmla="*/ 5914678 w 7275525"/>
              <a:gd name="connsiteY60" fmla="*/ 4093180 h 4651885"/>
              <a:gd name="connsiteX61" fmla="*/ 5914681 w 7275525"/>
              <a:gd name="connsiteY61" fmla="*/ 4093180 h 4651885"/>
              <a:gd name="connsiteX62" fmla="*/ 5937659 w 7275525"/>
              <a:gd name="connsiteY62" fmla="*/ 4102614 h 4651885"/>
              <a:gd name="connsiteX63" fmla="*/ 5937672 w 7275525"/>
              <a:gd name="connsiteY63" fmla="*/ 4102620 h 4651885"/>
              <a:gd name="connsiteX64" fmla="*/ 5914678 w 7275525"/>
              <a:gd name="connsiteY64" fmla="*/ 4093180 h 4651885"/>
              <a:gd name="connsiteX65" fmla="*/ 1342519 w 7275525"/>
              <a:gd name="connsiteY65" fmla="*/ 0 h 4651885"/>
              <a:gd name="connsiteX66" fmla="*/ 5914678 w 7275525"/>
              <a:gd name="connsiteY66" fmla="*/ 4093180 h 4651885"/>
              <a:gd name="connsiteX67" fmla="*/ 5890851 w 7275525"/>
              <a:gd name="connsiteY67" fmla="*/ 4086891 h 4651885"/>
              <a:gd name="connsiteX68" fmla="*/ 5868724 w 7275525"/>
              <a:gd name="connsiteY68" fmla="*/ 4077108 h 4651885"/>
              <a:gd name="connsiteX69" fmla="*/ 5846596 w 7275525"/>
              <a:gd name="connsiteY69" fmla="*/ 4067674 h 4651885"/>
              <a:gd name="connsiteX70" fmla="*/ 5822767 w 7275525"/>
              <a:gd name="connsiteY70" fmla="*/ 4059637 h 4651885"/>
              <a:gd name="connsiteX71" fmla="*/ 5800639 w 7275525"/>
              <a:gd name="connsiteY71" fmla="*/ 4050203 h 4651885"/>
              <a:gd name="connsiteX72" fmla="*/ 5776809 w 7275525"/>
              <a:gd name="connsiteY72" fmla="*/ 4043914 h 4651885"/>
              <a:gd name="connsiteX73" fmla="*/ 5754682 w 7275525"/>
              <a:gd name="connsiteY73" fmla="*/ 4034480 h 4651885"/>
              <a:gd name="connsiteX74" fmla="*/ 5734256 w 7275525"/>
              <a:gd name="connsiteY74" fmla="*/ 4024696 h 4651885"/>
              <a:gd name="connsiteX75" fmla="*/ 5710427 w 7275525"/>
              <a:gd name="connsiteY75" fmla="*/ 4017009 h 4651885"/>
              <a:gd name="connsiteX76" fmla="*/ 5688299 w 7275525"/>
              <a:gd name="connsiteY76" fmla="*/ 4008973 h 4651885"/>
              <a:gd name="connsiteX77" fmla="*/ 5664469 w 7275525"/>
              <a:gd name="connsiteY77" fmla="*/ 4000937 h 4651885"/>
              <a:gd name="connsiteX78" fmla="*/ 5642342 w 7275525"/>
              <a:gd name="connsiteY78" fmla="*/ 3991502 h 4651885"/>
              <a:gd name="connsiteX79" fmla="*/ 5619363 w 7275525"/>
              <a:gd name="connsiteY79" fmla="*/ 3983466 h 4651885"/>
              <a:gd name="connsiteX80" fmla="*/ 5595534 w 7275525"/>
              <a:gd name="connsiteY80" fmla="*/ 3974032 h 4651885"/>
              <a:gd name="connsiteX81" fmla="*/ 5573406 w 7275525"/>
              <a:gd name="connsiteY81" fmla="*/ 3967743 h 4651885"/>
              <a:gd name="connsiteX82" fmla="*/ 5549576 w 7275525"/>
              <a:gd name="connsiteY82" fmla="*/ 3959706 h 4651885"/>
              <a:gd name="connsiteX83" fmla="*/ 5529151 w 7275525"/>
              <a:gd name="connsiteY83" fmla="*/ 3950272 h 4651885"/>
              <a:gd name="connsiteX84" fmla="*/ 5507023 w 7275525"/>
              <a:gd name="connsiteY84" fmla="*/ 3942236 h 4651885"/>
              <a:gd name="connsiteX85" fmla="*/ 5483194 w 7275525"/>
              <a:gd name="connsiteY85" fmla="*/ 3932802 h 4651885"/>
              <a:gd name="connsiteX86" fmla="*/ 5461066 w 7275525"/>
              <a:gd name="connsiteY86" fmla="*/ 3926512 h 4651885"/>
              <a:gd name="connsiteX87" fmla="*/ 5437237 w 7275525"/>
              <a:gd name="connsiteY87" fmla="*/ 3918476 h 4651885"/>
              <a:gd name="connsiteX88" fmla="*/ 5415109 w 7275525"/>
              <a:gd name="connsiteY88" fmla="*/ 3909042 h 4651885"/>
              <a:gd name="connsiteX89" fmla="*/ 5392981 w 7275525"/>
              <a:gd name="connsiteY89" fmla="*/ 3901006 h 4651885"/>
              <a:gd name="connsiteX90" fmla="*/ 5369152 w 7275525"/>
              <a:gd name="connsiteY90" fmla="*/ 3892969 h 4651885"/>
              <a:gd name="connsiteX91" fmla="*/ 5347024 w 7275525"/>
              <a:gd name="connsiteY91" fmla="*/ 3885282 h 4651885"/>
              <a:gd name="connsiteX92" fmla="*/ 5323195 w 7275525"/>
              <a:gd name="connsiteY92" fmla="*/ 3877246 h 4651885"/>
              <a:gd name="connsiteX93" fmla="*/ 5301918 w 7275525"/>
              <a:gd name="connsiteY93" fmla="*/ 3869209 h 4651885"/>
              <a:gd name="connsiteX94" fmla="*/ 5278088 w 7275525"/>
              <a:gd name="connsiteY94" fmla="*/ 3859775 h 4651885"/>
              <a:gd name="connsiteX95" fmla="*/ 5255961 w 7275525"/>
              <a:gd name="connsiteY95" fmla="*/ 3853486 h 4651885"/>
              <a:gd name="connsiteX96" fmla="*/ 5233833 w 7275525"/>
              <a:gd name="connsiteY96" fmla="*/ 3845450 h 4651885"/>
              <a:gd name="connsiteX97" fmla="*/ 5210004 w 7275525"/>
              <a:gd name="connsiteY97" fmla="*/ 3836016 h 4651885"/>
              <a:gd name="connsiteX98" fmla="*/ 5187876 w 7275525"/>
              <a:gd name="connsiteY98" fmla="*/ 3827979 h 4651885"/>
              <a:gd name="connsiteX99" fmla="*/ 5164046 w 7275525"/>
              <a:gd name="connsiteY99" fmla="*/ 3819943 h 4651885"/>
              <a:gd name="connsiteX100" fmla="*/ 5141919 w 7275525"/>
              <a:gd name="connsiteY100" fmla="*/ 3813653 h 4651885"/>
              <a:gd name="connsiteX101" fmla="*/ 5119791 w 7275525"/>
              <a:gd name="connsiteY101" fmla="*/ 3805617 h 4651885"/>
              <a:gd name="connsiteX102" fmla="*/ 5097664 w 7275525"/>
              <a:gd name="connsiteY102" fmla="*/ 3796183 h 4651885"/>
              <a:gd name="connsiteX103" fmla="*/ 5075536 w 7275525"/>
              <a:gd name="connsiteY103" fmla="*/ 3788147 h 4651885"/>
              <a:gd name="connsiteX104" fmla="*/ 5051707 w 7275525"/>
              <a:gd name="connsiteY104" fmla="*/ 3780460 h 4651885"/>
              <a:gd name="connsiteX105" fmla="*/ 5029579 w 7275525"/>
              <a:gd name="connsiteY105" fmla="*/ 3774170 h 4651885"/>
              <a:gd name="connsiteX106" fmla="*/ 5006600 w 7275525"/>
              <a:gd name="connsiteY106" fmla="*/ 3766134 h 4651885"/>
              <a:gd name="connsiteX107" fmla="*/ 4982771 w 7275525"/>
              <a:gd name="connsiteY107" fmla="*/ 3758097 h 4651885"/>
              <a:gd name="connsiteX108" fmla="*/ 4960643 w 7275525"/>
              <a:gd name="connsiteY108" fmla="*/ 3750061 h 4651885"/>
              <a:gd name="connsiteX109" fmla="*/ 4936813 w 7275525"/>
              <a:gd name="connsiteY109" fmla="*/ 3742374 h 4651885"/>
              <a:gd name="connsiteX110" fmla="*/ 4914686 w 7275525"/>
              <a:gd name="connsiteY110" fmla="*/ 3734338 h 4651885"/>
              <a:gd name="connsiteX111" fmla="*/ 4894260 w 7275525"/>
              <a:gd name="connsiteY111" fmla="*/ 3726301 h 4651885"/>
              <a:gd name="connsiteX112" fmla="*/ 4870431 w 7275525"/>
              <a:gd name="connsiteY112" fmla="*/ 3718265 h 4651885"/>
              <a:gd name="connsiteX113" fmla="*/ 4848303 w 7275525"/>
              <a:gd name="connsiteY113" fmla="*/ 3710578 h 4651885"/>
              <a:gd name="connsiteX114" fmla="*/ 4824474 w 7275525"/>
              <a:gd name="connsiteY114" fmla="*/ 3702541 h 4651885"/>
              <a:gd name="connsiteX115" fmla="*/ 4802346 w 7275525"/>
              <a:gd name="connsiteY115" fmla="*/ 3696252 h 4651885"/>
              <a:gd name="connsiteX116" fmla="*/ 4780219 w 7275525"/>
              <a:gd name="connsiteY116" fmla="*/ 3688216 h 4651885"/>
              <a:gd name="connsiteX117" fmla="*/ 4756389 w 7275525"/>
              <a:gd name="connsiteY117" fmla="*/ 3680179 h 4651885"/>
              <a:gd name="connsiteX118" fmla="*/ 4734261 w 7275525"/>
              <a:gd name="connsiteY118" fmla="*/ 3672492 h 4651885"/>
              <a:gd name="connsiteX119" fmla="*/ 4710432 w 7275525"/>
              <a:gd name="connsiteY119" fmla="*/ 3664456 h 4651885"/>
              <a:gd name="connsiteX120" fmla="*/ 4689155 w 7275525"/>
              <a:gd name="connsiteY120" fmla="*/ 3658166 h 4651885"/>
              <a:gd name="connsiteX121" fmla="*/ 4667028 w 7275525"/>
              <a:gd name="connsiteY121" fmla="*/ 3650130 h 4651885"/>
              <a:gd name="connsiteX122" fmla="*/ 4643198 w 7275525"/>
              <a:gd name="connsiteY122" fmla="*/ 3642094 h 4651885"/>
              <a:gd name="connsiteX123" fmla="*/ 4621070 w 7275525"/>
              <a:gd name="connsiteY123" fmla="*/ 3635804 h 4651885"/>
              <a:gd name="connsiteX124" fmla="*/ 4597241 w 7275525"/>
              <a:gd name="connsiteY124" fmla="*/ 3628117 h 4651885"/>
              <a:gd name="connsiteX125" fmla="*/ 4575113 w 7275525"/>
              <a:gd name="connsiteY125" fmla="*/ 3621479 h 4651885"/>
              <a:gd name="connsiteX126" fmla="*/ 4552986 w 7275525"/>
              <a:gd name="connsiteY126" fmla="*/ 3613792 h 4651885"/>
              <a:gd name="connsiteX127" fmla="*/ 4529156 w 7275525"/>
              <a:gd name="connsiteY127" fmla="*/ 3605755 h 4651885"/>
              <a:gd name="connsiteX128" fmla="*/ 4507028 w 7275525"/>
              <a:gd name="connsiteY128" fmla="*/ 3597719 h 4651885"/>
              <a:gd name="connsiteX129" fmla="*/ 4484901 w 7275525"/>
              <a:gd name="connsiteY129" fmla="*/ 3589682 h 4651885"/>
              <a:gd name="connsiteX130" fmla="*/ 4462773 w 7275525"/>
              <a:gd name="connsiteY130" fmla="*/ 3583393 h 4651885"/>
              <a:gd name="connsiteX131" fmla="*/ 4440646 w 7275525"/>
              <a:gd name="connsiteY131" fmla="*/ 3577104 h 4651885"/>
              <a:gd name="connsiteX132" fmla="*/ 4416816 w 7275525"/>
              <a:gd name="connsiteY132" fmla="*/ 3569067 h 4651885"/>
              <a:gd name="connsiteX133" fmla="*/ 4393837 w 7275525"/>
              <a:gd name="connsiteY133" fmla="*/ 3561380 h 4651885"/>
              <a:gd name="connsiteX134" fmla="*/ 4370008 w 7275525"/>
              <a:gd name="connsiteY134" fmla="*/ 3553344 h 4651885"/>
              <a:gd name="connsiteX135" fmla="*/ 4347880 w 7275525"/>
              <a:gd name="connsiteY135" fmla="*/ 3545307 h 4651885"/>
              <a:gd name="connsiteX136" fmla="*/ 4325753 w 7275525"/>
              <a:gd name="connsiteY136" fmla="*/ 3540765 h 4651885"/>
              <a:gd name="connsiteX137" fmla="*/ 4301923 w 7275525"/>
              <a:gd name="connsiteY137" fmla="*/ 3532729 h 4651885"/>
              <a:gd name="connsiteX138" fmla="*/ 4281498 w 7275525"/>
              <a:gd name="connsiteY138" fmla="*/ 3524692 h 4651885"/>
              <a:gd name="connsiteX139" fmla="*/ 4257668 w 7275525"/>
              <a:gd name="connsiteY139" fmla="*/ 3516656 h 4651885"/>
              <a:gd name="connsiteX140" fmla="*/ 4235540 w 7275525"/>
              <a:gd name="connsiteY140" fmla="*/ 3510367 h 4651885"/>
              <a:gd name="connsiteX141" fmla="*/ 4211711 w 7275525"/>
              <a:gd name="connsiteY141" fmla="*/ 3504077 h 4651885"/>
              <a:gd name="connsiteX142" fmla="*/ 4189583 w 7275525"/>
              <a:gd name="connsiteY142" fmla="*/ 3496041 h 4651885"/>
              <a:gd name="connsiteX143" fmla="*/ 4167456 w 7275525"/>
              <a:gd name="connsiteY143" fmla="*/ 3489751 h 4651885"/>
              <a:gd name="connsiteX144" fmla="*/ 4143626 w 7275525"/>
              <a:gd name="connsiteY144" fmla="*/ 3482064 h 4651885"/>
              <a:gd name="connsiteX145" fmla="*/ 4121498 w 7275525"/>
              <a:gd name="connsiteY145" fmla="*/ 3474028 h 4651885"/>
              <a:gd name="connsiteX146" fmla="*/ 4097669 w 7275525"/>
              <a:gd name="connsiteY146" fmla="*/ 3467739 h 4651885"/>
              <a:gd name="connsiteX147" fmla="*/ 4076392 w 7275525"/>
              <a:gd name="connsiteY147" fmla="*/ 3461100 h 4651885"/>
              <a:gd name="connsiteX148" fmla="*/ 4054265 w 7275525"/>
              <a:gd name="connsiteY148" fmla="*/ 3453413 h 4651885"/>
              <a:gd name="connsiteX149" fmla="*/ 4030435 w 7275525"/>
              <a:gd name="connsiteY149" fmla="*/ 3447124 h 4651885"/>
              <a:gd name="connsiteX150" fmla="*/ 4008307 w 7275525"/>
              <a:gd name="connsiteY150" fmla="*/ 3439087 h 4651885"/>
              <a:gd name="connsiteX151" fmla="*/ 3984478 w 7275525"/>
              <a:gd name="connsiteY151" fmla="*/ 3432798 h 4651885"/>
              <a:gd name="connsiteX152" fmla="*/ 3962350 w 7275525"/>
              <a:gd name="connsiteY152" fmla="*/ 3426508 h 4651885"/>
              <a:gd name="connsiteX153" fmla="*/ 3940223 w 7275525"/>
              <a:gd name="connsiteY153" fmla="*/ 3418472 h 4651885"/>
              <a:gd name="connsiteX154" fmla="*/ 3916393 w 7275525"/>
              <a:gd name="connsiteY154" fmla="*/ 3412183 h 4651885"/>
              <a:gd name="connsiteX155" fmla="*/ 3894265 w 7275525"/>
              <a:gd name="connsiteY155" fmla="*/ 3404146 h 4651885"/>
              <a:gd name="connsiteX156" fmla="*/ 3870436 w 7275525"/>
              <a:gd name="connsiteY156" fmla="*/ 3397857 h 4651885"/>
              <a:gd name="connsiteX157" fmla="*/ 3850010 w 7275525"/>
              <a:gd name="connsiteY157" fmla="*/ 3391568 h 4651885"/>
              <a:gd name="connsiteX158" fmla="*/ 3827883 w 7275525"/>
              <a:gd name="connsiteY158" fmla="*/ 3384929 h 4651885"/>
              <a:gd name="connsiteX159" fmla="*/ 3804053 w 7275525"/>
              <a:gd name="connsiteY159" fmla="*/ 3377242 h 4651885"/>
              <a:gd name="connsiteX160" fmla="*/ 3781075 w 7275525"/>
              <a:gd name="connsiteY160" fmla="*/ 3370603 h 4651885"/>
              <a:gd name="connsiteX161" fmla="*/ 3757245 w 7275525"/>
              <a:gd name="connsiteY161" fmla="*/ 3362916 h 4651885"/>
              <a:gd name="connsiteX162" fmla="*/ 3735117 w 7275525"/>
              <a:gd name="connsiteY162" fmla="*/ 3356627 h 4651885"/>
              <a:gd name="connsiteX163" fmla="*/ 3712990 w 7275525"/>
              <a:gd name="connsiteY163" fmla="*/ 3349988 h 4651885"/>
              <a:gd name="connsiteX164" fmla="*/ 3689160 w 7275525"/>
              <a:gd name="connsiteY164" fmla="*/ 3343699 h 4651885"/>
              <a:gd name="connsiteX165" fmla="*/ 3667033 w 7275525"/>
              <a:gd name="connsiteY165" fmla="*/ 3337409 h 4651885"/>
              <a:gd name="connsiteX166" fmla="*/ 3644905 w 7275525"/>
              <a:gd name="connsiteY166" fmla="*/ 3329373 h 4651885"/>
              <a:gd name="connsiteX167" fmla="*/ 3622777 w 7275525"/>
              <a:gd name="connsiteY167" fmla="*/ 3323083 h 4651885"/>
              <a:gd name="connsiteX168" fmla="*/ 3600650 w 7275525"/>
              <a:gd name="connsiteY168" fmla="*/ 3315047 h 4651885"/>
              <a:gd name="connsiteX169" fmla="*/ 3576820 w 7275525"/>
              <a:gd name="connsiteY169" fmla="*/ 3310505 h 4651885"/>
              <a:gd name="connsiteX170" fmla="*/ 3554693 w 7275525"/>
              <a:gd name="connsiteY170" fmla="*/ 3304215 h 4651885"/>
              <a:gd name="connsiteX171" fmla="*/ 3530863 w 7275525"/>
              <a:gd name="connsiteY171" fmla="*/ 3296179 h 4651885"/>
              <a:gd name="connsiteX172" fmla="*/ 3508735 w 7275525"/>
              <a:gd name="connsiteY172" fmla="*/ 3289890 h 4651885"/>
              <a:gd name="connsiteX173" fmla="*/ 3485757 w 7275525"/>
              <a:gd name="connsiteY173" fmla="*/ 3281853 h 4651885"/>
              <a:gd name="connsiteX174" fmla="*/ 3461927 w 7275525"/>
              <a:gd name="connsiteY174" fmla="*/ 3275564 h 4651885"/>
              <a:gd name="connsiteX175" fmla="*/ 3441502 w 7275525"/>
              <a:gd name="connsiteY175" fmla="*/ 3270672 h 4651885"/>
              <a:gd name="connsiteX176" fmla="*/ 3417672 w 7275525"/>
              <a:gd name="connsiteY176" fmla="*/ 3262985 h 4651885"/>
              <a:gd name="connsiteX177" fmla="*/ 3395545 w 7275525"/>
              <a:gd name="connsiteY177" fmla="*/ 3256346 h 4651885"/>
              <a:gd name="connsiteX178" fmla="*/ 3373417 w 7275525"/>
              <a:gd name="connsiteY178" fmla="*/ 3250057 h 4651885"/>
              <a:gd name="connsiteX179" fmla="*/ 3349587 w 7275525"/>
              <a:gd name="connsiteY179" fmla="*/ 3243768 h 4651885"/>
              <a:gd name="connsiteX180" fmla="*/ 3327460 w 7275525"/>
              <a:gd name="connsiteY180" fmla="*/ 3235731 h 4651885"/>
              <a:gd name="connsiteX181" fmla="*/ 3303630 w 7275525"/>
              <a:gd name="connsiteY181" fmla="*/ 3231189 h 4651885"/>
              <a:gd name="connsiteX182" fmla="*/ 3281503 w 7275525"/>
              <a:gd name="connsiteY182" fmla="*/ 3224550 h 4651885"/>
              <a:gd name="connsiteX183" fmla="*/ 3259375 w 7275525"/>
              <a:gd name="connsiteY183" fmla="*/ 3218261 h 4651885"/>
              <a:gd name="connsiteX184" fmla="*/ 3237247 w 7275525"/>
              <a:gd name="connsiteY184" fmla="*/ 3210574 h 4651885"/>
              <a:gd name="connsiteX185" fmla="*/ 3215120 w 7275525"/>
              <a:gd name="connsiteY185" fmla="*/ 3203935 h 4651885"/>
              <a:gd name="connsiteX186" fmla="*/ 3191290 w 7275525"/>
              <a:gd name="connsiteY186" fmla="*/ 3197646 h 4651885"/>
              <a:gd name="connsiteX187" fmla="*/ 3168312 w 7275525"/>
              <a:gd name="connsiteY187" fmla="*/ 3193103 h 4651885"/>
              <a:gd name="connsiteX188" fmla="*/ 3144482 w 7275525"/>
              <a:gd name="connsiteY188" fmla="*/ 3185067 h 4651885"/>
              <a:gd name="connsiteX189" fmla="*/ 3122354 w 7275525"/>
              <a:gd name="connsiteY189" fmla="*/ 3178778 h 4651885"/>
              <a:gd name="connsiteX190" fmla="*/ 3100227 w 7275525"/>
              <a:gd name="connsiteY190" fmla="*/ 3172488 h 4651885"/>
              <a:gd name="connsiteX191" fmla="*/ 3076397 w 7275525"/>
              <a:gd name="connsiteY191" fmla="*/ 3165850 h 4651885"/>
              <a:gd name="connsiteX192" fmla="*/ 3054270 w 7275525"/>
              <a:gd name="connsiteY192" fmla="*/ 3159560 h 4651885"/>
              <a:gd name="connsiteX193" fmla="*/ 3032142 w 7275525"/>
              <a:gd name="connsiteY193" fmla="*/ 3155018 h 4651885"/>
              <a:gd name="connsiteX194" fmla="*/ 3010015 w 7275525"/>
              <a:gd name="connsiteY194" fmla="*/ 3148379 h 4651885"/>
              <a:gd name="connsiteX195" fmla="*/ 2987887 w 7275525"/>
              <a:gd name="connsiteY195" fmla="*/ 3140692 h 4651885"/>
              <a:gd name="connsiteX196" fmla="*/ 2964057 w 7275525"/>
              <a:gd name="connsiteY196" fmla="*/ 3134403 h 4651885"/>
              <a:gd name="connsiteX197" fmla="*/ 2941930 w 7275525"/>
              <a:gd name="connsiteY197" fmla="*/ 3127764 h 4651885"/>
              <a:gd name="connsiteX198" fmla="*/ 2918100 w 7275525"/>
              <a:gd name="connsiteY198" fmla="*/ 3121475 h 4651885"/>
              <a:gd name="connsiteX199" fmla="*/ 2895972 w 7275525"/>
              <a:gd name="connsiteY199" fmla="*/ 3116932 h 4651885"/>
              <a:gd name="connsiteX200" fmla="*/ 2872994 w 7275525"/>
              <a:gd name="connsiteY200" fmla="*/ 3110294 h 4651885"/>
              <a:gd name="connsiteX201" fmla="*/ 2849164 w 7275525"/>
              <a:gd name="connsiteY201" fmla="*/ 3104004 h 4651885"/>
              <a:gd name="connsiteX202" fmla="*/ 2828739 w 7275525"/>
              <a:gd name="connsiteY202" fmla="*/ 3097715 h 4651885"/>
              <a:gd name="connsiteX203" fmla="*/ 2804909 w 7275525"/>
              <a:gd name="connsiteY203" fmla="*/ 3091425 h 4651885"/>
              <a:gd name="connsiteX204" fmla="*/ 2782781 w 7275525"/>
              <a:gd name="connsiteY204" fmla="*/ 3085136 h 4651885"/>
              <a:gd name="connsiteX205" fmla="*/ 2760654 w 7275525"/>
              <a:gd name="connsiteY205" fmla="*/ 3080244 h 4651885"/>
              <a:gd name="connsiteX206" fmla="*/ 2736824 w 7275525"/>
              <a:gd name="connsiteY206" fmla="*/ 3073955 h 4651885"/>
              <a:gd name="connsiteX207" fmla="*/ 2714697 w 7275525"/>
              <a:gd name="connsiteY207" fmla="*/ 3067666 h 4651885"/>
              <a:gd name="connsiteX208" fmla="*/ 2690867 w 7275525"/>
              <a:gd name="connsiteY208" fmla="*/ 3061376 h 4651885"/>
              <a:gd name="connsiteX209" fmla="*/ 2668740 w 7275525"/>
              <a:gd name="connsiteY209" fmla="*/ 3054738 h 4651885"/>
              <a:gd name="connsiteX210" fmla="*/ 2646612 w 7275525"/>
              <a:gd name="connsiteY210" fmla="*/ 3048448 h 4651885"/>
              <a:gd name="connsiteX211" fmla="*/ 2624484 w 7275525"/>
              <a:gd name="connsiteY211" fmla="*/ 3042159 h 4651885"/>
              <a:gd name="connsiteX212" fmla="*/ 2601506 w 7275525"/>
              <a:gd name="connsiteY212" fmla="*/ 3037267 h 4651885"/>
              <a:gd name="connsiteX213" fmla="*/ 2578527 w 7275525"/>
              <a:gd name="connsiteY213" fmla="*/ 3030978 h 4651885"/>
              <a:gd name="connsiteX214" fmla="*/ 2555549 w 7275525"/>
              <a:gd name="connsiteY214" fmla="*/ 3024688 h 4651885"/>
              <a:gd name="connsiteX215" fmla="*/ 2533421 w 7275525"/>
              <a:gd name="connsiteY215" fmla="*/ 3018399 h 4651885"/>
              <a:gd name="connsiteX216" fmla="*/ 2509591 w 7275525"/>
              <a:gd name="connsiteY216" fmla="*/ 3012110 h 4651885"/>
              <a:gd name="connsiteX217" fmla="*/ 2487464 w 7275525"/>
              <a:gd name="connsiteY217" fmla="*/ 3005820 h 4651885"/>
              <a:gd name="connsiteX218" fmla="*/ 2463634 w 7275525"/>
              <a:gd name="connsiteY218" fmla="*/ 3000929 h 4651885"/>
              <a:gd name="connsiteX219" fmla="*/ 2441507 w 7275525"/>
              <a:gd name="connsiteY219" fmla="*/ 2996037 h 4651885"/>
              <a:gd name="connsiteX220" fmla="*/ 2421081 w 7275525"/>
              <a:gd name="connsiteY220" fmla="*/ 2989748 h 4651885"/>
              <a:gd name="connsiteX221" fmla="*/ 2397251 w 7275525"/>
              <a:gd name="connsiteY221" fmla="*/ 2983458 h 4651885"/>
              <a:gd name="connsiteX222" fmla="*/ 2375124 w 7275525"/>
              <a:gd name="connsiteY222" fmla="*/ 2977169 h 4651885"/>
              <a:gd name="connsiteX223" fmla="*/ 2351294 w 7275525"/>
              <a:gd name="connsiteY223" fmla="*/ 2970879 h 4651885"/>
              <a:gd name="connsiteX224" fmla="*/ 2329167 w 7275525"/>
              <a:gd name="connsiteY224" fmla="*/ 2964241 h 4651885"/>
              <a:gd name="connsiteX225" fmla="*/ 2307039 w 7275525"/>
              <a:gd name="connsiteY225" fmla="*/ 2959698 h 4651885"/>
              <a:gd name="connsiteX226" fmla="*/ 2283210 w 7275525"/>
              <a:gd name="connsiteY226" fmla="*/ 2954807 h 4651885"/>
              <a:gd name="connsiteX227" fmla="*/ 2260231 w 7275525"/>
              <a:gd name="connsiteY227" fmla="*/ 2948517 h 4651885"/>
              <a:gd name="connsiteX228" fmla="*/ 2236401 w 7275525"/>
              <a:gd name="connsiteY228" fmla="*/ 2942228 h 4651885"/>
              <a:gd name="connsiteX229" fmla="*/ 2214274 w 7275525"/>
              <a:gd name="connsiteY229" fmla="*/ 2935939 h 4651885"/>
              <a:gd name="connsiteX230" fmla="*/ 2192146 w 7275525"/>
              <a:gd name="connsiteY230" fmla="*/ 2929300 h 4651885"/>
              <a:gd name="connsiteX231" fmla="*/ 2170019 w 7275525"/>
              <a:gd name="connsiteY231" fmla="*/ 2926155 h 4651885"/>
              <a:gd name="connsiteX232" fmla="*/ 2147891 w 7275525"/>
              <a:gd name="connsiteY232" fmla="*/ 2919866 h 4651885"/>
              <a:gd name="connsiteX233" fmla="*/ 2124061 w 7275525"/>
              <a:gd name="connsiteY233" fmla="*/ 2913576 h 4651885"/>
              <a:gd name="connsiteX234" fmla="*/ 2101934 w 7275525"/>
              <a:gd name="connsiteY234" fmla="*/ 2907287 h 4651885"/>
              <a:gd name="connsiteX235" fmla="*/ 2078104 w 7275525"/>
              <a:gd name="connsiteY235" fmla="*/ 2902395 h 4651885"/>
              <a:gd name="connsiteX236" fmla="*/ 2055977 w 7275525"/>
              <a:gd name="connsiteY236" fmla="*/ 2896106 h 4651885"/>
              <a:gd name="connsiteX237" fmla="*/ 2033849 w 7275525"/>
              <a:gd name="connsiteY237" fmla="*/ 2889817 h 4651885"/>
              <a:gd name="connsiteX238" fmla="*/ 2010019 w 7275525"/>
              <a:gd name="connsiteY238" fmla="*/ 2886672 h 4651885"/>
              <a:gd name="connsiteX239" fmla="*/ 1988743 w 7275525"/>
              <a:gd name="connsiteY239" fmla="*/ 2880383 h 4651885"/>
              <a:gd name="connsiteX240" fmla="*/ 1964913 w 7275525"/>
              <a:gd name="connsiteY240" fmla="*/ 2873744 h 4651885"/>
              <a:gd name="connsiteX241" fmla="*/ 1942786 w 7275525"/>
              <a:gd name="connsiteY241" fmla="*/ 2867454 h 4651885"/>
              <a:gd name="connsiteX242" fmla="*/ 1920658 w 7275525"/>
              <a:gd name="connsiteY242" fmla="*/ 2862912 h 4651885"/>
              <a:gd name="connsiteX243" fmla="*/ 1896828 w 7275525"/>
              <a:gd name="connsiteY243" fmla="*/ 2856273 h 4651885"/>
              <a:gd name="connsiteX244" fmla="*/ 1874701 w 7275525"/>
              <a:gd name="connsiteY244" fmla="*/ 2849984 h 4651885"/>
              <a:gd name="connsiteX245" fmla="*/ 1850871 w 7275525"/>
              <a:gd name="connsiteY245" fmla="*/ 2846839 h 4651885"/>
              <a:gd name="connsiteX246" fmla="*/ 1828744 w 7275525"/>
              <a:gd name="connsiteY246" fmla="*/ 2840550 h 4651885"/>
              <a:gd name="connsiteX247" fmla="*/ 1806616 w 7275525"/>
              <a:gd name="connsiteY247" fmla="*/ 2835658 h 4651885"/>
              <a:gd name="connsiteX248" fmla="*/ 1784489 w 7275525"/>
              <a:gd name="connsiteY248" fmla="*/ 2829369 h 4651885"/>
              <a:gd name="connsiteX249" fmla="*/ 1762361 w 7275525"/>
              <a:gd name="connsiteY249" fmla="*/ 2823080 h 4651885"/>
              <a:gd name="connsiteX250" fmla="*/ 1738531 w 7275525"/>
              <a:gd name="connsiteY250" fmla="*/ 2818188 h 4651885"/>
              <a:gd name="connsiteX251" fmla="*/ 1716404 w 7275525"/>
              <a:gd name="connsiteY251" fmla="*/ 2811898 h 4651885"/>
              <a:gd name="connsiteX252" fmla="*/ 1694276 w 7275525"/>
              <a:gd name="connsiteY252" fmla="*/ 2808754 h 4651885"/>
              <a:gd name="connsiteX253" fmla="*/ 1670447 w 7275525"/>
              <a:gd name="connsiteY253" fmla="*/ 2802464 h 4651885"/>
              <a:gd name="connsiteX254" fmla="*/ 1647468 w 7275525"/>
              <a:gd name="connsiteY254" fmla="*/ 2796175 h 4651885"/>
              <a:gd name="connsiteX255" fmla="*/ 1623639 w 7275525"/>
              <a:gd name="connsiteY255" fmla="*/ 2791283 h 4651885"/>
              <a:gd name="connsiteX256" fmla="*/ 1601511 w 7275525"/>
              <a:gd name="connsiteY256" fmla="*/ 2784994 h 4651885"/>
              <a:gd name="connsiteX257" fmla="*/ 1581086 w 7275525"/>
              <a:gd name="connsiteY257" fmla="*/ 2780102 h 4651885"/>
              <a:gd name="connsiteX258" fmla="*/ 1557256 w 7275525"/>
              <a:gd name="connsiteY258" fmla="*/ 2773813 h 4651885"/>
              <a:gd name="connsiteX259" fmla="*/ 1535128 w 7275525"/>
              <a:gd name="connsiteY259" fmla="*/ 2770668 h 4651885"/>
              <a:gd name="connsiteX260" fmla="*/ 1511298 w 7275525"/>
              <a:gd name="connsiteY260" fmla="*/ 2764379 h 4651885"/>
              <a:gd name="connsiteX261" fmla="*/ 1489171 w 7275525"/>
              <a:gd name="connsiteY261" fmla="*/ 2759487 h 4651885"/>
              <a:gd name="connsiteX262" fmla="*/ 1467044 w 7275525"/>
              <a:gd name="connsiteY262" fmla="*/ 2753198 h 4651885"/>
              <a:gd name="connsiteX263" fmla="*/ 1443214 w 7275525"/>
              <a:gd name="connsiteY263" fmla="*/ 2748306 h 4651885"/>
              <a:gd name="connsiteX264" fmla="*/ 1421086 w 7275525"/>
              <a:gd name="connsiteY264" fmla="*/ 2742017 h 4651885"/>
              <a:gd name="connsiteX265" fmla="*/ 1397257 w 7275525"/>
              <a:gd name="connsiteY265" fmla="*/ 2737474 h 4651885"/>
              <a:gd name="connsiteX266" fmla="*/ 1375980 w 7275525"/>
              <a:gd name="connsiteY266" fmla="*/ 2732583 h 4651885"/>
              <a:gd name="connsiteX267" fmla="*/ 1353853 w 7275525"/>
              <a:gd name="connsiteY267" fmla="*/ 2727691 h 4651885"/>
              <a:gd name="connsiteX268" fmla="*/ 1330023 w 7275525"/>
              <a:gd name="connsiteY268" fmla="*/ 2721402 h 4651885"/>
              <a:gd name="connsiteX269" fmla="*/ 1307895 w 7275525"/>
              <a:gd name="connsiteY269" fmla="*/ 2716859 h 4651885"/>
              <a:gd name="connsiteX270" fmla="*/ 1284066 w 7275525"/>
              <a:gd name="connsiteY270" fmla="*/ 2711968 h 4651885"/>
              <a:gd name="connsiteX271" fmla="*/ 1261938 w 7275525"/>
              <a:gd name="connsiteY271" fmla="*/ 2705678 h 4651885"/>
              <a:gd name="connsiteX272" fmla="*/ 1239810 w 7275525"/>
              <a:gd name="connsiteY272" fmla="*/ 2700786 h 4651885"/>
              <a:gd name="connsiteX273" fmla="*/ 1215981 w 7275525"/>
              <a:gd name="connsiteY273" fmla="*/ 2694497 h 4651885"/>
              <a:gd name="connsiteX274" fmla="*/ 1193853 w 7275525"/>
              <a:gd name="connsiteY274" fmla="*/ 2691352 h 4651885"/>
              <a:gd name="connsiteX275" fmla="*/ 1171726 w 7275525"/>
              <a:gd name="connsiteY275" fmla="*/ 2686461 h 4651885"/>
              <a:gd name="connsiteX276" fmla="*/ 1149598 w 7275525"/>
              <a:gd name="connsiteY276" fmla="*/ 2680171 h 4651885"/>
              <a:gd name="connsiteX277" fmla="*/ 1127471 w 7275525"/>
              <a:gd name="connsiteY277" fmla="*/ 2675280 h 4651885"/>
              <a:gd name="connsiteX278" fmla="*/ 1103641 w 7275525"/>
              <a:gd name="connsiteY278" fmla="*/ 2670737 h 4651885"/>
              <a:gd name="connsiteX279" fmla="*/ 1081513 w 7275525"/>
              <a:gd name="connsiteY279" fmla="*/ 2664448 h 4651885"/>
              <a:gd name="connsiteX280" fmla="*/ 1057684 w 7275525"/>
              <a:gd name="connsiteY280" fmla="*/ 2659556 h 4651885"/>
              <a:gd name="connsiteX281" fmla="*/ 1034705 w 7275525"/>
              <a:gd name="connsiteY281" fmla="*/ 2654664 h 4651885"/>
              <a:gd name="connsiteX282" fmla="*/ 1012578 w 7275525"/>
              <a:gd name="connsiteY282" fmla="*/ 2650122 h 4651885"/>
              <a:gd name="connsiteX283" fmla="*/ 988748 w 7275525"/>
              <a:gd name="connsiteY283" fmla="*/ 2645230 h 4651885"/>
              <a:gd name="connsiteX284" fmla="*/ 968322 w 7275525"/>
              <a:gd name="connsiteY284" fmla="*/ 2640688 h 4651885"/>
              <a:gd name="connsiteX285" fmla="*/ 944493 w 7275525"/>
              <a:gd name="connsiteY285" fmla="*/ 2634049 h 4651885"/>
              <a:gd name="connsiteX286" fmla="*/ 922365 w 7275525"/>
              <a:gd name="connsiteY286" fmla="*/ 2629507 h 4651885"/>
              <a:gd name="connsiteX287" fmla="*/ 898536 w 7275525"/>
              <a:gd name="connsiteY287" fmla="*/ 2624615 h 4651885"/>
              <a:gd name="connsiteX288" fmla="*/ 876408 w 7275525"/>
              <a:gd name="connsiteY288" fmla="*/ 2618326 h 4651885"/>
              <a:gd name="connsiteX289" fmla="*/ 854281 w 7275525"/>
              <a:gd name="connsiteY289" fmla="*/ 2615181 h 4651885"/>
              <a:gd name="connsiteX290" fmla="*/ 830451 w 7275525"/>
              <a:gd name="connsiteY290" fmla="*/ 2610290 h 4651885"/>
              <a:gd name="connsiteX291" fmla="*/ 808323 w 7275525"/>
              <a:gd name="connsiteY291" fmla="*/ 2605747 h 4651885"/>
              <a:gd name="connsiteX292" fmla="*/ 784494 w 7275525"/>
              <a:gd name="connsiteY292" fmla="*/ 2599108 h 4651885"/>
              <a:gd name="connsiteX293" fmla="*/ 762366 w 7275525"/>
              <a:gd name="connsiteY293" fmla="*/ 2594566 h 4651885"/>
              <a:gd name="connsiteX294" fmla="*/ 741090 w 7275525"/>
              <a:gd name="connsiteY294" fmla="*/ 2589674 h 4651885"/>
              <a:gd name="connsiteX295" fmla="*/ 717260 w 7275525"/>
              <a:gd name="connsiteY295" fmla="*/ 2585132 h 4651885"/>
              <a:gd name="connsiteX296" fmla="*/ 695132 w 7275525"/>
              <a:gd name="connsiteY296" fmla="*/ 2578493 h 4651885"/>
              <a:gd name="connsiteX297" fmla="*/ 671303 w 7275525"/>
              <a:gd name="connsiteY297" fmla="*/ 2575349 h 4651885"/>
              <a:gd name="connsiteX298" fmla="*/ 649175 w 7275525"/>
              <a:gd name="connsiteY298" fmla="*/ 2570806 h 4651885"/>
              <a:gd name="connsiteX299" fmla="*/ 627048 w 7275525"/>
              <a:gd name="connsiteY299" fmla="*/ 2565915 h 4651885"/>
              <a:gd name="connsiteX300" fmla="*/ 603218 w 7275525"/>
              <a:gd name="connsiteY300" fmla="*/ 2561023 h 4651885"/>
              <a:gd name="connsiteX301" fmla="*/ 581090 w 7275525"/>
              <a:gd name="connsiteY301" fmla="*/ 2556481 h 4651885"/>
              <a:gd name="connsiteX302" fmla="*/ 557261 w 7275525"/>
              <a:gd name="connsiteY302" fmla="*/ 2550191 h 4651885"/>
              <a:gd name="connsiteX303" fmla="*/ 536835 w 7275525"/>
              <a:gd name="connsiteY303" fmla="*/ 2545300 h 4651885"/>
              <a:gd name="connsiteX304" fmla="*/ 514708 w 7275525"/>
              <a:gd name="connsiteY304" fmla="*/ 2540408 h 4651885"/>
              <a:gd name="connsiteX305" fmla="*/ 490878 w 7275525"/>
              <a:gd name="connsiteY305" fmla="*/ 2537263 h 4651885"/>
              <a:gd name="connsiteX306" fmla="*/ 467900 w 7275525"/>
              <a:gd name="connsiteY306" fmla="*/ 2532721 h 4651885"/>
              <a:gd name="connsiteX307" fmla="*/ 444921 w 7275525"/>
              <a:gd name="connsiteY307" fmla="*/ 2527829 h 4651885"/>
              <a:gd name="connsiteX308" fmla="*/ 421942 w 7275525"/>
              <a:gd name="connsiteY308" fmla="*/ 2522937 h 4651885"/>
              <a:gd name="connsiteX309" fmla="*/ 399815 w 7275525"/>
              <a:gd name="connsiteY309" fmla="*/ 2516648 h 4651885"/>
              <a:gd name="connsiteX310" fmla="*/ 375985 w 7275525"/>
              <a:gd name="connsiteY310" fmla="*/ 2512106 h 4651885"/>
              <a:gd name="connsiteX311" fmla="*/ 353857 w 7275525"/>
              <a:gd name="connsiteY311" fmla="*/ 2507214 h 4651885"/>
              <a:gd name="connsiteX312" fmla="*/ 331730 w 7275525"/>
              <a:gd name="connsiteY312" fmla="*/ 2502322 h 4651885"/>
              <a:gd name="connsiteX313" fmla="*/ 309602 w 7275525"/>
              <a:gd name="connsiteY313" fmla="*/ 2499178 h 4651885"/>
              <a:gd name="connsiteX314" fmla="*/ 287475 w 7275525"/>
              <a:gd name="connsiteY314" fmla="*/ 2494635 h 4651885"/>
              <a:gd name="connsiteX315" fmla="*/ 263645 w 7275525"/>
              <a:gd name="connsiteY315" fmla="*/ 2489744 h 4651885"/>
              <a:gd name="connsiteX316" fmla="*/ 241518 w 7275525"/>
              <a:gd name="connsiteY316" fmla="*/ 2484852 h 4651885"/>
              <a:gd name="connsiteX317" fmla="*/ 217688 w 7275525"/>
              <a:gd name="connsiteY317" fmla="*/ 2480309 h 4651885"/>
              <a:gd name="connsiteX318" fmla="*/ 195560 w 7275525"/>
              <a:gd name="connsiteY318" fmla="*/ 2475418 h 4651885"/>
              <a:gd name="connsiteX319" fmla="*/ 173433 w 7275525"/>
              <a:gd name="connsiteY319" fmla="*/ 2470526 h 4651885"/>
              <a:gd name="connsiteX320" fmla="*/ 149603 w 7275525"/>
              <a:gd name="connsiteY320" fmla="*/ 2465984 h 4651885"/>
              <a:gd name="connsiteX321" fmla="*/ 128327 w 7275525"/>
              <a:gd name="connsiteY321" fmla="*/ 2461092 h 4651885"/>
              <a:gd name="connsiteX322" fmla="*/ 104497 w 7275525"/>
              <a:gd name="connsiteY322" fmla="*/ 2457947 h 4651885"/>
              <a:gd name="connsiteX323" fmla="*/ 82369 w 7275525"/>
              <a:gd name="connsiteY323" fmla="*/ 2453056 h 4651885"/>
              <a:gd name="connsiteX324" fmla="*/ 60242 w 7275525"/>
              <a:gd name="connsiteY324" fmla="*/ 2448513 h 4651885"/>
              <a:gd name="connsiteX325" fmla="*/ 36412 w 7275525"/>
              <a:gd name="connsiteY325" fmla="*/ 2443622 h 4651885"/>
              <a:gd name="connsiteX326" fmla="*/ 12526 w 7275525"/>
              <a:gd name="connsiteY326" fmla="*/ 2418975 h 4651885"/>
              <a:gd name="connsiteX327" fmla="*/ 0 w 7275525"/>
              <a:gd name="connsiteY327" fmla="*/ 2405730 h 4651885"/>
              <a:gd name="connsiteX328" fmla="*/ 49214 w 7275525"/>
              <a:gd name="connsiteY328" fmla="*/ 2405730 h 4651885"/>
              <a:gd name="connsiteX329" fmla="*/ 1342519 w 7275525"/>
              <a:gd name="connsiteY329" fmla="*/ 0 h 4651885"/>
              <a:gd name="connsiteX0" fmla="*/ 7275525 w 7275525"/>
              <a:gd name="connsiteY0" fmla="*/ 2246155 h 2246155"/>
              <a:gd name="connsiteX1" fmla="*/ 6027871 w 7275525"/>
              <a:gd name="connsiteY1" fmla="*/ 1731825 h 2246155"/>
              <a:gd name="connsiteX2" fmla="*/ 6049999 w 7275525"/>
              <a:gd name="connsiteY2" fmla="*/ 1739862 h 2246155"/>
              <a:gd name="connsiteX3" fmla="*/ 6073829 w 7275525"/>
              <a:gd name="connsiteY3" fmla="*/ 1749296 h 2246155"/>
              <a:gd name="connsiteX4" fmla="*/ 6095957 w 7275525"/>
              <a:gd name="connsiteY4" fmla="*/ 1758730 h 2246155"/>
              <a:gd name="connsiteX5" fmla="*/ 6118084 w 7275525"/>
              <a:gd name="connsiteY5" fmla="*/ 1766766 h 2246155"/>
              <a:gd name="connsiteX6" fmla="*/ 6141913 w 7275525"/>
              <a:gd name="connsiteY6" fmla="*/ 1774803 h 2246155"/>
              <a:gd name="connsiteX7" fmla="*/ 6162339 w 7275525"/>
              <a:gd name="connsiteY7" fmla="*/ 1784237 h 2246155"/>
              <a:gd name="connsiteX8" fmla="*/ 6186169 w 7275525"/>
              <a:gd name="connsiteY8" fmla="*/ 1793671 h 2246155"/>
              <a:gd name="connsiteX9" fmla="*/ 6209147 w 7275525"/>
              <a:gd name="connsiteY9" fmla="*/ 1801707 h 2246155"/>
              <a:gd name="connsiteX10" fmla="*/ 6231275 w 7275525"/>
              <a:gd name="connsiteY10" fmla="*/ 1811141 h 2246155"/>
              <a:gd name="connsiteX11" fmla="*/ 6255105 w 7275525"/>
              <a:gd name="connsiteY11" fmla="*/ 1820575 h 2246155"/>
              <a:gd name="connsiteX12" fmla="*/ 6277232 w 7275525"/>
              <a:gd name="connsiteY12" fmla="*/ 1828612 h 2246155"/>
              <a:gd name="connsiteX13" fmla="*/ 6301062 w 7275525"/>
              <a:gd name="connsiteY13" fmla="*/ 1836648 h 2246155"/>
              <a:gd name="connsiteX14" fmla="*/ 6323189 w 7275525"/>
              <a:gd name="connsiteY14" fmla="*/ 1846082 h 2246155"/>
              <a:gd name="connsiteX15" fmla="*/ 6345317 w 7275525"/>
              <a:gd name="connsiteY15" fmla="*/ 1855516 h 2246155"/>
              <a:gd name="connsiteX16" fmla="*/ 6367445 w 7275525"/>
              <a:gd name="connsiteY16" fmla="*/ 1865300 h 2246155"/>
              <a:gd name="connsiteX17" fmla="*/ 6389572 w 7275525"/>
              <a:gd name="connsiteY17" fmla="*/ 1874734 h 2246155"/>
              <a:gd name="connsiteX18" fmla="*/ 6413401 w 7275525"/>
              <a:gd name="connsiteY18" fmla="*/ 1882770 h 2246155"/>
              <a:gd name="connsiteX19" fmla="*/ 6435529 w 7275525"/>
              <a:gd name="connsiteY19" fmla="*/ 1892204 h 2246155"/>
              <a:gd name="connsiteX20" fmla="*/ 6459359 w 7275525"/>
              <a:gd name="connsiteY20" fmla="*/ 1901638 h 2246155"/>
              <a:gd name="connsiteX21" fmla="*/ 6481487 w 7275525"/>
              <a:gd name="connsiteY21" fmla="*/ 1911072 h 2246155"/>
              <a:gd name="connsiteX22" fmla="*/ 6503614 w 7275525"/>
              <a:gd name="connsiteY22" fmla="*/ 1919108 h 2246155"/>
              <a:gd name="connsiteX23" fmla="*/ 6527443 w 7275525"/>
              <a:gd name="connsiteY23" fmla="*/ 1928543 h 2246155"/>
              <a:gd name="connsiteX24" fmla="*/ 6550422 w 7275525"/>
              <a:gd name="connsiteY24" fmla="*/ 1938326 h 2246155"/>
              <a:gd name="connsiteX25" fmla="*/ 6572550 w 7275525"/>
              <a:gd name="connsiteY25" fmla="*/ 1947760 h 2246155"/>
              <a:gd name="connsiteX26" fmla="*/ 6594677 w 7275525"/>
              <a:gd name="connsiteY26" fmla="*/ 1955796 h 2246155"/>
              <a:gd name="connsiteX27" fmla="*/ 6616805 w 7275525"/>
              <a:gd name="connsiteY27" fmla="*/ 1965230 h 2246155"/>
              <a:gd name="connsiteX28" fmla="*/ 6640635 w 7275525"/>
              <a:gd name="connsiteY28" fmla="*/ 1974664 h 2246155"/>
              <a:gd name="connsiteX29" fmla="*/ 6662762 w 7275525"/>
              <a:gd name="connsiteY29" fmla="*/ 1985846 h 2246155"/>
              <a:gd name="connsiteX30" fmla="*/ 6686592 w 7275525"/>
              <a:gd name="connsiteY30" fmla="*/ 1993882 h 2246155"/>
              <a:gd name="connsiteX31" fmla="*/ 6708719 w 7275525"/>
              <a:gd name="connsiteY31" fmla="*/ 2003316 h 2246155"/>
              <a:gd name="connsiteX32" fmla="*/ 6730847 w 7275525"/>
              <a:gd name="connsiteY32" fmla="*/ 2012750 h 2246155"/>
              <a:gd name="connsiteX33" fmla="*/ 6754677 w 7275525"/>
              <a:gd name="connsiteY33" fmla="*/ 2022184 h 2246155"/>
              <a:gd name="connsiteX34" fmla="*/ 6775102 w 7275525"/>
              <a:gd name="connsiteY34" fmla="*/ 2030220 h 2246155"/>
              <a:gd name="connsiteX35" fmla="*/ 6798931 w 7275525"/>
              <a:gd name="connsiteY35" fmla="*/ 2041402 h 2246155"/>
              <a:gd name="connsiteX36" fmla="*/ 6821910 w 7275525"/>
              <a:gd name="connsiteY36" fmla="*/ 2050836 h 2246155"/>
              <a:gd name="connsiteX37" fmla="*/ 6844038 w 7275525"/>
              <a:gd name="connsiteY37" fmla="*/ 2060270 h 2246155"/>
              <a:gd name="connsiteX38" fmla="*/ 6867867 w 7275525"/>
              <a:gd name="connsiteY38" fmla="*/ 2068306 h 2246155"/>
              <a:gd name="connsiteX39" fmla="*/ 6889995 w 7275525"/>
              <a:gd name="connsiteY39" fmla="*/ 2079487 h 2246155"/>
              <a:gd name="connsiteX40" fmla="*/ 6913825 w 7275525"/>
              <a:gd name="connsiteY40" fmla="*/ 2088921 h 2246155"/>
              <a:gd name="connsiteX41" fmla="*/ 6935952 w 7275525"/>
              <a:gd name="connsiteY41" fmla="*/ 2098355 h 2246155"/>
              <a:gd name="connsiteX42" fmla="*/ 6958080 w 7275525"/>
              <a:gd name="connsiteY42" fmla="*/ 2108139 h 2246155"/>
              <a:gd name="connsiteX43" fmla="*/ 6980207 w 7275525"/>
              <a:gd name="connsiteY43" fmla="*/ 2117573 h 2246155"/>
              <a:gd name="connsiteX44" fmla="*/ 7002335 w 7275525"/>
              <a:gd name="connsiteY44" fmla="*/ 2127007 h 2246155"/>
              <a:gd name="connsiteX45" fmla="*/ 7026165 w 7275525"/>
              <a:gd name="connsiteY45" fmla="*/ 2138188 h 2246155"/>
              <a:gd name="connsiteX46" fmla="*/ 7048292 w 7275525"/>
              <a:gd name="connsiteY46" fmla="*/ 2146224 h 2246155"/>
              <a:gd name="connsiteX47" fmla="*/ 7070419 w 7275525"/>
              <a:gd name="connsiteY47" fmla="*/ 2155658 h 2246155"/>
              <a:gd name="connsiteX48" fmla="*/ 7094249 w 7275525"/>
              <a:gd name="connsiteY48" fmla="*/ 2166839 h 2246155"/>
              <a:gd name="connsiteX49" fmla="*/ 7116377 w 7275525"/>
              <a:gd name="connsiteY49" fmla="*/ 2176273 h 2246155"/>
              <a:gd name="connsiteX50" fmla="*/ 7140207 w 7275525"/>
              <a:gd name="connsiteY50" fmla="*/ 2185707 h 2246155"/>
              <a:gd name="connsiteX51" fmla="*/ 7163185 w 7275525"/>
              <a:gd name="connsiteY51" fmla="*/ 2195491 h 2246155"/>
              <a:gd name="connsiteX52" fmla="*/ 7185313 w 7275525"/>
              <a:gd name="connsiteY52" fmla="*/ 2206323 h 2246155"/>
              <a:gd name="connsiteX53" fmla="*/ 7207440 w 7275525"/>
              <a:gd name="connsiteY53" fmla="*/ 2216106 h 2246155"/>
              <a:gd name="connsiteX54" fmla="*/ 7229568 w 7275525"/>
              <a:gd name="connsiteY54" fmla="*/ 2225540 h 2246155"/>
              <a:gd name="connsiteX55" fmla="*/ 7253397 w 7275525"/>
              <a:gd name="connsiteY55" fmla="*/ 2234974 h 2246155"/>
              <a:gd name="connsiteX56" fmla="*/ 7275525 w 7275525"/>
              <a:gd name="connsiteY56" fmla="*/ 2246155 h 2246155"/>
              <a:gd name="connsiteX57" fmla="*/ 5937672 w 7275525"/>
              <a:gd name="connsiteY57" fmla="*/ 1696890 h 2246155"/>
              <a:gd name="connsiteX58" fmla="*/ 5959787 w 7275525"/>
              <a:gd name="connsiteY58" fmla="*/ 1706319 h 2246155"/>
              <a:gd name="connsiteX59" fmla="*/ 5937672 w 7275525"/>
              <a:gd name="connsiteY59" fmla="*/ 1696890 h 2246155"/>
              <a:gd name="connsiteX60" fmla="*/ 5914678 w 7275525"/>
              <a:gd name="connsiteY60" fmla="*/ 1687450 h 2246155"/>
              <a:gd name="connsiteX61" fmla="*/ 5914681 w 7275525"/>
              <a:gd name="connsiteY61" fmla="*/ 1687450 h 2246155"/>
              <a:gd name="connsiteX62" fmla="*/ 5937659 w 7275525"/>
              <a:gd name="connsiteY62" fmla="*/ 1696884 h 2246155"/>
              <a:gd name="connsiteX63" fmla="*/ 5937672 w 7275525"/>
              <a:gd name="connsiteY63" fmla="*/ 1696890 h 2246155"/>
              <a:gd name="connsiteX64" fmla="*/ 5914678 w 7275525"/>
              <a:gd name="connsiteY64" fmla="*/ 1687450 h 2246155"/>
              <a:gd name="connsiteX65" fmla="*/ 49214 w 7275525"/>
              <a:gd name="connsiteY65" fmla="*/ 0 h 2246155"/>
              <a:gd name="connsiteX66" fmla="*/ 5914678 w 7275525"/>
              <a:gd name="connsiteY66" fmla="*/ 1687450 h 2246155"/>
              <a:gd name="connsiteX67" fmla="*/ 5890851 w 7275525"/>
              <a:gd name="connsiteY67" fmla="*/ 1681161 h 2246155"/>
              <a:gd name="connsiteX68" fmla="*/ 5868724 w 7275525"/>
              <a:gd name="connsiteY68" fmla="*/ 1671378 h 2246155"/>
              <a:gd name="connsiteX69" fmla="*/ 5846596 w 7275525"/>
              <a:gd name="connsiteY69" fmla="*/ 1661944 h 2246155"/>
              <a:gd name="connsiteX70" fmla="*/ 5822767 w 7275525"/>
              <a:gd name="connsiteY70" fmla="*/ 1653907 h 2246155"/>
              <a:gd name="connsiteX71" fmla="*/ 5800639 w 7275525"/>
              <a:gd name="connsiteY71" fmla="*/ 1644473 h 2246155"/>
              <a:gd name="connsiteX72" fmla="*/ 5776809 w 7275525"/>
              <a:gd name="connsiteY72" fmla="*/ 1638184 h 2246155"/>
              <a:gd name="connsiteX73" fmla="*/ 5754682 w 7275525"/>
              <a:gd name="connsiteY73" fmla="*/ 1628750 h 2246155"/>
              <a:gd name="connsiteX74" fmla="*/ 5734256 w 7275525"/>
              <a:gd name="connsiteY74" fmla="*/ 1618966 h 2246155"/>
              <a:gd name="connsiteX75" fmla="*/ 5710427 w 7275525"/>
              <a:gd name="connsiteY75" fmla="*/ 1611279 h 2246155"/>
              <a:gd name="connsiteX76" fmla="*/ 5688299 w 7275525"/>
              <a:gd name="connsiteY76" fmla="*/ 1603243 h 2246155"/>
              <a:gd name="connsiteX77" fmla="*/ 5664469 w 7275525"/>
              <a:gd name="connsiteY77" fmla="*/ 1595207 h 2246155"/>
              <a:gd name="connsiteX78" fmla="*/ 5642342 w 7275525"/>
              <a:gd name="connsiteY78" fmla="*/ 1585772 h 2246155"/>
              <a:gd name="connsiteX79" fmla="*/ 5619363 w 7275525"/>
              <a:gd name="connsiteY79" fmla="*/ 1577736 h 2246155"/>
              <a:gd name="connsiteX80" fmla="*/ 5595534 w 7275525"/>
              <a:gd name="connsiteY80" fmla="*/ 1568302 h 2246155"/>
              <a:gd name="connsiteX81" fmla="*/ 5573406 w 7275525"/>
              <a:gd name="connsiteY81" fmla="*/ 1562013 h 2246155"/>
              <a:gd name="connsiteX82" fmla="*/ 5549576 w 7275525"/>
              <a:gd name="connsiteY82" fmla="*/ 1553976 h 2246155"/>
              <a:gd name="connsiteX83" fmla="*/ 5529151 w 7275525"/>
              <a:gd name="connsiteY83" fmla="*/ 1544542 h 2246155"/>
              <a:gd name="connsiteX84" fmla="*/ 5507023 w 7275525"/>
              <a:gd name="connsiteY84" fmla="*/ 1536506 h 2246155"/>
              <a:gd name="connsiteX85" fmla="*/ 5483194 w 7275525"/>
              <a:gd name="connsiteY85" fmla="*/ 1527072 h 2246155"/>
              <a:gd name="connsiteX86" fmla="*/ 5461066 w 7275525"/>
              <a:gd name="connsiteY86" fmla="*/ 1520782 h 2246155"/>
              <a:gd name="connsiteX87" fmla="*/ 5437237 w 7275525"/>
              <a:gd name="connsiteY87" fmla="*/ 1512746 h 2246155"/>
              <a:gd name="connsiteX88" fmla="*/ 5415109 w 7275525"/>
              <a:gd name="connsiteY88" fmla="*/ 1503312 h 2246155"/>
              <a:gd name="connsiteX89" fmla="*/ 5392981 w 7275525"/>
              <a:gd name="connsiteY89" fmla="*/ 1495276 h 2246155"/>
              <a:gd name="connsiteX90" fmla="*/ 5369152 w 7275525"/>
              <a:gd name="connsiteY90" fmla="*/ 1487239 h 2246155"/>
              <a:gd name="connsiteX91" fmla="*/ 5347024 w 7275525"/>
              <a:gd name="connsiteY91" fmla="*/ 1479552 h 2246155"/>
              <a:gd name="connsiteX92" fmla="*/ 5323195 w 7275525"/>
              <a:gd name="connsiteY92" fmla="*/ 1471516 h 2246155"/>
              <a:gd name="connsiteX93" fmla="*/ 5301918 w 7275525"/>
              <a:gd name="connsiteY93" fmla="*/ 1463479 h 2246155"/>
              <a:gd name="connsiteX94" fmla="*/ 5278088 w 7275525"/>
              <a:gd name="connsiteY94" fmla="*/ 1454045 h 2246155"/>
              <a:gd name="connsiteX95" fmla="*/ 5255961 w 7275525"/>
              <a:gd name="connsiteY95" fmla="*/ 1447756 h 2246155"/>
              <a:gd name="connsiteX96" fmla="*/ 5233833 w 7275525"/>
              <a:gd name="connsiteY96" fmla="*/ 1439720 h 2246155"/>
              <a:gd name="connsiteX97" fmla="*/ 5210004 w 7275525"/>
              <a:gd name="connsiteY97" fmla="*/ 1430286 h 2246155"/>
              <a:gd name="connsiteX98" fmla="*/ 5187876 w 7275525"/>
              <a:gd name="connsiteY98" fmla="*/ 1422249 h 2246155"/>
              <a:gd name="connsiteX99" fmla="*/ 5164046 w 7275525"/>
              <a:gd name="connsiteY99" fmla="*/ 1414213 h 2246155"/>
              <a:gd name="connsiteX100" fmla="*/ 5141919 w 7275525"/>
              <a:gd name="connsiteY100" fmla="*/ 1407923 h 2246155"/>
              <a:gd name="connsiteX101" fmla="*/ 5119791 w 7275525"/>
              <a:gd name="connsiteY101" fmla="*/ 1399887 h 2246155"/>
              <a:gd name="connsiteX102" fmla="*/ 5097664 w 7275525"/>
              <a:gd name="connsiteY102" fmla="*/ 1390453 h 2246155"/>
              <a:gd name="connsiteX103" fmla="*/ 5075536 w 7275525"/>
              <a:gd name="connsiteY103" fmla="*/ 1382417 h 2246155"/>
              <a:gd name="connsiteX104" fmla="*/ 5051707 w 7275525"/>
              <a:gd name="connsiteY104" fmla="*/ 1374730 h 2246155"/>
              <a:gd name="connsiteX105" fmla="*/ 5029579 w 7275525"/>
              <a:gd name="connsiteY105" fmla="*/ 1368440 h 2246155"/>
              <a:gd name="connsiteX106" fmla="*/ 5006600 w 7275525"/>
              <a:gd name="connsiteY106" fmla="*/ 1360404 h 2246155"/>
              <a:gd name="connsiteX107" fmla="*/ 4982771 w 7275525"/>
              <a:gd name="connsiteY107" fmla="*/ 1352367 h 2246155"/>
              <a:gd name="connsiteX108" fmla="*/ 4960643 w 7275525"/>
              <a:gd name="connsiteY108" fmla="*/ 1344331 h 2246155"/>
              <a:gd name="connsiteX109" fmla="*/ 4936813 w 7275525"/>
              <a:gd name="connsiteY109" fmla="*/ 1336644 h 2246155"/>
              <a:gd name="connsiteX110" fmla="*/ 4914686 w 7275525"/>
              <a:gd name="connsiteY110" fmla="*/ 1328608 h 2246155"/>
              <a:gd name="connsiteX111" fmla="*/ 4894260 w 7275525"/>
              <a:gd name="connsiteY111" fmla="*/ 1320571 h 2246155"/>
              <a:gd name="connsiteX112" fmla="*/ 4870431 w 7275525"/>
              <a:gd name="connsiteY112" fmla="*/ 1312535 h 2246155"/>
              <a:gd name="connsiteX113" fmla="*/ 4848303 w 7275525"/>
              <a:gd name="connsiteY113" fmla="*/ 1304848 h 2246155"/>
              <a:gd name="connsiteX114" fmla="*/ 4824474 w 7275525"/>
              <a:gd name="connsiteY114" fmla="*/ 1296811 h 2246155"/>
              <a:gd name="connsiteX115" fmla="*/ 4802346 w 7275525"/>
              <a:gd name="connsiteY115" fmla="*/ 1290522 h 2246155"/>
              <a:gd name="connsiteX116" fmla="*/ 4780219 w 7275525"/>
              <a:gd name="connsiteY116" fmla="*/ 1282486 h 2246155"/>
              <a:gd name="connsiteX117" fmla="*/ 4756389 w 7275525"/>
              <a:gd name="connsiteY117" fmla="*/ 1274449 h 2246155"/>
              <a:gd name="connsiteX118" fmla="*/ 4734261 w 7275525"/>
              <a:gd name="connsiteY118" fmla="*/ 1266762 h 2246155"/>
              <a:gd name="connsiteX119" fmla="*/ 4710432 w 7275525"/>
              <a:gd name="connsiteY119" fmla="*/ 1258726 h 2246155"/>
              <a:gd name="connsiteX120" fmla="*/ 4689155 w 7275525"/>
              <a:gd name="connsiteY120" fmla="*/ 1252436 h 2246155"/>
              <a:gd name="connsiteX121" fmla="*/ 4667028 w 7275525"/>
              <a:gd name="connsiteY121" fmla="*/ 1244400 h 2246155"/>
              <a:gd name="connsiteX122" fmla="*/ 4643198 w 7275525"/>
              <a:gd name="connsiteY122" fmla="*/ 1236364 h 2246155"/>
              <a:gd name="connsiteX123" fmla="*/ 4621070 w 7275525"/>
              <a:gd name="connsiteY123" fmla="*/ 1230074 h 2246155"/>
              <a:gd name="connsiteX124" fmla="*/ 4597241 w 7275525"/>
              <a:gd name="connsiteY124" fmla="*/ 1222387 h 2246155"/>
              <a:gd name="connsiteX125" fmla="*/ 4575113 w 7275525"/>
              <a:gd name="connsiteY125" fmla="*/ 1215749 h 2246155"/>
              <a:gd name="connsiteX126" fmla="*/ 4552986 w 7275525"/>
              <a:gd name="connsiteY126" fmla="*/ 1208062 h 2246155"/>
              <a:gd name="connsiteX127" fmla="*/ 4529156 w 7275525"/>
              <a:gd name="connsiteY127" fmla="*/ 1200025 h 2246155"/>
              <a:gd name="connsiteX128" fmla="*/ 4507028 w 7275525"/>
              <a:gd name="connsiteY128" fmla="*/ 1191989 h 2246155"/>
              <a:gd name="connsiteX129" fmla="*/ 4484901 w 7275525"/>
              <a:gd name="connsiteY129" fmla="*/ 1183952 h 2246155"/>
              <a:gd name="connsiteX130" fmla="*/ 4462773 w 7275525"/>
              <a:gd name="connsiteY130" fmla="*/ 1177663 h 2246155"/>
              <a:gd name="connsiteX131" fmla="*/ 4440646 w 7275525"/>
              <a:gd name="connsiteY131" fmla="*/ 1171374 h 2246155"/>
              <a:gd name="connsiteX132" fmla="*/ 4416816 w 7275525"/>
              <a:gd name="connsiteY132" fmla="*/ 1163337 h 2246155"/>
              <a:gd name="connsiteX133" fmla="*/ 4393837 w 7275525"/>
              <a:gd name="connsiteY133" fmla="*/ 1155650 h 2246155"/>
              <a:gd name="connsiteX134" fmla="*/ 4370008 w 7275525"/>
              <a:gd name="connsiteY134" fmla="*/ 1147614 h 2246155"/>
              <a:gd name="connsiteX135" fmla="*/ 4347880 w 7275525"/>
              <a:gd name="connsiteY135" fmla="*/ 1139577 h 2246155"/>
              <a:gd name="connsiteX136" fmla="*/ 4325753 w 7275525"/>
              <a:gd name="connsiteY136" fmla="*/ 1135035 h 2246155"/>
              <a:gd name="connsiteX137" fmla="*/ 4301923 w 7275525"/>
              <a:gd name="connsiteY137" fmla="*/ 1126999 h 2246155"/>
              <a:gd name="connsiteX138" fmla="*/ 4281498 w 7275525"/>
              <a:gd name="connsiteY138" fmla="*/ 1118962 h 2246155"/>
              <a:gd name="connsiteX139" fmla="*/ 4257668 w 7275525"/>
              <a:gd name="connsiteY139" fmla="*/ 1110926 h 2246155"/>
              <a:gd name="connsiteX140" fmla="*/ 4235540 w 7275525"/>
              <a:gd name="connsiteY140" fmla="*/ 1104637 h 2246155"/>
              <a:gd name="connsiteX141" fmla="*/ 4211711 w 7275525"/>
              <a:gd name="connsiteY141" fmla="*/ 1098347 h 2246155"/>
              <a:gd name="connsiteX142" fmla="*/ 4189583 w 7275525"/>
              <a:gd name="connsiteY142" fmla="*/ 1090311 h 2246155"/>
              <a:gd name="connsiteX143" fmla="*/ 4167456 w 7275525"/>
              <a:gd name="connsiteY143" fmla="*/ 1084021 h 2246155"/>
              <a:gd name="connsiteX144" fmla="*/ 4143626 w 7275525"/>
              <a:gd name="connsiteY144" fmla="*/ 1076334 h 2246155"/>
              <a:gd name="connsiteX145" fmla="*/ 4121498 w 7275525"/>
              <a:gd name="connsiteY145" fmla="*/ 1068298 h 2246155"/>
              <a:gd name="connsiteX146" fmla="*/ 4097669 w 7275525"/>
              <a:gd name="connsiteY146" fmla="*/ 1062009 h 2246155"/>
              <a:gd name="connsiteX147" fmla="*/ 4076392 w 7275525"/>
              <a:gd name="connsiteY147" fmla="*/ 1055370 h 2246155"/>
              <a:gd name="connsiteX148" fmla="*/ 4054265 w 7275525"/>
              <a:gd name="connsiteY148" fmla="*/ 1047683 h 2246155"/>
              <a:gd name="connsiteX149" fmla="*/ 4030435 w 7275525"/>
              <a:gd name="connsiteY149" fmla="*/ 1041394 h 2246155"/>
              <a:gd name="connsiteX150" fmla="*/ 4008307 w 7275525"/>
              <a:gd name="connsiteY150" fmla="*/ 1033357 h 2246155"/>
              <a:gd name="connsiteX151" fmla="*/ 3984478 w 7275525"/>
              <a:gd name="connsiteY151" fmla="*/ 1027068 h 2246155"/>
              <a:gd name="connsiteX152" fmla="*/ 3962350 w 7275525"/>
              <a:gd name="connsiteY152" fmla="*/ 1020778 h 2246155"/>
              <a:gd name="connsiteX153" fmla="*/ 3940223 w 7275525"/>
              <a:gd name="connsiteY153" fmla="*/ 1012742 h 2246155"/>
              <a:gd name="connsiteX154" fmla="*/ 3916393 w 7275525"/>
              <a:gd name="connsiteY154" fmla="*/ 1006453 h 2246155"/>
              <a:gd name="connsiteX155" fmla="*/ 3894265 w 7275525"/>
              <a:gd name="connsiteY155" fmla="*/ 998416 h 2246155"/>
              <a:gd name="connsiteX156" fmla="*/ 3870436 w 7275525"/>
              <a:gd name="connsiteY156" fmla="*/ 992127 h 2246155"/>
              <a:gd name="connsiteX157" fmla="*/ 3850010 w 7275525"/>
              <a:gd name="connsiteY157" fmla="*/ 985838 h 2246155"/>
              <a:gd name="connsiteX158" fmla="*/ 3827883 w 7275525"/>
              <a:gd name="connsiteY158" fmla="*/ 979199 h 2246155"/>
              <a:gd name="connsiteX159" fmla="*/ 3804053 w 7275525"/>
              <a:gd name="connsiteY159" fmla="*/ 971512 h 2246155"/>
              <a:gd name="connsiteX160" fmla="*/ 3781075 w 7275525"/>
              <a:gd name="connsiteY160" fmla="*/ 964873 h 2246155"/>
              <a:gd name="connsiteX161" fmla="*/ 3757245 w 7275525"/>
              <a:gd name="connsiteY161" fmla="*/ 957186 h 2246155"/>
              <a:gd name="connsiteX162" fmla="*/ 3735117 w 7275525"/>
              <a:gd name="connsiteY162" fmla="*/ 950897 h 2246155"/>
              <a:gd name="connsiteX163" fmla="*/ 3712990 w 7275525"/>
              <a:gd name="connsiteY163" fmla="*/ 944258 h 2246155"/>
              <a:gd name="connsiteX164" fmla="*/ 3689160 w 7275525"/>
              <a:gd name="connsiteY164" fmla="*/ 937969 h 2246155"/>
              <a:gd name="connsiteX165" fmla="*/ 3667033 w 7275525"/>
              <a:gd name="connsiteY165" fmla="*/ 931679 h 2246155"/>
              <a:gd name="connsiteX166" fmla="*/ 3644905 w 7275525"/>
              <a:gd name="connsiteY166" fmla="*/ 923643 h 2246155"/>
              <a:gd name="connsiteX167" fmla="*/ 3622777 w 7275525"/>
              <a:gd name="connsiteY167" fmla="*/ 917353 h 2246155"/>
              <a:gd name="connsiteX168" fmla="*/ 3600650 w 7275525"/>
              <a:gd name="connsiteY168" fmla="*/ 909317 h 2246155"/>
              <a:gd name="connsiteX169" fmla="*/ 3576820 w 7275525"/>
              <a:gd name="connsiteY169" fmla="*/ 904775 h 2246155"/>
              <a:gd name="connsiteX170" fmla="*/ 3554693 w 7275525"/>
              <a:gd name="connsiteY170" fmla="*/ 898485 h 2246155"/>
              <a:gd name="connsiteX171" fmla="*/ 3530863 w 7275525"/>
              <a:gd name="connsiteY171" fmla="*/ 890449 h 2246155"/>
              <a:gd name="connsiteX172" fmla="*/ 3508735 w 7275525"/>
              <a:gd name="connsiteY172" fmla="*/ 884160 h 2246155"/>
              <a:gd name="connsiteX173" fmla="*/ 3485757 w 7275525"/>
              <a:gd name="connsiteY173" fmla="*/ 876123 h 2246155"/>
              <a:gd name="connsiteX174" fmla="*/ 3461927 w 7275525"/>
              <a:gd name="connsiteY174" fmla="*/ 869834 h 2246155"/>
              <a:gd name="connsiteX175" fmla="*/ 3441502 w 7275525"/>
              <a:gd name="connsiteY175" fmla="*/ 864942 h 2246155"/>
              <a:gd name="connsiteX176" fmla="*/ 3417672 w 7275525"/>
              <a:gd name="connsiteY176" fmla="*/ 857255 h 2246155"/>
              <a:gd name="connsiteX177" fmla="*/ 3395545 w 7275525"/>
              <a:gd name="connsiteY177" fmla="*/ 850616 h 2246155"/>
              <a:gd name="connsiteX178" fmla="*/ 3373417 w 7275525"/>
              <a:gd name="connsiteY178" fmla="*/ 844327 h 2246155"/>
              <a:gd name="connsiteX179" fmla="*/ 3349587 w 7275525"/>
              <a:gd name="connsiteY179" fmla="*/ 838038 h 2246155"/>
              <a:gd name="connsiteX180" fmla="*/ 3327460 w 7275525"/>
              <a:gd name="connsiteY180" fmla="*/ 830001 h 2246155"/>
              <a:gd name="connsiteX181" fmla="*/ 3303630 w 7275525"/>
              <a:gd name="connsiteY181" fmla="*/ 825459 h 2246155"/>
              <a:gd name="connsiteX182" fmla="*/ 3281503 w 7275525"/>
              <a:gd name="connsiteY182" fmla="*/ 818820 h 2246155"/>
              <a:gd name="connsiteX183" fmla="*/ 3259375 w 7275525"/>
              <a:gd name="connsiteY183" fmla="*/ 812531 h 2246155"/>
              <a:gd name="connsiteX184" fmla="*/ 3237247 w 7275525"/>
              <a:gd name="connsiteY184" fmla="*/ 804844 h 2246155"/>
              <a:gd name="connsiteX185" fmla="*/ 3215120 w 7275525"/>
              <a:gd name="connsiteY185" fmla="*/ 798205 h 2246155"/>
              <a:gd name="connsiteX186" fmla="*/ 3191290 w 7275525"/>
              <a:gd name="connsiteY186" fmla="*/ 791916 h 2246155"/>
              <a:gd name="connsiteX187" fmla="*/ 3168312 w 7275525"/>
              <a:gd name="connsiteY187" fmla="*/ 787373 h 2246155"/>
              <a:gd name="connsiteX188" fmla="*/ 3144482 w 7275525"/>
              <a:gd name="connsiteY188" fmla="*/ 779337 h 2246155"/>
              <a:gd name="connsiteX189" fmla="*/ 3122354 w 7275525"/>
              <a:gd name="connsiteY189" fmla="*/ 773048 h 2246155"/>
              <a:gd name="connsiteX190" fmla="*/ 3100227 w 7275525"/>
              <a:gd name="connsiteY190" fmla="*/ 766758 h 2246155"/>
              <a:gd name="connsiteX191" fmla="*/ 3076397 w 7275525"/>
              <a:gd name="connsiteY191" fmla="*/ 760120 h 2246155"/>
              <a:gd name="connsiteX192" fmla="*/ 3054270 w 7275525"/>
              <a:gd name="connsiteY192" fmla="*/ 753830 h 2246155"/>
              <a:gd name="connsiteX193" fmla="*/ 3032142 w 7275525"/>
              <a:gd name="connsiteY193" fmla="*/ 749288 h 2246155"/>
              <a:gd name="connsiteX194" fmla="*/ 3010015 w 7275525"/>
              <a:gd name="connsiteY194" fmla="*/ 742649 h 2246155"/>
              <a:gd name="connsiteX195" fmla="*/ 2987887 w 7275525"/>
              <a:gd name="connsiteY195" fmla="*/ 734962 h 2246155"/>
              <a:gd name="connsiteX196" fmla="*/ 2964057 w 7275525"/>
              <a:gd name="connsiteY196" fmla="*/ 728673 h 2246155"/>
              <a:gd name="connsiteX197" fmla="*/ 2941930 w 7275525"/>
              <a:gd name="connsiteY197" fmla="*/ 722034 h 2246155"/>
              <a:gd name="connsiteX198" fmla="*/ 2918100 w 7275525"/>
              <a:gd name="connsiteY198" fmla="*/ 715745 h 2246155"/>
              <a:gd name="connsiteX199" fmla="*/ 2895972 w 7275525"/>
              <a:gd name="connsiteY199" fmla="*/ 711202 h 2246155"/>
              <a:gd name="connsiteX200" fmla="*/ 2872994 w 7275525"/>
              <a:gd name="connsiteY200" fmla="*/ 704564 h 2246155"/>
              <a:gd name="connsiteX201" fmla="*/ 2849164 w 7275525"/>
              <a:gd name="connsiteY201" fmla="*/ 698274 h 2246155"/>
              <a:gd name="connsiteX202" fmla="*/ 2828739 w 7275525"/>
              <a:gd name="connsiteY202" fmla="*/ 691985 h 2246155"/>
              <a:gd name="connsiteX203" fmla="*/ 2804909 w 7275525"/>
              <a:gd name="connsiteY203" fmla="*/ 685695 h 2246155"/>
              <a:gd name="connsiteX204" fmla="*/ 2782781 w 7275525"/>
              <a:gd name="connsiteY204" fmla="*/ 679406 h 2246155"/>
              <a:gd name="connsiteX205" fmla="*/ 2760654 w 7275525"/>
              <a:gd name="connsiteY205" fmla="*/ 674514 h 2246155"/>
              <a:gd name="connsiteX206" fmla="*/ 2736824 w 7275525"/>
              <a:gd name="connsiteY206" fmla="*/ 668225 h 2246155"/>
              <a:gd name="connsiteX207" fmla="*/ 2714697 w 7275525"/>
              <a:gd name="connsiteY207" fmla="*/ 661936 h 2246155"/>
              <a:gd name="connsiteX208" fmla="*/ 2690867 w 7275525"/>
              <a:gd name="connsiteY208" fmla="*/ 655646 h 2246155"/>
              <a:gd name="connsiteX209" fmla="*/ 2668740 w 7275525"/>
              <a:gd name="connsiteY209" fmla="*/ 649008 h 2246155"/>
              <a:gd name="connsiteX210" fmla="*/ 2646612 w 7275525"/>
              <a:gd name="connsiteY210" fmla="*/ 642718 h 2246155"/>
              <a:gd name="connsiteX211" fmla="*/ 2624484 w 7275525"/>
              <a:gd name="connsiteY211" fmla="*/ 636429 h 2246155"/>
              <a:gd name="connsiteX212" fmla="*/ 2601506 w 7275525"/>
              <a:gd name="connsiteY212" fmla="*/ 631537 h 2246155"/>
              <a:gd name="connsiteX213" fmla="*/ 2578527 w 7275525"/>
              <a:gd name="connsiteY213" fmla="*/ 625248 h 2246155"/>
              <a:gd name="connsiteX214" fmla="*/ 2555549 w 7275525"/>
              <a:gd name="connsiteY214" fmla="*/ 618958 h 2246155"/>
              <a:gd name="connsiteX215" fmla="*/ 2533421 w 7275525"/>
              <a:gd name="connsiteY215" fmla="*/ 612669 h 2246155"/>
              <a:gd name="connsiteX216" fmla="*/ 2509591 w 7275525"/>
              <a:gd name="connsiteY216" fmla="*/ 606380 h 2246155"/>
              <a:gd name="connsiteX217" fmla="*/ 2487464 w 7275525"/>
              <a:gd name="connsiteY217" fmla="*/ 600090 h 2246155"/>
              <a:gd name="connsiteX218" fmla="*/ 2463634 w 7275525"/>
              <a:gd name="connsiteY218" fmla="*/ 595199 h 2246155"/>
              <a:gd name="connsiteX219" fmla="*/ 2441507 w 7275525"/>
              <a:gd name="connsiteY219" fmla="*/ 590307 h 2246155"/>
              <a:gd name="connsiteX220" fmla="*/ 2421081 w 7275525"/>
              <a:gd name="connsiteY220" fmla="*/ 584018 h 2246155"/>
              <a:gd name="connsiteX221" fmla="*/ 2397251 w 7275525"/>
              <a:gd name="connsiteY221" fmla="*/ 577728 h 2246155"/>
              <a:gd name="connsiteX222" fmla="*/ 2375124 w 7275525"/>
              <a:gd name="connsiteY222" fmla="*/ 571439 h 2246155"/>
              <a:gd name="connsiteX223" fmla="*/ 2351294 w 7275525"/>
              <a:gd name="connsiteY223" fmla="*/ 565149 h 2246155"/>
              <a:gd name="connsiteX224" fmla="*/ 2329167 w 7275525"/>
              <a:gd name="connsiteY224" fmla="*/ 558511 h 2246155"/>
              <a:gd name="connsiteX225" fmla="*/ 2307039 w 7275525"/>
              <a:gd name="connsiteY225" fmla="*/ 553968 h 2246155"/>
              <a:gd name="connsiteX226" fmla="*/ 2283210 w 7275525"/>
              <a:gd name="connsiteY226" fmla="*/ 549077 h 2246155"/>
              <a:gd name="connsiteX227" fmla="*/ 2260231 w 7275525"/>
              <a:gd name="connsiteY227" fmla="*/ 542787 h 2246155"/>
              <a:gd name="connsiteX228" fmla="*/ 2236401 w 7275525"/>
              <a:gd name="connsiteY228" fmla="*/ 536498 h 2246155"/>
              <a:gd name="connsiteX229" fmla="*/ 2214274 w 7275525"/>
              <a:gd name="connsiteY229" fmla="*/ 530209 h 2246155"/>
              <a:gd name="connsiteX230" fmla="*/ 2192146 w 7275525"/>
              <a:gd name="connsiteY230" fmla="*/ 523570 h 2246155"/>
              <a:gd name="connsiteX231" fmla="*/ 2170019 w 7275525"/>
              <a:gd name="connsiteY231" fmla="*/ 520425 h 2246155"/>
              <a:gd name="connsiteX232" fmla="*/ 2147891 w 7275525"/>
              <a:gd name="connsiteY232" fmla="*/ 514136 h 2246155"/>
              <a:gd name="connsiteX233" fmla="*/ 2124061 w 7275525"/>
              <a:gd name="connsiteY233" fmla="*/ 507846 h 2246155"/>
              <a:gd name="connsiteX234" fmla="*/ 2101934 w 7275525"/>
              <a:gd name="connsiteY234" fmla="*/ 501557 h 2246155"/>
              <a:gd name="connsiteX235" fmla="*/ 2078104 w 7275525"/>
              <a:gd name="connsiteY235" fmla="*/ 496665 h 2246155"/>
              <a:gd name="connsiteX236" fmla="*/ 2055977 w 7275525"/>
              <a:gd name="connsiteY236" fmla="*/ 490376 h 2246155"/>
              <a:gd name="connsiteX237" fmla="*/ 2033849 w 7275525"/>
              <a:gd name="connsiteY237" fmla="*/ 484087 h 2246155"/>
              <a:gd name="connsiteX238" fmla="*/ 2010019 w 7275525"/>
              <a:gd name="connsiteY238" fmla="*/ 480942 h 2246155"/>
              <a:gd name="connsiteX239" fmla="*/ 1988743 w 7275525"/>
              <a:gd name="connsiteY239" fmla="*/ 474653 h 2246155"/>
              <a:gd name="connsiteX240" fmla="*/ 1964913 w 7275525"/>
              <a:gd name="connsiteY240" fmla="*/ 468014 h 2246155"/>
              <a:gd name="connsiteX241" fmla="*/ 1942786 w 7275525"/>
              <a:gd name="connsiteY241" fmla="*/ 461724 h 2246155"/>
              <a:gd name="connsiteX242" fmla="*/ 1920658 w 7275525"/>
              <a:gd name="connsiteY242" fmla="*/ 457182 h 2246155"/>
              <a:gd name="connsiteX243" fmla="*/ 1896828 w 7275525"/>
              <a:gd name="connsiteY243" fmla="*/ 450543 h 2246155"/>
              <a:gd name="connsiteX244" fmla="*/ 1874701 w 7275525"/>
              <a:gd name="connsiteY244" fmla="*/ 444254 h 2246155"/>
              <a:gd name="connsiteX245" fmla="*/ 1850871 w 7275525"/>
              <a:gd name="connsiteY245" fmla="*/ 441109 h 2246155"/>
              <a:gd name="connsiteX246" fmla="*/ 1828744 w 7275525"/>
              <a:gd name="connsiteY246" fmla="*/ 434820 h 2246155"/>
              <a:gd name="connsiteX247" fmla="*/ 1806616 w 7275525"/>
              <a:gd name="connsiteY247" fmla="*/ 429928 h 2246155"/>
              <a:gd name="connsiteX248" fmla="*/ 1784489 w 7275525"/>
              <a:gd name="connsiteY248" fmla="*/ 423639 h 2246155"/>
              <a:gd name="connsiteX249" fmla="*/ 1762361 w 7275525"/>
              <a:gd name="connsiteY249" fmla="*/ 417350 h 2246155"/>
              <a:gd name="connsiteX250" fmla="*/ 1738531 w 7275525"/>
              <a:gd name="connsiteY250" fmla="*/ 412458 h 2246155"/>
              <a:gd name="connsiteX251" fmla="*/ 1716404 w 7275525"/>
              <a:gd name="connsiteY251" fmla="*/ 406168 h 2246155"/>
              <a:gd name="connsiteX252" fmla="*/ 1694276 w 7275525"/>
              <a:gd name="connsiteY252" fmla="*/ 403024 h 2246155"/>
              <a:gd name="connsiteX253" fmla="*/ 1670447 w 7275525"/>
              <a:gd name="connsiteY253" fmla="*/ 396734 h 2246155"/>
              <a:gd name="connsiteX254" fmla="*/ 1647468 w 7275525"/>
              <a:gd name="connsiteY254" fmla="*/ 390445 h 2246155"/>
              <a:gd name="connsiteX255" fmla="*/ 1623639 w 7275525"/>
              <a:gd name="connsiteY255" fmla="*/ 385553 h 2246155"/>
              <a:gd name="connsiteX256" fmla="*/ 1601511 w 7275525"/>
              <a:gd name="connsiteY256" fmla="*/ 379264 h 2246155"/>
              <a:gd name="connsiteX257" fmla="*/ 1581086 w 7275525"/>
              <a:gd name="connsiteY257" fmla="*/ 374372 h 2246155"/>
              <a:gd name="connsiteX258" fmla="*/ 1557256 w 7275525"/>
              <a:gd name="connsiteY258" fmla="*/ 368083 h 2246155"/>
              <a:gd name="connsiteX259" fmla="*/ 1535128 w 7275525"/>
              <a:gd name="connsiteY259" fmla="*/ 364938 h 2246155"/>
              <a:gd name="connsiteX260" fmla="*/ 1511298 w 7275525"/>
              <a:gd name="connsiteY260" fmla="*/ 358649 h 2246155"/>
              <a:gd name="connsiteX261" fmla="*/ 1489171 w 7275525"/>
              <a:gd name="connsiteY261" fmla="*/ 353757 h 2246155"/>
              <a:gd name="connsiteX262" fmla="*/ 1467044 w 7275525"/>
              <a:gd name="connsiteY262" fmla="*/ 347468 h 2246155"/>
              <a:gd name="connsiteX263" fmla="*/ 1443214 w 7275525"/>
              <a:gd name="connsiteY263" fmla="*/ 342576 h 2246155"/>
              <a:gd name="connsiteX264" fmla="*/ 1421086 w 7275525"/>
              <a:gd name="connsiteY264" fmla="*/ 336287 h 2246155"/>
              <a:gd name="connsiteX265" fmla="*/ 1397257 w 7275525"/>
              <a:gd name="connsiteY265" fmla="*/ 331744 h 2246155"/>
              <a:gd name="connsiteX266" fmla="*/ 1375980 w 7275525"/>
              <a:gd name="connsiteY266" fmla="*/ 326853 h 2246155"/>
              <a:gd name="connsiteX267" fmla="*/ 1353853 w 7275525"/>
              <a:gd name="connsiteY267" fmla="*/ 321961 h 2246155"/>
              <a:gd name="connsiteX268" fmla="*/ 1330023 w 7275525"/>
              <a:gd name="connsiteY268" fmla="*/ 315672 h 2246155"/>
              <a:gd name="connsiteX269" fmla="*/ 1307895 w 7275525"/>
              <a:gd name="connsiteY269" fmla="*/ 311129 h 2246155"/>
              <a:gd name="connsiteX270" fmla="*/ 1284066 w 7275525"/>
              <a:gd name="connsiteY270" fmla="*/ 306238 h 2246155"/>
              <a:gd name="connsiteX271" fmla="*/ 1261938 w 7275525"/>
              <a:gd name="connsiteY271" fmla="*/ 299948 h 2246155"/>
              <a:gd name="connsiteX272" fmla="*/ 1239810 w 7275525"/>
              <a:gd name="connsiteY272" fmla="*/ 295056 h 2246155"/>
              <a:gd name="connsiteX273" fmla="*/ 1215981 w 7275525"/>
              <a:gd name="connsiteY273" fmla="*/ 288767 h 2246155"/>
              <a:gd name="connsiteX274" fmla="*/ 1193853 w 7275525"/>
              <a:gd name="connsiteY274" fmla="*/ 285622 h 2246155"/>
              <a:gd name="connsiteX275" fmla="*/ 1171726 w 7275525"/>
              <a:gd name="connsiteY275" fmla="*/ 280731 h 2246155"/>
              <a:gd name="connsiteX276" fmla="*/ 1149598 w 7275525"/>
              <a:gd name="connsiteY276" fmla="*/ 274441 h 2246155"/>
              <a:gd name="connsiteX277" fmla="*/ 1127471 w 7275525"/>
              <a:gd name="connsiteY277" fmla="*/ 269550 h 2246155"/>
              <a:gd name="connsiteX278" fmla="*/ 1103641 w 7275525"/>
              <a:gd name="connsiteY278" fmla="*/ 265007 h 2246155"/>
              <a:gd name="connsiteX279" fmla="*/ 1081513 w 7275525"/>
              <a:gd name="connsiteY279" fmla="*/ 258718 h 2246155"/>
              <a:gd name="connsiteX280" fmla="*/ 1057684 w 7275525"/>
              <a:gd name="connsiteY280" fmla="*/ 253826 h 2246155"/>
              <a:gd name="connsiteX281" fmla="*/ 1034705 w 7275525"/>
              <a:gd name="connsiteY281" fmla="*/ 248934 h 2246155"/>
              <a:gd name="connsiteX282" fmla="*/ 1012578 w 7275525"/>
              <a:gd name="connsiteY282" fmla="*/ 244392 h 2246155"/>
              <a:gd name="connsiteX283" fmla="*/ 988748 w 7275525"/>
              <a:gd name="connsiteY283" fmla="*/ 239500 h 2246155"/>
              <a:gd name="connsiteX284" fmla="*/ 968322 w 7275525"/>
              <a:gd name="connsiteY284" fmla="*/ 234958 h 2246155"/>
              <a:gd name="connsiteX285" fmla="*/ 944493 w 7275525"/>
              <a:gd name="connsiteY285" fmla="*/ 228319 h 2246155"/>
              <a:gd name="connsiteX286" fmla="*/ 922365 w 7275525"/>
              <a:gd name="connsiteY286" fmla="*/ 223777 h 2246155"/>
              <a:gd name="connsiteX287" fmla="*/ 898536 w 7275525"/>
              <a:gd name="connsiteY287" fmla="*/ 218885 h 2246155"/>
              <a:gd name="connsiteX288" fmla="*/ 876408 w 7275525"/>
              <a:gd name="connsiteY288" fmla="*/ 212596 h 2246155"/>
              <a:gd name="connsiteX289" fmla="*/ 854281 w 7275525"/>
              <a:gd name="connsiteY289" fmla="*/ 209451 h 2246155"/>
              <a:gd name="connsiteX290" fmla="*/ 830451 w 7275525"/>
              <a:gd name="connsiteY290" fmla="*/ 204560 h 2246155"/>
              <a:gd name="connsiteX291" fmla="*/ 808323 w 7275525"/>
              <a:gd name="connsiteY291" fmla="*/ 200017 h 2246155"/>
              <a:gd name="connsiteX292" fmla="*/ 784494 w 7275525"/>
              <a:gd name="connsiteY292" fmla="*/ 193378 h 2246155"/>
              <a:gd name="connsiteX293" fmla="*/ 762366 w 7275525"/>
              <a:gd name="connsiteY293" fmla="*/ 188836 h 2246155"/>
              <a:gd name="connsiteX294" fmla="*/ 741090 w 7275525"/>
              <a:gd name="connsiteY294" fmla="*/ 183944 h 2246155"/>
              <a:gd name="connsiteX295" fmla="*/ 717260 w 7275525"/>
              <a:gd name="connsiteY295" fmla="*/ 179402 h 2246155"/>
              <a:gd name="connsiteX296" fmla="*/ 695132 w 7275525"/>
              <a:gd name="connsiteY296" fmla="*/ 172763 h 2246155"/>
              <a:gd name="connsiteX297" fmla="*/ 671303 w 7275525"/>
              <a:gd name="connsiteY297" fmla="*/ 169619 h 2246155"/>
              <a:gd name="connsiteX298" fmla="*/ 649175 w 7275525"/>
              <a:gd name="connsiteY298" fmla="*/ 165076 h 2246155"/>
              <a:gd name="connsiteX299" fmla="*/ 627048 w 7275525"/>
              <a:gd name="connsiteY299" fmla="*/ 160185 h 2246155"/>
              <a:gd name="connsiteX300" fmla="*/ 603218 w 7275525"/>
              <a:gd name="connsiteY300" fmla="*/ 155293 h 2246155"/>
              <a:gd name="connsiteX301" fmla="*/ 581090 w 7275525"/>
              <a:gd name="connsiteY301" fmla="*/ 150751 h 2246155"/>
              <a:gd name="connsiteX302" fmla="*/ 557261 w 7275525"/>
              <a:gd name="connsiteY302" fmla="*/ 144461 h 2246155"/>
              <a:gd name="connsiteX303" fmla="*/ 536835 w 7275525"/>
              <a:gd name="connsiteY303" fmla="*/ 139570 h 2246155"/>
              <a:gd name="connsiteX304" fmla="*/ 514708 w 7275525"/>
              <a:gd name="connsiteY304" fmla="*/ 134678 h 2246155"/>
              <a:gd name="connsiteX305" fmla="*/ 490878 w 7275525"/>
              <a:gd name="connsiteY305" fmla="*/ 131533 h 2246155"/>
              <a:gd name="connsiteX306" fmla="*/ 467900 w 7275525"/>
              <a:gd name="connsiteY306" fmla="*/ 126991 h 2246155"/>
              <a:gd name="connsiteX307" fmla="*/ 444921 w 7275525"/>
              <a:gd name="connsiteY307" fmla="*/ 122099 h 2246155"/>
              <a:gd name="connsiteX308" fmla="*/ 421942 w 7275525"/>
              <a:gd name="connsiteY308" fmla="*/ 117207 h 2246155"/>
              <a:gd name="connsiteX309" fmla="*/ 399815 w 7275525"/>
              <a:gd name="connsiteY309" fmla="*/ 110918 h 2246155"/>
              <a:gd name="connsiteX310" fmla="*/ 375985 w 7275525"/>
              <a:gd name="connsiteY310" fmla="*/ 106376 h 2246155"/>
              <a:gd name="connsiteX311" fmla="*/ 353857 w 7275525"/>
              <a:gd name="connsiteY311" fmla="*/ 101484 h 2246155"/>
              <a:gd name="connsiteX312" fmla="*/ 331730 w 7275525"/>
              <a:gd name="connsiteY312" fmla="*/ 96592 h 2246155"/>
              <a:gd name="connsiteX313" fmla="*/ 309602 w 7275525"/>
              <a:gd name="connsiteY313" fmla="*/ 93448 h 2246155"/>
              <a:gd name="connsiteX314" fmla="*/ 287475 w 7275525"/>
              <a:gd name="connsiteY314" fmla="*/ 88905 h 2246155"/>
              <a:gd name="connsiteX315" fmla="*/ 263645 w 7275525"/>
              <a:gd name="connsiteY315" fmla="*/ 84014 h 2246155"/>
              <a:gd name="connsiteX316" fmla="*/ 241518 w 7275525"/>
              <a:gd name="connsiteY316" fmla="*/ 79122 h 2246155"/>
              <a:gd name="connsiteX317" fmla="*/ 217688 w 7275525"/>
              <a:gd name="connsiteY317" fmla="*/ 74579 h 2246155"/>
              <a:gd name="connsiteX318" fmla="*/ 195560 w 7275525"/>
              <a:gd name="connsiteY318" fmla="*/ 69688 h 2246155"/>
              <a:gd name="connsiteX319" fmla="*/ 173433 w 7275525"/>
              <a:gd name="connsiteY319" fmla="*/ 64796 h 2246155"/>
              <a:gd name="connsiteX320" fmla="*/ 149603 w 7275525"/>
              <a:gd name="connsiteY320" fmla="*/ 60254 h 2246155"/>
              <a:gd name="connsiteX321" fmla="*/ 128327 w 7275525"/>
              <a:gd name="connsiteY321" fmla="*/ 55362 h 2246155"/>
              <a:gd name="connsiteX322" fmla="*/ 104497 w 7275525"/>
              <a:gd name="connsiteY322" fmla="*/ 52217 h 2246155"/>
              <a:gd name="connsiteX323" fmla="*/ 82369 w 7275525"/>
              <a:gd name="connsiteY323" fmla="*/ 47326 h 2246155"/>
              <a:gd name="connsiteX324" fmla="*/ 60242 w 7275525"/>
              <a:gd name="connsiteY324" fmla="*/ 42783 h 2246155"/>
              <a:gd name="connsiteX325" fmla="*/ 36412 w 7275525"/>
              <a:gd name="connsiteY325" fmla="*/ 37892 h 2246155"/>
              <a:gd name="connsiteX326" fmla="*/ 12526 w 7275525"/>
              <a:gd name="connsiteY326" fmla="*/ 13245 h 2246155"/>
              <a:gd name="connsiteX327" fmla="*/ 0 w 7275525"/>
              <a:gd name="connsiteY327" fmla="*/ 0 h 2246155"/>
              <a:gd name="connsiteX328" fmla="*/ 49214 w 7275525"/>
              <a:gd name="connsiteY328" fmla="*/ 0 h 2246155"/>
              <a:gd name="connsiteX0" fmla="*/ 6027871 w 7275525"/>
              <a:gd name="connsiteY0" fmla="*/ 1731825 h 2246155"/>
              <a:gd name="connsiteX1" fmla="*/ 6049999 w 7275525"/>
              <a:gd name="connsiteY1" fmla="*/ 1739862 h 2246155"/>
              <a:gd name="connsiteX2" fmla="*/ 6073829 w 7275525"/>
              <a:gd name="connsiteY2" fmla="*/ 1749296 h 2246155"/>
              <a:gd name="connsiteX3" fmla="*/ 6095957 w 7275525"/>
              <a:gd name="connsiteY3" fmla="*/ 1758730 h 2246155"/>
              <a:gd name="connsiteX4" fmla="*/ 6118084 w 7275525"/>
              <a:gd name="connsiteY4" fmla="*/ 1766766 h 2246155"/>
              <a:gd name="connsiteX5" fmla="*/ 6141913 w 7275525"/>
              <a:gd name="connsiteY5" fmla="*/ 1774803 h 2246155"/>
              <a:gd name="connsiteX6" fmla="*/ 6162339 w 7275525"/>
              <a:gd name="connsiteY6" fmla="*/ 1784237 h 2246155"/>
              <a:gd name="connsiteX7" fmla="*/ 6186169 w 7275525"/>
              <a:gd name="connsiteY7" fmla="*/ 1793671 h 2246155"/>
              <a:gd name="connsiteX8" fmla="*/ 6209147 w 7275525"/>
              <a:gd name="connsiteY8" fmla="*/ 1801707 h 2246155"/>
              <a:gd name="connsiteX9" fmla="*/ 6231275 w 7275525"/>
              <a:gd name="connsiteY9" fmla="*/ 1811141 h 2246155"/>
              <a:gd name="connsiteX10" fmla="*/ 6255105 w 7275525"/>
              <a:gd name="connsiteY10" fmla="*/ 1820575 h 2246155"/>
              <a:gd name="connsiteX11" fmla="*/ 6277232 w 7275525"/>
              <a:gd name="connsiteY11" fmla="*/ 1828612 h 2246155"/>
              <a:gd name="connsiteX12" fmla="*/ 6301062 w 7275525"/>
              <a:gd name="connsiteY12" fmla="*/ 1836648 h 2246155"/>
              <a:gd name="connsiteX13" fmla="*/ 6323189 w 7275525"/>
              <a:gd name="connsiteY13" fmla="*/ 1846082 h 2246155"/>
              <a:gd name="connsiteX14" fmla="*/ 6345317 w 7275525"/>
              <a:gd name="connsiteY14" fmla="*/ 1855516 h 2246155"/>
              <a:gd name="connsiteX15" fmla="*/ 6367445 w 7275525"/>
              <a:gd name="connsiteY15" fmla="*/ 1865300 h 2246155"/>
              <a:gd name="connsiteX16" fmla="*/ 6389572 w 7275525"/>
              <a:gd name="connsiteY16" fmla="*/ 1874734 h 2246155"/>
              <a:gd name="connsiteX17" fmla="*/ 6413401 w 7275525"/>
              <a:gd name="connsiteY17" fmla="*/ 1882770 h 2246155"/>
              <a:gd name="connsiteX18" fmla="*/ 6435529 w 7275525"/>
              <a:gd name="connsiteY18" fmla="*/ 1892204 h 2246155"/>
              <a:gd name="connsiteX19" fmla="*/ 6459359 w 7275525"/>
              <a:gd name="connsiteY19" fmla="*/ 1901638 h 2246155"/>
              <a:gd name="connsiteX20" fmla="*/ 6481487 w 7275525"/>
              <a:gd name="connsiteY20" fmla="*/ 1911072 h 2246155"/>
              <a:gd name="connsiteX21" fmla="*/ 6503614 w 7275525"/>
              <a:gd name="connsiteY21" fmla="*/ 1919108 h 2246155"/>
              <a:gd name="connsiteX22" fmla="*/ 6527443 w 7275525"/>
              <a:gd name="connsiteY22" fmla="*/ 1928543 h 2246155"/>
              <a:gd name="connsiteX23" fmla="*/ 6550422 w 7275525"/>
              <a:gd name="connsiteY23" fmla="*/ 1938326 h 2246155"/>
              <a:gd name="connsiteX24" fmla="*/ 6572550 w 7275525"/>
              <a:gd name="connsiteY24" fmla="*/ 1947760 h 2246155"/>
              <a:gd name="connsiteX25" fmla="*/ 6594677 w 7275525"/>
              <a:gd name="connsiteY25" fmla="*/ 1955796 h 2246155"/>
              <a:gd name="connsiteX26" fmla="*/ 6616805 w 7275525"/>
              <a:gd name="connsiteY26" fmla="*/ 1965230 h 2246155"/>
              <a:gd name="connsiteX27" fmla="*/ 6640635 w 7275525"/>
              <a:gd name="connsiteY27" fmla="*/ 1974664 h 2246155"/>
              <a:gd name="connsiteX28" fmla="*/ 6662762 w 7275525"/>
              <a:gd name="connsiteY28" fmla="*/ 1985846 h 2246155"/>
              <a:gd name="connsiteX29" fmla="*/ 6686592 w 7275525"/>
              <a:gd name="connsiteY29" fmla="*/ 1993882 h 2246155"/>
              <a:gd name="connsiteX30" fmla="*/ 6708719 w 7275525"/>
              <a:gd name="connsiteY30" fmla="*/ 2003316 h 2246155"/>
              <a:gd name="connsiteX31" fmla="*/ 6730847 w 7275525"/>
              <a:gd name="connsiteY31" fmla="*/ 2012750 h 2246155"/>
              <a:gd name="connsiteX32" fmla="*/ 6754677 w 7275525"/>
              <a:gd name="connsiteY32" fmla="*/ 2022184 h 2246155"/>
              <a:gd name="connsiteX33" fmla="*/ 6775102 w 7275525"/>
              <a:gd name="connsiteY33" fmla="*/ 2030220 h 2246155"/>
              <a:gd name="connsiteX34" fmla="*/ 6798931 w 7275525"/>
              <a:gd name="connsiteY34" fmla="*/ 2041402 h 2246155"/>
              <a:gd name="connsiteX35" fmla="*/ 6821910 w 7275525"/>
              <a:gd name="connsiteY35" fmla="*/ 2050836 h 2246155"/>
              <a:gd name="connsiteX36" fmla="*/ 6844038 w 7275525"/>
              <a:gd name="connsiteY36" fmla="*/ 2060270 h 2246155"/>
              <a:gd name="connsiteX37" fmla="*/ 6867867 w 7275525"/>
              <a:gd name="connsiteY37" fmla="*/ 2068306 h 2246155"/>
              <a:gd name="connsiteX38" fmla="*/ 6889995 w 7275525"/>
              <a:gd name="connsiteY38" fmla="*/ 2079487 h 2246155"/>
              <a:gd name="connsiteX39" fmla="*/ 6913825 w 7275525"/>
              <a:gd name="connsiteY39" fmla="*/ 2088921 h 2246155"/>
              <a:gd name="connsiteX40" fmla="*/ 6935952 w 7275525"/>
              <a:gd name="connsiteY40" fmla="*/ 2098355 h 2246155"/>
              <a:gd name="connsiteX41" fmla="*/ 6958080 w 7275525"/>
              <a:gd name="connsiteY41" fmla="*/ 2108139 h 2246155"/>
              <a:gd name="connsiteX42" fmla="*/ 6980207 w 7275525"/>
              <a:gd name="connsiteY42" fmla="*/ 2117573 h 2246155"/>
              <a:gd name="connsiteX43" fmla="*/ 7002335 w 7275525"/>
              <a:gd name="connsiteY43" fmla="*/ 2127007 h 2246155"/>
              <a:gd name="connsiteX44" fmla="*/ 7026165 w 7275525"/>
              <a:gd name="connsiteY44" fmla="*/ 2138188 h 2246155"/>
              <a:gd name="connsiteX45" fmla="*/ 7048292 w 7275525"/>
              <a:gd name="connsiteY45" fmla="*/ 2146224 h 2246155"/>
              <a:gd name="connsiteX46" fmla="*/ 7070419 w 7275525"/>
              <a:gd name="connsiteY46" fmla="*/ 2155658 h 2246155"/>
              <a:gd name="connsiteX47" fmla="*/ 7094249 w 7275525"/>
              <a:gd name="connsiteY47" fmla="*/ 2166839 h 2246155"/>
              <a:gd name="connsiteX48" fmla="*/ 7116377 w 7275525"/>
              <a:gd name="connsiteY48" fmla="*/ 2176273 h 2246155"/>
              <a:gd name="connsiteX49" fmla="*/ 7140207 w 7275525"/>
              <a:gd name="connsiteY49" fmla="*/ 2185707 h 2246155"/>
              <a:gd name="connsiteX50" fmla="*/ 7163185 w 7275525"/>
              <a:gd name="connsiteY50" fmla="*/ 2195491 h 2246155"/>
              <a:gd name="connsiteX51" fmla="*/ 7185313 w 7275525"/>
              <a:gd name="connsiteY51" fmla="*/ 2206323 h 2246155"/>
              <a:gd name="connsiteX52" fmla="*/ 7207440 w 7275525"/>
              <a:gd name="connsiteY52" fmla="*/ 2216106 h 2246155"/>
              <a:gd name="connsiteX53" fmla="*/ 7229568 w 7275525"/>
              <a:gd name="connsiteY53" fmla="*/ 2225540 h 2246155"/>
              <a:gd name="connsiteX54" fmla="*/ 7253397 w 7275525"/>
              <a:gd name="connsiteY54" fmla="*/ 2234974 h 2246155"/>
              <a:gd name="connsiteX55" fmla="*/ 7275525 w 7275525"/>
              <a:gd name="connsiteY55" fmla="*/ 2246155 h 2246155"/>
              <a:gd name="connsiteX56" fmla="*/ 5937672 w 7275525"/>
              <a:gd name="connsiteY56" fmla="*/ 1696890 h 2246155"/>
              <a:gd name="connsiteX57" fmla="*/ 5959787 w 7275525"/>
              <a:gd name="connsiteY57" fmla="*/ 1706319 h 2246155"/>
              <a:gd name="connsiteX58" fmla="*/ 5937672 w 7275525"/>
              <a:gd name="connsiteY58" fmla="*/ 1696890 h 2246155"/>
              <a:gd name="connsiteX59" fmla="*/ 5914678 w 7275525"/>
              <a:gd name="connsiteY59" fmla="*/ 1687450 h 2246155"/>
              <a:gd name="connsiteX60" fmla="*/ 5914681 w 7275525"/>
              <a:gd name="connsiteY60" fmla="*/ 1687450 h 2246155"/>
              <a:gd name="connsiteX61" fmla="*/ 5937659 w 7275525"/>
              <a:gd name="connsiteY61" fmla="*/ 1696884 h 2246155"/>
              <a:gd name="connsiteX62" fmla="*/ 5937672 w 7275525"/>
              <a:gd name="connsiteY62" fmla="*/ 1696890 h 2246155"/>
              <a:gd name="connsiteX63" fmla="*/ 5914678 w 7275525"/>
              <a:gd name="connsiteY63" fmla="*/ 1687450 h 2246155"/>
              <a:gd name="connsiteX64" fmla="*/ 49214 w 7275525"/>
              <a:gd name="connsiteY64" fmla="*/ 0 h 2246155"/>
              <a:gd name="connsiteX65" fmla="*/ 5914678 w 7275525"/>
              <a:gd name="connsiteY65" fmla="*/ 1687450 h 2246155"/>
              <a:gd name="connsiteX66" fmla="*/ 5890851 w 7275525"/>
              <a:gd name="connsiteY66" fmla="*/ 1681161 h 2246155"/>
              <a:gd name="connsiteX67" fmla="*/ 5868724 w 7275525"/>
              <a:gd name="connsiteY67" fmla="*/ 1671378 h 2246155"/>
              <a:gd name="connsiteX68" fmla="*/ 5846596 w 7275525"/>
              <a:gd name="connsiteY68" fmla="*/ 1661944 h 2246155"/>
              <a:gd name="connsiteX69" fmla="*/ 5822767 w 7275525"/>
              <a:gd name="connsiteY69" fmla="*/ 1653907 h 2246155"/>
              <a:gd name="connsiteX70" fmla="*/ 5800639 w 7275525"/>
              <a:gd name="connsiteY70" fmla="*/ 1644473 h 2246155"/>
              <a:gd name="connsiteX71" fmla="*/ 5776809 w 7275525"/>
              <a:gd name="connsiteY71" fmla="*/ 1638184 h 2246155"/>
              <a:gd name="connsiteX72" fmla="*/ 5754682 w 7275525"/>
              <a:gd name="connsiteY72" fmla="*/ 1628750 h 2246155"/>
              <a:gd name="connsiteX73" fmla="*/ 5734256 w 7275525"/>
              <a:gd name="connsiteY73" fmla="*/ 1618966 h 2246155"/>
              <a:gd name="connsiteX74" fmla="*/ 5710427 w 7275525"/>
              <a:gd name="connsiteY74" fmla="*/ 1611279 h 2246155"/>
              <a:gd name="connsiteX75" fmla="*/ 5688299 w 7275525"/>
              <a:gd name="connsiteY75" fmla="*/ 1603243 h 2246155"/>
              <a:gd name="connsiteX76" fmla="*/ 5664469 w 7275525"/>
              <a:gd name="connsiteY76" fmla="*/ 1595207 h 2246155"/>
              <a:gd name="connsiteX77" fmla="*/ 5642342 w 7275525"/>
              <a:gd name="connsiteY77" fmla="*/ 1585772 h 2246155"/>
              <a:gd name="connsiteX78" fmla="*/ 5619363 w 7275525"/>
              <a:gd name="connsiteY78" fmla="*/ 1577736 h 2246155"/>
              <a:gd name="connsiteX79" fmla="*/ 5595534 w 7275525"/>
              <a:gd name="connsiteY79" fmla="*/ 1568302 h 2246155"/>
              <a:gd name="connsiteX80" fmla="*/ 5573406 w 7275525"/>
              <a:gd name="connsiteY80" fmla="*/ 1562013 h 2246155"/>
              <a:gd name="connsiteX81" fmla="*/ 5549576 w 7275525"/>
              <a:gd name="connsiteY81" fmla="*/ 1553976 h 2246155"/>
              <a:gd name="connsiteX82" fmla="*/ 5529151 w 7275525"/>
              <a:gd name="connsiteY82" fmla="*/ 1544542 h 2246155"/>
              <a:gd name="connsiteX83" fmla="*/ 5507023 w 7275525"/>
              <a:gd name="connsiteY83" fmla="*/ 1536506 h 2246155"/>
              <a:gd name="connsiteX84" fmla="*/ 5483194 w 7275525"/>
              <a:gd name="connsiteY84" fmla="*/ 1527072 h 2246155"/>
              <a:gd name="connsiteX85" fmla="*/ 5461066 w 7275525"/>
              <a:gd name="connsiteY85" fmla="*/ 1520782 h 2246155"/>
              <a:gd name="connsiteX86" fmla="*/ 5437237 w 7275525"/>
              <a:gd name="connsiteY86" fmla="*/ 1512746 h 2246155"/>
              <a:gd name="connsiteX87" fmla="*/ 5415109 w 7275525"/>
              <a:gd name="connsiteY87" fmla="*/ 1503312 h 2246155"/>
              <a:gd name="connsiteX88" fmla="*/ 5392981 w 7275525"/>
              <a:gd name="connsiteY88" fmla="*/ 1495276 h 2246155"/>
              <a:gd name="connsiteX89" fmla="*/ 5369152 w 7275525"/>
              <a:gd name="connsiteY89" fmla="*/ 1487239 h 2246155"/>
              <a:gd name="connsiteX90" fmla="*/ 5347024 w 7275525"/>
              <a:gd name="connsiteY90" fmla="*/ 1479552 h 2246155"/>
              <a:gd name="connsiteX91" fmla="*/ 5323195 w 7275525"/>
              <a:gd name="connsiteY91" fmla="*/ 1471516 h 2246155"/>
              <a:gd name="connsiteX92" fmla="*/ 5301918 w 7275525"/>
              <a:gd name="connsiteY92" fmla="*/ 1463479 h 2246155"/>
              <a:gd name="connsiteX93" fmla="*/ 5278088 w 7275525"/>
              <a:gd name="connsiteY93" fmla="*/ 1454045 h 2246155"/>
              <a:gd name="connsiteX94" fmla="*/ 5255961 w 7275525"/>
              <a:gd name="connsiteY94" fmla="*/ 1447756 h 2246155"/>
              <a:gd name="connsiteX95" fmla="*/ 5233833 w 7275525"/>
              <a:gd name="connsiteY95" fmla="*/ 1439720 h 2246155"/>
              <a:gd name="connsiteX96" fmla="*/ 5210004 w 7275525"/>
              <a:gd name="connsiteY96" fmla="*/ 1430286 h 2246155"/>
              <a:gd name="connsiteX97" fmla="*/ 5187876 w 7275525"/>
              <a:gd name="connsiteY97" fmla="*/ 1422249 h 2246155"/>
              <a:gd name="connsiteX98" fmla="*/ 5164046 w 7275525"/>
              <a:gd name="connsiteY98" fmla="*/ 1414213 h 2246155"/>
              <a:gd name="connsiteX99" fmla="*/ 5141919 w 7275525"/>
              <a:gd name="connsiteY99" fmla="*/ 1407923 h 2246155"/>
              <a:gd name="connsiteX100" fmla="*/ 5119791 w 7275525"/>
              <a:gd name="connsiteY100" fmla="*/ 1399887 h 2246155"/>
              <a:gd name="connsiteX101" fmla="*/ 5097664 w 7275525"/>
              <a:gd name="connsiteY101" fmla="*/ 1390453 h 2246155"/>
              <a:gd name="connsiteX102" fmla="*/ 5075536 w 7275525"/>
              <a:gd name="connsiteY102" fmla="*/ 1382417 h 2246155"/>
              <a:gd name="connsiteX103" fmla="*/ 5051707 w 7275525"/>
              <a:gd name="connsiteY103" fmla="*/ 1374730 h 2246155"/>
              <a:gd name="connsiteX104" fmla="*/ 5029579 w 7275525"/>
              <a:gd name="connsiteY104" fmla="*/ 1368440 h 2246155"/>
              <a:gd name="connsiteX105" fmla="*/ 5006600 w 7275525"/>
              <a:gd name="connsiteY105" fmla="*/ 1360404 h 2246155"/>
              <a:gd name="connsiteX106" fmla="*/ 4982771 w 7275525"/>
              <a:gd name="connsiteY106" fmla="*/ 1352367 h 2246155"/>
              <a:gd name="connsiteX107" fmla="*/ 4960643 w 7275525"/>
              <a:gd name="connsiteY107" fmla="*/ 1344331 h 2246155"/>
              <a:gd name="connsiteX108" fmla="*/ 4936813 w 7275525"/>
              <a:gd name="connsiteY108" fmla="*/ 1336644 h 2246155"/>
              <a:gd name="connsiteX109" fmla="*/ 4914686 w 7275525"/>
              <a:gd name="connsiteY109" fmla="*/ 1328608 h 2246155"/>
              <a:gd name="connsiteX110" fmla="*/ 4894260 w 7275525"/>
              <a:gd name="connsiteY110" fmla="*/ 1320571 h 2246155"/>
              <a:gd name="connsiteX111" fmla="*/ 4870431 w 7275525"/>
              <a:gd name="connsiteY111" fmla="*/ 1312535 h 2246155"/>
              <a:gd name="connsiteX112" fmla="*/ 4848303 w 7275525"/>
              <a:gd name="connsiteY112" fmla="*/ 1304848 h 2246155"/>
              <a:gd name="connsiteX113" fmla="*/ 4824474 w 7275525"/>
              <a:gd name="connsiteY113" fmla="*/ 1296811 h 2246155"/>
              <a:gd name="connsiteX114" fmla="*/ 4802346 w 7275525"/>
              <a:gd name="connsiteY114" fmla="*/ 1290522 h 2246155"/>
              <a:gd name="connsiteX115" fmla="*/ 4780219 w 7275525"/>
              <a:gd name="connsiteY115" fmla="*/ 1282486 h 2246155"/>
              <a:gd name="connsiteX116" fmla="*/ 4756389 w 7275525"/>
              <a:gd name="connsiteY116" fmla="*/ 1274449 h 2246155"/>
              <a:gd name="connsiteX117" fmla="*/ 4734261 w 7275525"/>
              <a:gd name="connsiteY117" fmla="*/ 1266762 h 2246155"/>
              <a:gd name="connsiteX118" fmla="*/ 4710432 w 7275525"/>
              <a:gd name="connsiteY118" fmla="*/ 1258726 h 2246155"/>
              <a:gd name="connsiteX119" fmla="*/ 4689155 w 7275525"/>
              <a:gd name="connsiteY119" fmla="*/ 1252436 h 2246155"/>
              <a:gd name="connsiteX120" fmla="*/ 4667028 w 7275525"/>
              <a:gd name="connsiteY120" fmla="*/ 1244400 h 2246155"/>
              <a:gd name="connsiteX121" fmla="*/ 4643198 w 7275525"/>
              <a:gd name="connsiteY121" fmla="*/ 1236364 h 2246155"/>
              <a:gd name="connsiteX122" fmla="*/ 4621070 w 7275525"/>
              <a:gd name="connsiteY122" fmla="*/ 1230074 h 2246155"/>
              <a:gd name="connsiteX123" fmla="*/ 4597241 w 7275525"/>
              <a:gd name="connsiteY123" fmla="*/ 1222387 h 2246155"/>
              <a:gd name="connsiteX124" fmla="*/ 4575113 w 7275525"/>
              <a:gd name="connsiteY124" fmla="*/ 1215749 h 2246155"/>
              <a:gd name="connsiteX125" fmla="*/ 4552986 w 7275525"/>
              <a:gd name="connsiteY125" fmla="*/ 1208062 h 2246155"/>
              <a:gd name="connsiteX126" fmla="*/ 4529156 w 7275525"/>
              <a:gd name="connsiteY126" fmla="*/ 1200025 h 2246155"/>
              <a:gd name="connsiteX127" fmla="*/ 4507028 w 7275525"/>
              <a:gd name="connsiteY127" fmla="*/ 1191989 h 2246155"/>
              <a:gd name="connsiteX128" fmla="*/ 4484901 w 7275525"/>
              <a:gd name="connsiteY128" fmla="*/ 1183952 h 2246155"/>
              <a:gd name="connsiteX129" fmla="*/ 4462773 w 7275525"/>
              <a:gd name="connsiteY129" fmla="*/ 1177663 h 2246155"/>
              <a:gd name="connsiteX130" fmla="*/ 4440646 w 7275525"/>
              <a:gd name="connsiteY130" fmla="*/ 1171374 h 2246155"/>
              <a:gd name="connsiteX131" fmla="*/ 4416816 w 7275525"/>
              <a:gd name="connsiteY131" fmla="*/ 1163337 h 2246155"/>
              <a:gd name="connsiteX132" fmla="*/ 4393837 w 7275525"/>
              <a:gd name="connsiteY132" fmla="*/ 1155650 h 2246155"/>
              <a:gd name="connsiteX133" fmla="*/ 4370008 w 7275525"/>
              <a:gd name="connsiteY133" fmla="*/ 1147614 h 2246155"/>
              <a:gd name="connsiteX134" fmla="*/ 4347880 w 7275525"/>
              <a:gd name="connsiteY134" fmla="*/ 1139577 h 2246155"/>
              <a:gd name="connsiteX135" fmla="*/ 4325753 w 7275525"/>
              <a:gd name="connsiteY135" fmla="*/ 1135035 h 2246155"/>
              <a:gd name="connsiteX136" fmla="*/ 4301923 w 7275525"/>
              <a:gd name="connsiteY136" fmla="*/ 1126999 h 2246155"/>
              <a:gd name="connsiteX137" fmla="*/ 4281498 w 7275525"/>
              <a:gd name="connsiteY137" fmla="*/ 1118962 h 2246155"/>
              <a:gd name="connsiteX138" fmla="*/ 4257668 w 7275525"/>
              <a:gd name="connsiteY138" fmla="*/ 1110926 h 2246155"/>
              <a:gd name="connsiteX139" fmla="*/ 4235540 w 7275525"/>
              <a:gd name="connsiteY139" fmla="*/ 1104637 h 2246155"/>
              <a:gd name="connsiteX140" fmla="*/ 4211711 w 7275525"/>
              <a:gd name="connsiteY140" fmla="*/ 1098347 h 2246155"/>
              <a:gd name="connsiteX141" fmla="*/ 4189583 w 7275525"/>
              <a:gd name="connsiteY141" fmla="*/ 1090311 h 2246155"/>
              <a:gd name="connsiteX142" fmla="*/ 4167456 w 7275525"/>
              <a:gd name="connsiteY142" fmla="*/ 1084021 h 2246155"/>
              <a:gd name="connsiteX143" fmla="*/ 4143626 w 7275525"/>
              <a:gd name="connsiteY143" fmla="*/ 1076334 h 2246155"/>
              <a:gd name="connsiteX144" fmla="*/ 4121498 w 7275525"/>
              <a:gd name="connsiteY144" fmla="*/ 1068298 h 2246155"/>
              <a:gd name="connsiteX145" fmla="*/ 4097669 w 7275525"/>
              <a:gd name="connsiteY145" fmla="*/ 1062009 h 2246155"/>
              <a:gd name="connsiteX146" fmla="*/ 4076392 w 7275525"/>
              <a:gd name="connsiteY146" fmla="*/ 1055370 h 2246155"/>
              <a:gd name="connsiteX147" fmla="*/ 4054265 w 7275525"/>
              <a:gd name="connsiteY147" fmla="*/ 1047683 h 2246155"/>
              <a:gd name="connsiteX148" fmla="*/ 4030435 w 7275525"/>
              <a:gd name="connsiteY148" fmla="*/ 1041394 h 2246155"/>
              <a:gd name="connsiteX149" fmla="*/ 4008307 w 7275525"/>
              <a:gd name="connsiteY149" fmla="*/ 1033357 h 2246155"/>
              <a:gd name="connsiteX150" fmla="*/ 3984478 w 7275525"/>
              <a:gd name="connsiteY150" fmla="*/ 1027068 h 2246155"/>
              <a:gd name="connsiteX151" fmla="*/ 3962350 w 7275525"/>
              <a:gd name="connsiteY151" fmla="*/ 1020778 h 2246155"/>
              <a:gd name="connsiteX152" fmla="*/ 3940223 w 7275525"/>
              <a:gd name="connsiteY152" fmla="*/ 1012742 h 2246155"/>
              <a:gd name="connsiteX153" fmla="*/ 3916393 w 7275525"/>
              <a:gd name="connsiteY153" fmla="*/ 1006453 h 2246155"/>
              <a:gd name="connsiteX154" fmla="*/ 3894265 w 7275525"/>
              <a:gd name="connsiteY154" fmla="*/ 998416 h 2246155"/>
              <a:gd name="connsiteX155" fmla="*/ 3870436 w 7275525"/>
              <a:gd name="connsiteY155" fmla="*/ 992127 h 2246155"/>
              <a:gd name="connsiteX156" fmla="*/ 3850010 w 7275525"/>
              <a:gd name="connsiteY156" fmla="*/ 985838 h 2246155"/>
              <a:gd name="connsiteX157" fmla="*/ 3827883 w 7275525"/>
              <a:gd name="connsiteY157" fmla="*/ 979199 h 2246155"/>
              <a:gd name="connsiteX158" fmla="*/ 3804053 w 7275525"/>
              <a:gd name="connsiteY158" fmla="*/ 971512 h 2246155"/>
              <a:gd name="connsiteX159" fmla="*/ 3781075 w 7275525"/>
              <a:gd name="connsiteY159" fmla="*/ 964873 h 2246155"/>
              <a:gd name="connsiteX160" fmla="*/ 3757245 w 7275525"/>
              <a:gd name="connsiteY160" fmla="*/ 957186 h 2246155"/>
              <a:gd name="connsiteX161" fmla="*/ 3735117 w 7275525"/>
              <a:gd name="connsiteY161" fmla="*/ 950897 h 2246155"/>
              <a:gd name="connsiteX162" fmla="*/ 3712990 w 7275525"/>
              <a:gd name="connsiteY162" fmla="*/ 944258 h 2246155"/>
              <a:gd name="connsiteX163" fmla="*/ 3689160 w 7275525"/>
              <a:gd name="connsiteY163" fmla="*/ 937969 h 2246155"/>
              <a:gd name="connsiteX164" fmla="*/ 3667033 w 7275525"/>
              <a:gd name="connsiteY164" fmla="*/ 931679 h 2246155"/>
              <a:gd name="connsiteX165" fmla="*/ 3644905 w 7275525"/>
              <a:gd name="connsiteY165" fmla="*/ 923643 h 2246155"/>
              <a:gd name="connsiteX166" fmla="*/ 3622777 w 7275525"/>
              <a:gd name="connsiteY166" fmla="*/ 917353 h 2246155"/>
              <a:gd name="connsiteX167" fmla="*/ 3600650 w 7275525"/>
              <a:gd name="connsiteY167" fmla="*/ 909317 h 2246155"/>
              <a:gd name="connsiteX168" fmla="*/ 3576820 w 7275525"/>
              <a:gd name="connsiteY168" fmla="*/ 904775 h 2246155"/>
              <a:gd name="connsiteX169" fmla="*/ 3554693 w 7275525"/>
              <a:gd name="connsiteY169" fmla="*/ 898485 h 2246155"/>
              <a:gd name="connsiteX170" fmla="*/ 3530863 w 7275525"/>
              <a:gd name="connsiteY170" fmla="*/ 890449 h 2246155"/>
              <a:gd name="connsiteX171" fmla="*/ 3508735 w 7275525"/>
              <a:gd name="connsiteY171" fmla="*/ 884160 h 2246155"/>
              <a:gd name="connsiteX172" fmla="*/ 3485757 w 7275525"/>
              <a:gd name="connsiteY172" fmla="*/ 876123 h 2246155"/>
              <a:gd name="connsiteX173" fmla="*/ 3461927 w 7275525"/>
              <a:gd name="connsiteY173" fmla="*/ 869834 h 2246155"/>
              <a:gd name="connsiteX174" fmla="*/ 3441502 w 7275525"/>
              <a:gd name="connsiteY174" fmla="*/ 864942 h 2246155"/>
              <a:gd name="connsiteX175" fmla="*/ 3417672 w 7275525"/>
              <a:gd name="connsiteY175" fmla="*/ 857255 h 2246155"/>
              <a:gd name="connsiteX176" fmla="*/ 3395545 w 7275525"/>
              <a:gd name="connsiteY176" fmla="*/ 850616 h 2246155"/>
              <a:gd name="connsiteX177" fmla="*/ 3373417 w 7275525"/>
              <a:gd name="connsiteY177" fmla="*/ 844327 h 2246155"/>
              <a:gd name="connsiteX178" fmla="*/ 3349587 w 7275525"/>
              <a:gd name="connsiteY178" fmla="*/ 838038 h 2246155"/>
              <a:gd name="connsiteX179" fmla="*/ 3327460 w 7275525"/>
              <a:gd name="connsiteY179" fmla="*/ 830001 h 2246155"/>
              <a:gd name="connsiteX180" fmla="*/ 3303630 w 7275525"/>
              <a:gd name="connsiteY180" fmla="*/ 825459 h 2246155"/>
              <a:gd name="connsiteX181" fmla="*/ 3281503 w 7275525"/>
              <a:gd name="connsiteY181" fmla="*/ 818820 h 2246155"/>
              <a:gd name="connsiteX182" fmla="*/ 3259375 w 7275525"/>
              <a:gd name="connsiteY182" fmla="*/ 812531 h 2246155"/>
              <a:gd name="connsiteX183" fmla="*/ 3237247 w 7275525"/>
              <a:gd name="connsiteY183" fmla="*/ 804844 h 2246155"/>
              <a:gd name="connsiteX184" fmla="*/ 3215120 w 7275525"/>
              <a:gd name="connsiteY184" fmla="*/ 798205 h 2246155"/>
              <a:gd name="connsiteX185" fmla="*/ 3191290 w 7275525"/>
              <a:gd name="connsiteY185" fmla="*/ 791916 h 2246155"/>
              <a:gd name="connsiteX186" fmla="*/ 3168312 w 7275525"/>
              <a:gd name="connsiteY186" fmla="*/ 787373 h 2246155"/>
              <a:gd name="connsiteX187" fmla="*/ 3144482 w 7275525"/>
              <a:gd name="connsiteY187" fmla="*/ 779337 h 2246155"/>
              <a:gd name="connsiteX188" fmla="*/ 3122354 w 7275525"/>
              <a:gd name="connsiteY188" fmla="*/ 773048 h 2246155"/>
              <a:gd name="connsiteX189" fmla="*/ 3100227 w 7275525"/>
              <a:gd name="connsiteY189" fmla="*/ 766758 h 2246155"/>
              <a:gd name="connsiteX190" fmla="*/ 3076397 w 7275525"/>
              <a:gd name="connsiteY190" fmla="*/ 760120 h 2246155"/>
              <a:gd name="connsiteX191" fmla="*/ 3054270 w 7275525"/>
              <a:gd name="connsiteY191" fmla="*/ 753830 h 2246155"/>
              <a:gd name="connsiteX192" fmla="*/ 3032142 w 7275525"/>
              <a:gd name="connsiteY192" fmla="*/ 749288 h 2246155"/>
              <a:gd name="connsiteX193" fmla="*/ 3010015 w 7275525"/>
              <a:gd name="connsiteY193" fmla="*/ 742649 h 2246155"/>
              <a:gd name="connsiteX194" fmla="*/ 2987887 w 7275525"/>
              <a:gd name="connsiteY194" fmla="*/ 734962 h 2246155"/>
              <a:gd name="connsiteX195" fmla="*/ 2964057 w 7275525"/>
              <a:gd name="connsiteY195" fmla="*/ 728673 h 2246155"/>
              <a:gd name="connsiteX196" fmla="*/ 2941930 w 7275525"/>
              <a:gd name="connsiteY196" fmla="*/ 722034 h 2246155"/>
              <a:gd name="connsiteX197" fmla="*/ 2918100 w 7275525"/>
              <a:gd name="connsiteY197" fmla="*/ 715745 h 2246155"/>
              <a:gd name="connsiteX198" fmla="*/ 2895972 w 7275525"/>
              <a:gd name="connsiteY198" fmla="*/ 711202 h 2246155"/>
              <a:gd name="connsiteX199" fmla="*/ 2872994 w 7275525"/>
              <a:gd name="connsiteY199" fmla="*/ 704564 h 2246155"/>
              <a:gd name="connsiteX200" fmla="*/ 2849164 w 7275525"/>
              <a:gd name="connsiteY200" fmla="*/ 698274 h 2246155"/>
              <a:gd name="connsiteX201" fmla="*/ 2828739 w 7275525"/>
              <a:gd name="connsiteY201" fmla="*/ 691985 h 2246155"/>
              <a:gd name="connsiteX202" fmla="*/ 2804909 w 7275525"/>
              <a:gd name="connsiteY202" fmla="*/ 685695 h 2246155"/>
              <a:gd name="connsiteX203" fmla="*/ 2782781 w 7275525"/>
              <a:gd name="connsiteY203" fmla="*/ 679406 h 2246155"/>
              <a:gd name="connsiteX204" fmla="*/ 2760654 w 7275525"/>
              <a:gd name="connsiteY204" fmla="*/ 674514 h 2246155"/>
              <a:gd name="connsiteX205" fmla="*/ 2736824 w 7275525"/>
              <a:gd name="connsiteY205" fmla="*/ 668225 h 2246155"/>
              <a:gd name="connsiteX206" fmla="*/ 2714697 w 7275525"/>
              <a:gd name="connsiteY206" fmla="*/ 661936 h 2246155"/>
              <a:gd name="connsiteX207" fmla="*/ 2690867 w 7275525"/>
              <a:gd name="connsiteY207" fmla="*/ 655646 h 2246155"/>
              <a:gd name="connsiteX208" fmla="*/ 2668740 w 7275525"/>
              <a:gd name="connsiteY208" fmla="*/ 649008 h 2246155"/>
              <a:gd name="connsiteX209" fmla="*/ 2646612 w 7275525"/>
              <a:gd name="connsiteY209" fmla="*/ 642718 h 2246155"/>
              <a:gd name="connsiteX210" fmla="*/ 2624484 w 7275525"/>
              <a:gd name="connsiteY210" fmla="*/ 636429 h 2246155"/>
              <a:gd name="connsiteX211" fmla="*/ 2601506 w 7275525"/>
              <a:gd name="connsiteY211" fmla="*/ 631537 h 2246155"/>
              <a:gd name="connsiteX212" fmla="*/ 2578527 w 7275525"/>
              <a:gd name="connsiteY212" fmla="*/ 625248 h 2246155"/>
              <a:gd name="connsiteX213" fmla="*/ 2555549 w 7275525"/>
              <a:gd name="connsiteY213" fmla="*/ 618958 h 2246155"/>
              <a:gd name="connsiteX214" fmla="*/ 2533421 w 7275525"/>
              <a:gd name="connsiteY214" fmla="*/ 612669 h 2246155"/>
              <a:gd name="connsiteX215" fmla="*/ 2509591 w 7275525"/>
              <a:gd name="connsiteY215" fmla="*/ 606380 h 2246155"/>
              <a:gd name="connsiteX216" fmla="*/ 2487464 w 7275525"/>
              <a:gd name="connsiteY216" fmla="*/ 600090 h 2246155"/>
              <a:gd name="connsiteX217" fmla="*/ 2463634 w 7275525"/>
              <a:gd name="connsiteY217" fmla="*/ 595199 h 2246155"/>
              <a:gd name="connsiteX218" fmla="*/ 2441507 w 7275525"/>
              <a:gd name="connsiteY218" fmla="*/ 590307 h 2246155"/>
              <a:gd name="connsiteX219" fmla="*/ 2421081 w 7275525"/>
              <a:gd name="connsiteY219" fmla="*/ 584018 h 2246155"/>
              <a:gd name="connsiteX220" fmla="*/ 2397251 w 7275525"/>
              <a:gd name="connsiteY220" fmla="*/ 577728 h 2246155"/>
              <a:gd name="connsiteX221" fmla="*/ 2375124 w 7275525"/>
              <a:gd name="connsiteY221" fmla="*/ 571439 h 2246155"/>
              <a:gd name="connsiteX222" fmla="*/ 2351294 w 7275525"/>
              <a:gd name="connsiteY222" fmla="*/ 565149 h 2246155"/>
              <a:gd name="connsiteX223" fmla="*/ 2329167 w 7275525"/>
              <a:gd name="connsiteY223" fmla="*/ 558511 h 2246155"/>
              <a:gd name="connsiteX224" fmla="*/ 2307039 w 7275525"/>
              <a:gd name="connsiteY224" fmla="*/ 553968 h 2246155"/>
              <a:gd name="connsiteX225" fmla="*/ 2283210 w 7275525"/>
              <a:gd name="connsiteY225" fmla="*/ 549077 h 2246155"/>
              <a:gd name="connsiteX226" fmla="*/ 2260231 w 7275525"/>
              <a:gd name="connsiteY226" fmla="*/ 542787 h 2246155"/>
              <a:gd name="connsiteX227" fmla="*/ 2236401 w 7275525"/>
              <a:gd name="connsiteY227" fmla="*/ 536498 h 2246155"/>
              <a:gd name="connsiteX228" fmla="*/ 2214274 w 7275525"/>
              <a:gd name="connsiteY228" fmla="*/ 530209 h 2246155"/>
              <a:gd name="connsiteX229" fmla="*/ 2192146 w 7275525"/>
              <a:gd name="connsiteY229" fmla="*/ 523570 h 2246155"/>
              <a:gd name="connsiteX230" fmla="*/ 2170019 w 7275525"/>
              <a:gd name="connsiteY230" fmla="*/ 520425 h 2246155"/>
              <a:gd name="connsiteX231" fmla="*/ 2147891 w 7275525"/>
              <a:gd name="connsiteY231" fmla="*/ 514136 h 2246155"/>
              <a:gd name="connsiteX232" fmla="*/ 2124061 w 7275525"/>
              <a:gd name="connsiteY232" fmla="*/ 507846 h 2246155"/>
              <a:gd name="connsiteX233" fmla="*/ 2101934 w 7275525"/>
              <a:gd name="connsiteY233" fmla="*/ 501557 h 2246155"/>
              <a:gd name="connsiteX234" fmla="*/ 2078104 w 7275525"/>
              <a:gd name="connsiteY234" fmla="*/ 496665 h 2246155"/>
              <a:gd name="connsiteX235" fmla="*/ 2055977 w 7275525"/>
              <a:gd name="connsiteY235" fmla="*/ 490376 h 2246155"/>
              <a:gd name="connsiteX236" fmla="*/ 2033849 w 7275525"/>
              <a:gd name="connsiteY236" fmla="*/ 484087 h 2246155"/>
              <a:gd name="connsiteX237" fmla="*/ 2010019 w 7275525"/>
              <a:gd name="connsiteY237" fmla="*/ 480942 h 2246155"/>
              <a:gd name="connsiteX238" fmla="*/ 1988743 w 7275525"/>
              <a:gd name="connsiteY238" fmla="*/ 474653 h 2246155"/>
              <a:gd name="connsiteX239" fmla="*/ 1964913 w 7275525"/>
              <a:gd name="connsiteY239" fmla="*/ 468014 h 2246155"/>
              <a:gd name="connsiteX240" fmla="*/ 1942786 w 7275525"/>
              <a:gd name="connsiteY240" fmla="*/ 461724 h 2246155"/>
              <a:gd name="connsiteX241" fmla="*/ 1920658 w 7275525"/>
              <a:gd name="connsiteY241" fmla="*/ 457182 h 2246155"/>
              <a:gd name="connsiteX242" fmla="*/ 1896828 w 7275525"/>
              <a:gd name="connsiteY242" fmla="*/ 450543 h 2246155"/>
              <a:gd name="connsiteX243" fmla="*/ 1874701 w 7275525"/>
              <a:gd name="connsiteY243" fmla="*/ 444254 h 2246155"/>
              <a:gd name="connsiteX244" fmla="*/ 1850871 w 7275525"/>
              <a:gd name="connsiteY244" fmla="*/ 441109 h 2246155"/>
              <a:gd name="connsiteX245" fmla="*/ 1828744 w 7275525"/>
              <a:gd name="connsiteY245" fmla="*/ 434820 h 2246155"/>
              <a:gd name="connsiteX246" fmla="*/ 1806616 w 7275525"/>
              <a:gd name="connsiteY246" fmla="*/ 429928 h 2246155"/>
              <a:gd name="connsiteX247" fmla="*/ 1784489 w 7275525"/>
              <a:gd name="connsiteY247" fmla="*/ 423639 h 2246155"/>
              <a:gd name="connsiteX248" fmla="*/ 1762361 w 7275525"/>
              <a:gd name="connsiteY248" fmla="*/ 417350 h 2246155"/>
              <a:gd name="connsiteX249" fmla="*/ 1738531 w 7275525"/>
              <a:gd name="connsiteY249" fmla="*/ 412458 h 2246155"/>
              <a:gd name="connsiteX250" fmla="*/ 1716404 w 7275525"/>
              <a:gd name="connsiteY250" fmla="*/ 406168 h 2246155"/>
              <a:gd name="connsiteX251" fmla="*/ 1694276 w 7275525"/>
              <a:gd name="connsiteY251" fmla="*/ 403024 h 2246155"/>
              <a:gd name="connsiteX252" fmla="*/ 1670447 w 7275525"/>
              <a:gd name="connsiteY252" fmla="*/ 396734 h 2246155"/>
              <a:gd name="connsiteX253" fmla="*/ 1647468 w 7275525"/>
              <a:gd name="connsiteY253" fmla="*/ 390445 h 2246155"/>
              <a:gd name="connsiteX254" fmla="*/ 1623639 w 7275525"/>
              <a:gd name="connsiteY254" fmla="*/ 385553 h 2246155"/>
              <a:gd name="connsiteX255" fmla="*/ 1601511 w 7275525"/>
              <a:gd name="connsiteY255" fmla="*/ 379264 h 2246155"/>
              <a:gd name="connsiteX256" fmla="*/ 1581086 w 7275525"/>
              <a:gd name="connsiteY256" fmla="*/ 374372 h 2246155"/>
              <a:gd name="connsiteX257" fmla="*/ 1557256 w 7275525"/>
              <a:gd name="connsiteY257" fmla="*/ 368083 h 2246155"/>
              <a:gd name="connsiteX258" fmla="*/ 1535128 w 7275525"/>
              <a:gd name="connsiteY258" fmla="*/ 364938 h 2246155"/>
              <a:gd name="connsiteX259" fmla="*/ 1511298 w 7275525"/>
              <a:gd name="connsiteY259" fmla="*/ 358649 h 2246155"/>
              <a:gd name="connsiteX260" fmla="*/ 1489171 w 7275525"/>
              <a:gd name="connsiteY260" fmla="*/ 353757 h 2246155"/>
              <a:gd name="connsiteX261" fmla="*/ 1467044 w 7275525"/>
              <a:gd name="connsiteY261" fmla="*/ 347468 h 2246155"/>
              <a:gd name="connsiteX262" fmla="*/ 1443214 w 7275525"/>
              <a:gd name="connsiteY262" fmla="*/ 342576 h 2246155"/>
              <a:gd name="connsiteX263" fmla="*/ 1421086 w 7275525"/>
              <a:gd name="connsiteY263" fmla="*/ 336287 h 2246155"/>
              <a:gd name="connsiteX264" fmla="*/ 1397257 w 7275525"/>
              <a:gd name="connsiteY264" fmla="*/ 331744 h 2246155"/>
              <a:gd name="connsiteX265" fmla="*/ 1375980 w 7275525"/>
              <a:gd name="connsiteY265" fmla="*/ 326853 h 2246155"/>
              <a:gd name="connsiteX266" fmla="*/ 1353853 w 7275525"/>
              <a:gd name="connsiteY266" fmla="*/ 321961 h 2246155"/>
              <a:gd name="connsiteX267" fmla="*/ 1330023 w 7275525"/>
              <a:gd name="connsiteY267" fmla="*/ 315672 h 2246155"/>
              <a:gd name="connsiteX268" fmla="*/ 1307895 w 7275525"/>
              <a:gd name="connsiteY268" fmla="*/ 311129 h 2246155"/>
              <a:gd name="connsiteX269" fmla="*/ 1284066 w 7275525"/>
              <a:gd name="connsiteY269" fmla="*/ 306238 h 2246155"/>
              <a:gd name="connsiteX270" fmla="*/ 1261938 w 7275525"/>
              <a:gd name="connsiteY270" fmla="*/ 299948 h 2246155"/>
              <a:gd name="connsiteX271" fmla="*/ 1239810 w 7275525"/>
              <a:gd name="connsiteY271" fmla="*/ 295056 h 2246155"/>
              <a:gd name="connsiteX272" fmla="*/ 1215981 w 7275525"/>
              <a:gd name="connsiteY272" fmla="*/ 288767 h 2246155"/>
              <a:gd name="connsiteX273" fmla="*/ 1193853 w 7275525"/>
              <a:gd name="connsiteY273" fmla="*/ 285622 h 2246155"/>
              <a:gd name="connsiteX274" fmla="*/ 1171726 w 7275525"/>
              <a:gd name="connsiteY274" fmla="*/ 280731 h 2246155"/>
              <a:gd name="connsiteX275" fmla="*/ 1149598 w 7275525"/>
              <a:gd name="connsiteY275" fmla="*/ 274441 h 2246155"/>
              <a:gd name="connsiteX276" fmla="*/ 1127471 w 7275525"/>
              <a:gd name="connsiteY276" fmla="*/ 269550 h 2246155"/>
              <a:gd name="connsiteX277" fmla="*/ 1103641 w 7275525"/>
              <a:gd name="connsiteY277" fmla="*/ 265007 h 2246155"/>
              <a:gd name="connsiteX278" fmla="*/ 1081513 w 7275525"/>
              <a:gd name="connsiteY278" fmla="*/ 258718 h 2246155"/>
              <a:gd name="connsiteX279" fmla="*/ 1057684 w 7275525"/>
              <a:gd name="connsiteY279" fmla="*/ 253826 h 2246155"/>
              <a:gd name="connsiteX280" fmla="*/ 1034705 w 7275525"/>
              <a:gd name="connsiteY280" fmla="*/ 248934 h 2246155"/>
              <a:gd name="connsiteX281" fmla="*/ 1012578 w 7275525"/>
              <a:gd name="connsiteY281" fmla="*/ 244392 h 2246155"/>
              <a:gd name="connsiteX282" fmla="*/ 988748 w 7275525"/>
              <a:gd name="connsiteY282" fmla="*/ 239500 h 2246155"/>
              <a:gd name="connsiteX283" fmla="*/ 968322 w 7275525"/>
              <a:gd name="connsiteY283" fmla="*/ 234958 h 2246155"/>
              <a:gd name="connsiteX284" fmla="*/ 944493 w 7275525"/>
              <a:gd name="connsiteY284" fmla="*/ 228319 h 2246155"/>
              <a:gd name="connsiteX285" fmla="*/ 922365 w 7275525"/>
              <a:gd name="connsiteY285" fmla="*/ 223777 h 2246155"/>
              <a:gd name="connsiteX286" fmla="*/ 898536 w 7275525"/>
              <a:gd name="connsiteY286" fmla="*/ 218885 h 2246155"/>
              <a:gd name="connsiteX287" fmla="*/ 876408 w 7275525"/>
              <a:gd name="connsiteY287" fmla="*/ 212596 h 2246155"/>
              <a:gd name="connsiteX288" fmla="*/ 854281 w 7275525"/>
              <a:gd name="connsiteY288" fmla="*/ 209451 h 2246155"/>
              <a:gd name="connsiteX289" fmla="*/ 830451 w 7275525"/>
              <a:gd name="connsiteY289" fmla="*/ 204560 h 2246155"/>
              <a:gd name="connsiteX290" fmla="*/ 808323 w 7275525"/>
              <a:gd name="connsiteY290" fmla="*/ 200017 h 2246155"/>
              <a:gd name="connsiteX291" fmla="*/ 784494 w 7275525"/>
              <a:gd name="connsiteY291" fmla="*/ 193378 h 2246155"/>
              <a:gd name="connsiteX292" fmla="*/ 762366 w 7275525"/>
              <a:gd name="connsiteY292" fmla="*/ 188836 h 2246155"/>
              <a:gd name="connsiteX293" fmla="*/ 741090 w 7275525"/>
              <a:gd name="connsiteY293" fmla="*/ 183944 h 2246155"/>
              <a:gd name="connsiteX294" fmla="*/ 717260 w 7275525"/>
              <a:gd name="connsiteY294" fmla="*/ 179402 h 2246155"/>
              <a:gd name="connsiteX295" fmla="*/ 695132 w 7275525"/>
              <a:gd name="connsiteY295" fmla="*/ 172763 h 2246155"/>
              <a:gd name="connsiteX296" fmla="*/ 671303 w 7275525"/>
              <a:gd name="connsiteY296" fmla="*/ 169619 h 2246155"/>
              <a:gd name="connsiteX297" fmla="*/ 649175 w 7275525"/>
              <a:gd name="connsiteY297" fmla="*/ 165076 h 2246155"/>
              <a:gd name="connsiteX298" fmla="*/ 627048 w 7275525"/>
              <a:gd name="connsiteY298" fmla="*/ 160185 h 2246155"/>
              <a:gd name="connsiteX299" fmla="*/ 603218 w 7275525"/>
              <a:gd name="connsiteY299" fmla="*/ 155293 h 2246155"/>
              <a:gd name="connsiteX300" fmla="*/ 581090 w 7275525"/>
              <a:gd name="connsiteY300" fmla="*/ 150751 h 2246155"/>
              <a:gd name="connsiteX301" fmla="*/ 557261 w 7275525"/>
              <a:gd name="connsiteY301" fmla="*/ 144461 h 2246155"/>
              <a:gd name="connsiteX302" fmla="*/ 536835 w 7275525"/>
              <a:gd name="connsiteY302" fmla="*/ 139570 h 2246155"/>
              <a:gd name="connsiteX303" fmla="*/ 514708 w 7275525"/>
              <a:gd name="connsiteY303" fmla="*/ 134678 h 2246155"/>
              <a:gd name="connsiteX304" fmla="*/ 490878 w 7275525"/>
              <a:gd name="connsiteY304" fmla="*/ 131533 h 2246155"/>
              <a:gd name="connsiteX305" fmla="*/ 467900 w 7275525"/>
              <a:gd name="connsiteY305" fmla="*/ 126991 h 2246155"/>
              <a:gd name="connsiteX306" fmla="*/ 444921 w 7275525"/>
              <a:gd name="connsiteY306" fmla="*/ 122099 h 2246155"/>
              <a:gd name="connsiteX307" fmla="*/ 421942 w 7275525"/>
              <a:gd name="connsiteY307" fmla="*/ 117207 h 2246155"/>
              <a:gd name="connsiteX308" fmla="*/ 399815 w 7275525"/>
              <a:gd name="connsiteY308" fmla="*/ 110918 h 2246155"/>
              <a:gd name="connsiteX309" fmla="*/ 375985 w 7275525"/>
              <a:gd name="connsiteY309" fmla="*/ 106376 h 2246155"/>
              <a:gd name="connsiteX310" fmla="*/ 353857 w 7275525"/>
              <a:gd name="connsiteY310" fmla="*/ 101484 h 2246155"/>
              <a:gd name="connsiteX311" fmla="*/ 331730 w 7275525"/>
              <a:gd name="connsiteY311" fmla="*/ 96592 h 2246155"/>
              <a:gd name="connsiteX312" fmla="*/ 309602 w 7275525"/>
              <a:gd name="connsiteY312" fmla="*/ 93448 h 2246155"/>
              <a:gd name="connsiteX313" fmla="*/ 287475 w 7275525"/>
              <a:gd name="connsiteY313" fmla="*/ 88905 h 2246155"/>
              <a:gd name="connsiteX314" fmla="*/ 263645 w 7275525"/>
              <a:gd name="connsiteY314" fmla="*/ 84014 h 2246155"/>
              <a:gd name="connsiteX315" fmla="*/ 241518 w 7275525"/>
              <a:gd name="connsiteY315" fmla="*/ 79122 h 2246155"/>
              <a:gd name="connsiteX316" fmla="*/ 217688 w 7275525"/>
              <a:gd name="connsiteY316" fmla="*/ 74579 h 2246155"/>
              <a:gd name="connsiteX317" fmla="*/ 195560 w 7275525"/>
              <a:gd name="connsiteY317" fmla="*/ 69688 h 2246155"/>
              <a:gd name="connsiteX318" fmla="*/ 173433 w 7275525"/>
              <a:gd name="connsiteY318" fmla="*/ 64796 h 2246155"/>
              <a:gd name="connsiteX319" fmla="*/ 149603 w 7275525"/>
              <a:gd name="connsiteY319" fmla="*/ 60254 h 2246155"/>
              <a:gd name="connsiteX320" fmla="*/ 128327 w 7275525"/>
              <a:gd name="connsiteY320" fmla="*/ 55362 h 2246155"/>
              <a:gd name="connsiteX321" fmla="*/ 104497 w 7275525"/>
              <a:gd name="connsiteY321" fmla="*/ 52217 h 2246155"/>
              <a:gd name="connsiteX322" fmla="*/ 82369 w 7275525"/>
              <a:gd name="connsiteY322" fmla="*/ 47326 h 2246155"/>
              <a:gd name="connsiteX323" fmla="*/ 60242 w 7275525"/>
              <a:gd name="connsiteY323" fmla="*/ 42783 h 2246155"/>
              <a:gd name="connsiteX324" fmla="*/ 36412 w 7275525"/>
              <a:gd name="connsiteY324" fmla="*/ 37892 h 2246155"/>
              <a:gd name="connsiteX325" fmla="*/ 12526 w 7275525"/>
              <a:gd name="connsiteY325" fmla="*/ 13245 h 2246155"/>
              <a:gd name="connsiteX326" fmla="*/ 0 w 7275525"/>
              <a:gd name="connsiteY326" fmla="*/ 0 h 2246155"/>
              <a:gd name="connsiteX327" fmla="*/ 140654 w 7275525"/>
              <a:gd name="connsiteY327" fmla="*/ 91440 h 2246155"/>
              <a:gd name="connsiteX0" fmla="*/ 6027871 w 7275525"/>
              <a:gd name="connsiteY0" fmla="*/ 1731825 h 2246155"/>
              <a:gd name="connsiteX1" fmla="*/ 6049999 w 7275525"/>
              <a:gd name="connsiteY1" fmla="*/ 1739862 h 2246155"/>
              <a:gd name="connsiteX2" fmla="*/ 6073829 w 7275525"/>
              <a:gd name="connsiteY2" fmla="*/ 1749296 h 2246155"/>
              <a:gd name="connsiteX3" fmla="*/ 6095957 w 7275525"/>
              <a:gd name="connsiteY3" fmla="*/ 1758730 h 2246155"/>
              <a:gd name="connsiteX4" fmla="*/ 6118084 w 7275525"/>
              <a:gd name="connsiteY4" fmla="*/ 1766766 h 2246155"/>
              <a:gd name="connsiteX5" fmla="*/ 6141913 w 7275525"/>
              <a:gd name="connsiteY5" fmla="*/ 1774803 h 2246155"/>
              <a:gd name="connsiteX6" fmla="*/ 6162339 w 7275525"/>
              <a:gd name="connsiteY6" fmla="*/ 1784237 h 2246155"/>
              <a:gd name="connsiteX7" fmla="*/ 6186169 w 7275525"/>
              <a:gd name="connsiteY7" fmla="*/ 1793671 h 2246155"/>
              <a:gd name="connsiteX8" fmla="*/ 6209147 w 7275525"/>
              <a:gd name="connsiteY8" fmla="*/ 1801707 h 2246155"/>
              <a:gd name="connsiteX9" fmla="*/ 6231275 w 7275525"/>
              <a:gd name="connsiteY9" fmla="*/ 1811141 h 2246155"/>
              <a:gd name="connsiteX10" fmla="*/ 6255105 w 7275525"/>
              <a:gd name="connsiteY10" fmla="*/ 1820575 h 2246155"/>
              <a:gd name="connsiteX11" fmla="*/ 6277232 w 7275525"/>
              <a:gd name="connsiteY11" fmla="*/ 1828612 h 2246155"/>
              <a:gd name="connsiteX12" fmla="*/ 6301062 w 7275525"/>
              <a:gd name="connsiteY12" fmla="*/ 1836648 h 2246155"/>
              <a:gd name="connsiteX13" fmla="*/ 6323189 w 7275525"/>
              <a:gd name="connsiteY13" fmla="*/ 1846082 h 2246155"/>
              <a:gd name="connsiteX14" fmla="*/ 6345317 w 7275525"/>
              <a:gd name="connsiteY14" fmla="*/ 1855516 h 2246155"/>
              <a:gd name="connsiteX15" fmla="*/ 6367445 w 7275525"/>
              <a:gd name="connsiteY15" fmla="*/ 1865300 h 2246155"/>
              <a:gd name="connsiteX16" fmla="*/ 6389572 w 7275525"/>
              <a:gd name="connsiteY16" fmla="*/ 1874734 h 2246155"/>
              <a:gd name="connsiteX17" fmla="*/ 6413401 w 7275525"/>
              <a:gd name="connsiteY17" fmla="*/ 1882770 h 2246155"/>
              <a:gd name="connsiteX18" fmla="*/ 6435529 w 7275525"/>
              <a:gd name="connsiteY18" fmla="*/ 1892204 h 2246155"/>
              <a:gd name="connsiteX19" fmla="*/ 6459359 w 7275525"/>
              <a:gd name="connsiteY19" fmla="*/ 1901638 h 2246155"/>
              <a:gd name="connsiteX20" fmla="*/ 6481487 w 7275525"/>
              <a:gd name="connsiteY20" fmla="*/ 1911072 h 2246155"/>
              <a:gd name="connsiteX21" fmla="*/ 6503614 w 7275525"/>
              <a:gd name="connsiteY21" fmla="*/ 1919108 h 2246155"/>
              <a:gd name="connsiteX22" fmla="*/ 6527443 w 7275525"/>
              <a:gd name="connsiteY22" fmla="*/ 1928543 h 2246155"/>
              <a:gd name="connsiteX23" fmla="*/ 6550422 w 7275525"/>
              <a:gd name="connsiteY23" fmla="*/ 1938326 h 2246155"/>
              <a:gd name="connsiteX24" fmla="*/ 6572550 w 7275525"/>
              <a:gd name="connsiteY24" fmla="*/ 1947760 h 2246155"/>
              <a:gd name="connsiteX25" fmla="*/ 6594677 w 7275525"/>
              <a:gd name="connsiteY25" fmla="*/ 1955796 h 2246155"/>
              <a:gd name="connsiteX26" fmla="*/ 6616805 w 7275525"/>
              <a:gd name="connsiteY26" fmla="*/ 1965230 h 2246155"/>
              <a:gd name="connsiteX27" fmla="*/ 6640635 w 7275525"/>
              <a:gd name="connsiteY27" fmla="*/ 1974664 h 2246155"/>
              <a:gd name="connsiteX28" fmla="*/ 6662762 w 7275525"/>
              <a:gd name="connsiteY28" fmla="*/ 1985846 h 2246155"/>
              <a:gd name="connsiteX29" fmla="*/ 6686592 w 7275525"/>
              <a:gd name="connsiteY29" fmla="*/ 1993882 h 2246155"/>
              <a:gd name="connsiteX30" fmla="*/ 6708719 w 7275525"/>
              <a:gd name="connsiteY30" fmla="*/ 2003316 h 2246155"/>
              <a:gd name="connsiteX31" fmla="*/ 6730847 w 7275525"/>
              <a:gd name="connsiteY31" fmla="*/ 2012750 h 2246155"/>
              <a:gd name="connsiteX32" fmla="*/ 6754677 w 7275525"/>
              <a:gd name="connsiteY32" fmla="*/ 2022184 h 2246155"/>
              <a:gd name="connsiteX33" fmla="*/ 6775102 w 7275525"/>
              <a:gd name="connsiteY33" fmla="*/ 2030220 h 2246155"/>
              <a:gd name="connsiteX34" fmla="*/ 6798931 w 7275525"/>
              <a:gd name="connsiteY34" fmla="*/ 2041402 h 2246155"/>
              <a:gd name="connsiteX35" fmla="*/ 6821910 w 7275525"/>
              <a:gd name="connsiteY35" fmla="*/ 2050836 h 2246155"/>
              <a:gd name="connsiteX36" fmla="*/ 6844038 w 7275525"/>
              <a:gd name="connsiteY36" fmla="*/ 2060270 h 2246155"/>
              <a:gd name="connsiteX37" fmla="*/ 6867867 w 7275525"/>
              <a:gd name="connsiteY37" fmla="*/ 2068306 h 2246155"/>
              <a:gd name="connsiteX38" fmla="*/ 6889995 w 7275525"/>
              <a:gd name="connsiteY38" fmla="*/ 2079487 h 2246155"/>
              <a:gd name="connsiteX39" fmla="*/ 6913825 w 7275525"/>
              <a:gd name="connsiteY39" fmla="*/ 2088921 h 2246155"/>
              <a:gd name="connsiteX40" fmla="*/ 6935952 w 7275525"/>
              <a:gd name="connsiteY40" fmla="*/ 2098355 h 2246155"/>
              <a:gd name="connsiteX41" fmla="*/ 6958080 w 7275525"/>
              <a:gd name="connsiteY41" fmla="*/ 2108139 h 2246155"/>
              <a:gd name="connsiteX42" fmla="*/ 6980207 w 7275525"/>
              <a:gd name="connsiteY42" fmla="*/ 2117573 h 2246155"/>
              <a:gd name="connsiteX43" fmla="*/ 7002335 w 7275525"/>
              <a:gd name="connsiteY43" fmla="*/ 2127007 h 2246155"/>
              <a:gd name="connsiteX44" fmla="*/ 7026165 w 7275525"/>
              <a:gd name="connsiteY44" fmla="*/ 2138188 h 2246155"/>
              <a:gd name="connsiteX45" fmla="*/ 7048292 w 7275525"/>
              <a:gd name="connsiteY45" fmla="*/ 2146224 h 2246155"/>
              <a:gd name="connsiteX46" fmla="*/ 7070419 w 7275525"/>
              <a:gd name="connsiteY46" fmla="*/ 2155658 h 2246155"/>
              <a:gd name="connsiteX47" fmla="*/ 7094249 w 7275525"/>
              <a:gd name="connsiteY47" fmla="*/ 2166839 h 2246155"/>
              <a:gd name="connsiteX48" fmla="*/ 7116377 w 7275525"/>
              <a:gd name="connsiteY48" fmla="*/ 2176273 h 2246155"/>
              <a:gd name="connsiteX49" fmla="*/ 7140207 w 7275525"/>
              <a:gd name="connsiteY49" fmla="*/ 2185707 h 2246155"/>
              <a:gd name="connsiteX50" fmla="*/ 7163185 w 7275525"/>
              <a:gd name="connsiteY50" fmla="*/ 2195491 h 2246155"/>
              <a:gd name="connsiteX51" fmla="*/ 7185313 w 7275525"/>
              <a:gd name="connsiteY51" fmla="*/ 2206323 h 2246155"/>
              <a:gd name="connsiteX52" fmla="*/ 7207440 w 7275525"/>
              <a:gd name="connsiteY52" fmla="*/ 2216106 h 2246155"/>
              <a:gd name="connsiteX53" fmla="*/ 7229568 w 7275525"/>
              <a:gd name="connsiteY53" fmla="*/ 2225540 h 2246155"/>
              <a:gd name="connsiteX54" fmla="*/ 7253397 w 7275525"/>
              <a:gd name="connsiteY54" fmla="*/ 2234974 h 2246155"/>
              <a:gd name="connsiteX55" fmla="*/ 7275525 w 7275525"/>
              <a:gd name="connsiteY55" fmla="*/ 2246155 h 2246155"/>
              <a:gd name="connsiteX56" fmla="*/ 6027871 w 7275525"/>
              <a:gd name="connsiteY56" fmla="*/ 1731825 h 2246155"/>
              <a:gd name="connsiteX57" fmla="*/ 5937672 w 7275525"/>
              <a:gd name="connsiteY57" fmla="*/ 1696890 h 2246155"/>
              <a:gd name="connsiteX58" fmla="*/ 5959787 w 7275525"/>
              <a:gd name="connsiteY58" fmla="*/ 1706319 h 2246155"/>
              <a:gd name="connsiteX59" fmla="*/ 5937672 w 7275525"/>
              <a:gd name="connsiteY59" fmla="*/ 1696890 h 2246155"/>
              <a:gd name="connsiteX60" fmla="*/ 5914678 w 7275525"/>
              <a:gd name="connsiteY60" fmla="*/ 1687450 h 2246155"/>
              <a:gd name="connsiteX61" fmla="*/ 5914681 w 7275525"/>
              <a:gd name="connsiteY61" fmla="*/ 1687450 h 2246155"/>
              <a:gd name="connsiteX62" fmla="*/ 5937659 w 7275525"/>
              <a:gd name="connsiteY62" fmla="*/ 1696884 h 2246155"/>
              <a:gd name="connsiteX63" fmla="*/ 5937672 w 7275525"/>
              <a:gd name="connsiteY63" fmla="*/ 1696890 h 2246155"/>
              <a:gd name="connsiteX64" fmla="*/ 5914678 w 7275525"/>
              <a:gd name="connsiteY64" fmla="*/ 1687450 h 2246155"/>
              <a:gd name="connsiteX65" fmla="*/ 49214 w 7275525"/>
              <a:gd name="connsiteY65" fmla="*/ 0 h 2246155"/>
              <a:gd name="connsiteX66" fmla="*/ 5914678 w 7275525"/>
              <a:gd name="connsiteY66" fmla="*/ 1687450 h 2246155"/>
              <a:gd name="connsiteX67" fmla="*/ 5890851 w 7275525"/>
              <a:gd name="connsiteY67" fmla="*/ 1681161 h 2246155"/>
              <a:gd name="connsiteX68" fmla="*/ 5868724 w 7275525"/>
              <a:gd name="connsiteY68" fmla="*/ 1671378 h 2246155"/>
              <a:gd name="connsiteX69" fmla="*/ 5846596 w 7275525"/>
              <a:gd name="connsiteY69" fmla="*/ 1661944 h 2246155"/>
              <a:gd name="connsiteX70" fmla="*/ 5822767 w 7275525"/>
              <a:gd name="connsiteY70" fmla="*/ 1653907 h 2246155"/>
              <a:gd name="connsiteX71" fmla="*/ 5800639 w 7275525"/>
              <a:gd name="connsiteY71" fmla="*/ 1644473 h 2246155"/>
              <a:gd name="connsiteX72" fmla="*/ 5776809 w 7275525"/>
              <a:gd name="connsiteY72" fmla="*/ 1638184 h 2246155"/>
              <a:gd name="connsiteX73" fmla="*/ 5754682 w 7275525"/>
              <a:gd name="connsiteY73" fmla="*/ 1628750 h 2246155"/>
              <a:gd name="connsiteX74" fmla="*/ 5734256 w 7275525"/>
              <a:gd name="connsiteY74" fmla="*/ 1618966 h 2246155"/>
              <a:gd name="connsiteX75" fmla="*/ 5710427 w 7275525"/>
              <a:gd name="connsiteY75" fmla="*/ 1611279 h 2246155"/>
              <a:gd name="connsiteX76" fmla="*/ 5688299 w 7275525"/>
              <a:gd name="connsiteY76" fmla="*/ 1603243 h 2246155"/>
              <a:gd name="connsiteX77" fmla="*/ 5664469 w 7275525"/>
              <a:gd name="connsiteY77" fmla="*/ 1595207 h 2246155"/>
              <a:gd name="connsiteX78" fmla="*/ 5642342 w 7275525"/>
              <a:gd name="connsiteY78" fmla="*/ 1585772 h 2246155"/>
              <a:gd name="connsiteX79" fmla="*/ 5619363 w 7275525"/>
              <a:gd name="connsiteY79" fmla="*/ 1577736 h 2246155"/>
              <a:gd name="connsiteX80" fmla="*/ 5595534 w 7275525"/>
              <a:gd name="connsiteY80" fmla="*/ 1568302 h 2246155"/>
              <a:gd name="connsiteX81" fmla="*/ 5573406 w 7275525"/>
              <a:gd name="connsiteY81" fmla="*/ 1562013 h 2246155"/>
              <a:gd name="connsiteX82" fmla="*/ 5549576 w 7275525"/>
              <a:gd name="connsiteY82" fmla="*/ 1553976 h 2246155"/>
              <a:gd name="connsiteX83" fmla="*/ 5529151 w 7275525"/>
              <a:gd name="connsiteY83" fmla="*/ 1544542 h 2246155"/>
              <a:gd name="connsiteX84" fmla="*/ 5507023 w 7275525"/>
              <a:gd name="connsiteY84" fmla="*/ 1536506 h 2246155"/>
              <a:gd name="connsiteX85" fmla="*/ 5483194 w 7275525"/>
              <a:gd name="connsiteY85" fmla="*/ 1527072 h 2246155"/>
              <a:gd name="connsiteX86" fmla="*/ 5461066 w 7275525"/>
              <a:gd name="connsiteY86" fmla="*/ 1520782 h 2246155"/>
              <a:gd name="connsiteX87" fmla="*/ 5437237 w 7275525"/>
              <a:gd name="connsiteY87" fmla="*/ 1512746 h 2246155"/>
              <a:gd name="connsiteX88" fmla="*/ 5415109 w 7275525"/>
              <a:gd name="connsiteY88" fmla="*/ 1503312 h 2246155"/>
              <a:gd name="connsiteX89" fmla="*/ 5392981 w 7275525"/>
              <a:gd name="connsiteY89" fmla="*/ 1495276 h 2246155"/>
              <a:gd name="connsiteX90" fmla="*/ 5369152 w 7275525"/>
              <a:gd name="connsiteY90" fmla="*/ 1487239 h 2246155"/>
              <a:gd name="connsiteX91" fmla="*/ 5347024 w 7275525"/>
              <a:gd name="connsiteY91" fmla="*/ 1479552 h 2246155"/>
              <a:gd name="connsiteX92" fmla="*/ 5323195 w 7275525"/>
              <a:gd name="connsiteY92" fmla="*/ 1471516 h 2246155"/>
              <a:gd name="connsiteX93" fmla="*/ 5301918 w 7275525"/>
              <a:gd name="connsiteY93" fmla="*/ 1463479 h 2246155"/>
              <a:gd name="connsiteX94" fmla="*/ 5278088 w 7275525"/>
              <a:gd name="connsiteY94" fmla="*/ 1454045 h 2246155"/>
              <a:gd name="connsiteX95" fmla="*/ 5255961 w 7275525"/>
              <a:gd name="connsiteY95" fmla="*/ 1447756 h 2246155"/>
              <a:gd name="connsiteX96" fmla="*/ 5233833 w 7275525"/>
              <a:gd name="connsiteY96" fmla="*/ 1439720 h 2246155"/>
              <a:gd name="connsiteX97" fmla="*/ 5210004 w 7275525"/>
              <a:gd name="connsiteY97" fmla="*/ 1430286 h 2246155"/>
              <a:gd name="connsiteX98" fmla="*/ 5187876 w 7275525"/>
              <a:gd name="connsiteY98" fmla="*/ 1422249 h 2246155"/>
              <a:gd name="connsiteX99" fmla="*/ 5164046 w 7275525"/>
              <a:gd name="connsiteY99" fmla="*/ 1414213 h 2246155"/>
              <a:gd name="connsiteX100" fmla="*/ 5141919 w 7275525"/>
              <a:gd name="connsiteY100" fmla="*/ 1407923 h 2246155"/>
              <a:gd name="connsiteX101" fmla="*/ 5119791 w 7275525"/>
              <a:gd name="connsiteY101" fmla="*/ 1399887 h 2246155"/>
              <a:gd name="connsiteX102" fmla="*/ 5097664 w 7275525"/>
              <a:gd name="connsiteY102" fmla="*/ 1390453 h 2246155"/>
              <a:gd name="connsiteX103" fmla="*/ 5075536 w 7275525"/>
              <a:gd name="connsiteY103" fmla="*/ 1382417 h 2246155"/>
              <a:gd name="connsiteX104" fmla="*/ 5051707 w 7275525"/>
              <a:gd name="connsiteY104" fmla="*/ 1374730 h 2246155"/>
              <a:gd name="connsiteX105" fmla="*/ 5029579 w 7275525"/>
              <a:gd name="connsiteY105" fmla="*/ 1368440 h 2246155"/>
              <a:gd name="connsiteX106" fmla="*/ 5006600 w 7275525"/>
              <a:gd name="connsiteY106" fmla="*/ 1360404 h 2246155"/>
              <a:gd name="connsiteX107" fmla="*/ 4982771 w 7275525"/>
              <a:gd name="connsiteY107" fmla="*/ 1352367 h 2246155"/>
              <a:gd name="connsiteX108" fmla="*/ 4960643 w 7275525"/>
              <a:gd name="connsiteY108" fmla="*/ 1344331 h 2246155"/>
              <a:gd name="connsiteX109" fmla="*/ 4936813 w 7275525"/>
              <a:gd name="connsiteY109" fmla="*/ 1336644 h 2246155"/>
              <a:gd name="connsiteX110" fmla="*/ 4914686 w 7275525"/>
              <a:gd name="connsiteY110" fmla="*/ 1328608 h 2246155"/>
              <a:gd name="connsiteX111" fmla="*/ 4894260 w 7275525"/>
              <a:gd name="connsiteY111" fmla="*/ 1320571 h 2246155"/>
              <a:gd name="connsiteX112" fmla="*/ 4870431 w 7275525"/>
              <a:gd name="connsiteY112" fmla="*/ 1312535 h 2246155"/>
              <a:gd name="connsiteX113" fmla="*/ 4848303 w 7275525"/>
              <a:gd name="connsiteY113" fmla="*/ 1304848 h 2246155"/>
              <a:gd name="connsiteX114" fmla="*/ 4824474 w 7275525"/>
              <a:gd name="connsiteY114" fmla="*/ 1296811 h 2246155"/>
              <a:gd name="connsiteX115" fmla="*/ 4802346 w 7275525"/>
              <a:gd name="connsiteY115" fmla="*/ 1290522 h 2246155"/>
              <a:gd name="connsiteX116" fmla="*/ 4780219 w 7275525"/>
              <a:gd name="connsiteY116" fmla="*/ 1282486 h 2246155"/>
              <a:gd name="connsiteX117" fmla="*/ 4756389 w 7275525"/>
              <a:gd name="connsiteY117" fmla="*/ 1274449 h 2246155"/>
              <a:gd name="connsiteX118" fmla="*/ 4734261 w 7275525"/>
              <a:gd name="connsiteY118" fmla="*/ 1266762 h 2246155"/>
              <a:gd name="connsiteX119" fmla="*/ 4710432 w 7275525"/>
              <a:gd name="connsiteY119" fmla="*/ 1258726 h 2246155"/>
              <a:gd name="connsiteX120" fmla="*/ 4689155 w 7275525"/>
              <a:gd name="connsiteY120" fmla="*/ 1252436 h 2246155"/>
              <a:gd name="connsiteX121" fmla="*/ 4667028 w 7275525"/>
              <a:gd name="connsiteY121" fmla="*/ 1244400 h 2246155"/>
              <a:gd name="connsiteX122" fmla="*/ 4643198 w 7275525"/>
              <a:gd name="connsiteY122" fmla="*/ 1236364 h 2246155"/>
              <a:gd name="connsiteX123" fmla="*/ 4621070 w 7275525"/>
              <a:gd name="connsiteY123" fmla="*/ 1230074 h 2246155"/>
              <a:gd name="connsiteX124" fmla="*/ 4597241 w 7275525"/>
              <a:gd name="connsiteY124" fmla="*/ 1222387 h 2246155"/>
              <a:gd name="connsiteX125" fmla="*/ 4575113 w 7275525"/>
              <a:gd name="connsiteY125" fmla="*/ 1215749 h 2246155"/>
              <a:gd name="connsiteX126" fmla="*/ 4552986 w 7275525"/>
              <a:gd name="connsiteY126" fmla="*/ 1208062 h 2246155"/>
              <a:gd name="connsiteX127" fmla="*/ 4529156 w 7275525"/>
              <a:gd name="connsiteY127" fmla="*/ 1200025 h 2246155"/>
              <a:gd name="connsiteX128" fmla="*/ 4507028 w 7275525"/>
              <a:gd name="connsiteY128" fmla="*/ 1191989 h 2246155"/>
              <a:gd name="connsiteX129" fmla="*/ 4484901 w 7275525"/>
              <a:gd name="connsiteY129" fmla="*/ 1183952 h 2246155"/>
              <a:gd name="connsiteX130" fmla="*/ 4462773 w 7275525"/>
              <a:gd name="connsiteY130" fmla="*/ 1177663 h 2246155"/>
              <a:gd name="connsiteX131" fmla="*/ 4440646 w 7275525"/>
              <a:gd name="connsiteY131" fmla="*/ 1171374 h 2246155"/>
              <a:gd name="connsiteX132" fmla="*/ 4416816 w 7275525"/>
              <a:gd name="connsiteY132" fmla="*/ 1163337 h 2246155"/>
              <a:gd name="connsiteX133" fmla="*/ 4393837 w 7275525"/>
              <a:gd name="connsiteY133" fmla="*/ 1155650 h 2246155"/>
              <a:gd name="connsiteX134" fmla="*/ 4370008 w 7275525"/>
              <a:gd name="connsiteY134" fmla="*/ 1147614 h 2246155"/>
              <a:gd name="connsiteX135" fmla="*/ 4347880 w 7275525"/>
              <a:gd name="connsiteY135" fmla="*/ 1139577 h 2246155"/>
              <a:gd name="connsiteX136" fmla="*/ 4325753 w 7275525"/>
              <a:gd name="connsiteY136" fmla="*/ 1135035 h 2246155"/>
              <a:gd name="connsiteX137" fmla="*/ 4301923 w 7275525"/>
              <a:gd name="connsiteY137" fmla="*/ 1126999 h 2246155"/>
              <a:gd name="connsiteX138" fmla="*/ 4281498 w 7275525"/>
              <a:gd name="connsiteY138" fmla="*/ 1118962 h 2246155"/>
              <a:gd name="connsiteX139" fmla="*/ 4257668 w 7275525"/>
              <a:gd name="connsiteY139" fmla="*/ 1110926 h 2246155"/>
              <a:gd name="connsiteX140" fmla="*/ 4235540 w 7275525"/>
              <a:gd name="connsiteY140" fmla="*/ 1104637 h 2246155"/>
              <a:gd name="connsiteX141" fmla="*/ 4211711 w 7275525"/>
              <a:gd name="connsiteY141" fmla="*/ 1098347 h 2246155"/>
              <a:gd name="connsiteX142" fmla="*/ 4189583 w 7275525"/>
              <a:gd name="connsiteY142" fmla="*/ 1090311 h 2246155"/>
              <a:gd name="connsiteX143" fmla="*/ 4167456 w 7275525"/>
              <a:gd name="connsiteY143" fmla="*/ 1084021 h 2246155"/>
              <a:gd name="connsiteX144" fmla="*/ 4143626 w 7275525"/>
              <a:gd name="connsiteY144" fmla="*/ 1076334 h 2246155"/>
              <a:gd name="connsiteX145" fmla="*/ 4121498 w 7275525"/>
              <a:gd name="connsiteY145" fmla="*/ 1068298 h 2246155"/>
              <a:gd name="connsiteX146" fmla="*/ 4097669 w 7275525"/>
              <a:gd name="connsiteY146" fmla="*/ 1062009 h 2246155"/>
              <a:gd name="connsiteX147" fmla="*/ 4076392 w 7275525"/>
              <a:gd name="connsiteY147" fmla="*/ 1055370 h 2246155"/>
              <a:gd name="connsiteX148" fmla="*/ 4054265 w 7275525"/>
              <a:gd name="connsiteY148" fmla="*/ 1047683 h 2246155"/>
              <a:gd name="connsiteX149" fmla="*/ 4030435 w 7275525"/>
              <a:gd name="connsiteY149" fmla="*/ 1041394 h 2246155"/>
              <a:gd name="connsiteX150" fmla="*/ 4008307 w 7275525"/>
              <a:gd name="connsiteY150" fmla="*/ 1033357 h 2246155"/>
              <a:gd name="connsiteX151" fmla="*/ 3984478 w 7275525"/>
              <a:gd name="connsiteY151" fmla="*/ 1027068 h 2246155"/>
              <a:gd name="connsiteX152" fmla="*/ 3962350 w 7275525"/>
              <a:gd name="connsiteY152" fmla="*/ 1020778 h 2246155"/>
              <a:gd name="connsiteX153" fmla="*/ 3940223 w 7275525"/>
              <a:gd name="connsiteY153" fmla="*/ 1012742 h 2246155"/>
              <a:gd name="connsiteX154" fmla="*/ 3916393 w 7275525"/>
              <a:gd name="connsiteY154" fmla="*/ 1006453 h 2246155"/>
              <a:gd name="connsiteX155" fmla="*/ 3894265 w 7275525"/>
              <a:gd name="connsiteY155" fmla="*/ 998416 h 2246155"/>
              <a:gd name="connsiteX156" fmla="*/ 3870436 w 7275525"/>
              <a:gd name="connsiteY156" fmla="*/ 992127 h 2246155"/>
              <a:gd name="connsiteX157" fmla="*/ 3850010 w 7275525"/>
              <a:gd name="connsiteY157" fmla="*/ 985838 h 2246155"/>
              <a:gd name="connsiteX158" fmla="*/ 3827883 w 7275525"/>
              <a:gd name="connsiteY158" fmla="*/ 979199 h 2246155"/>
              <a:gd name="connsiteX159" fmla="*/ 3804053 w 7275525"/>
              <a:gd name="connsiteY159" fmla="*/ 971512 h 2246155"/>
              <a:gd name="connsiteX160" fmla="*/ 3781075 w 7275525"/>
              <a:gd name="connsiteY160" fmla="*/ 964873 h 2246155"/>
              <a:gd name="connsiteX161" fmla="*/ 3757245 w 7275525"/>
              <a:gd name="connsiteY161" fmla="*/ 957186 h 2246155"/>
              <a:gd name="connsiteX162" fmla="*/ 3735117 w 7275525"/>
              <a:gd name="connsiteY162" fmla="*/ 950897 h 2246155"/>
              <a:gd name="connsiteX163" fmla="*/ 3712990 w 7275525"/>
              <a:gd name="connsiteY163" fmla="*/ 944258 h 2246155"/>
              <a:gd name="connsiteX164" fmla="*/ 3689160 w 7275525"/>
              <a:gd name="connsiteY164" fmla="*/ 937969 h 2246155"/>
              <a:gd name="connsiteX165" fmla="*/ 3667033 w 7275525"/>
              <a:gd name="connsiteY165" fmla="*/ 931679 h 2246155"/>
              <a:gd name="connsiteX166" fmla="*/ 3644905 w 7275525"/>
              <a:gd name="connsiteY166" fmla="*/ 923643 h 2246155"/>
              <a:gd name="connsiteX167" fmla="*/ 3622777 w 7275525"/>
              <a:gd name="connsiteY167" fmla="*/ 917353 h 2246155"/>
              <a:gd name="connsiteX168" fmla="*/ 3600650 w 7275525"/>
              <a:gd name="connsiteY168" fmla="*/ 909317 h 2246155"/>
              <a:gd name="connsiteX169" fmla="*/ 3576820 w 7275525"/>
              <a:gd name="connsiteY169" fmla="*/ 904775 h 2246155"/>
              <a:gd name="connsiteX170" fmla="*/ 3554693 w 7275525"/>
              <a:gd name="connsiteY170" fmla="*/ 898485 h 2246155"/>
              <a:gd name="connsiteX171" fmla="*/ 3530863 w 7275525"/>
              <a:gd name="connsiteY171" fmla="*/ 890449 h 2246155"/>
              <a:gd name="connsiteX172" fmla="*/ 3508735 w 7275525"/>
              <a:gd name="connsiteY172" fmla="*/ 884160 h 2246155"/>
              <a:gd name="connsiteX173" fmla="*/ 3485757 w 7275525"/>
              <a:gd name="connsiteY173" fmla="*/ 876123 h 2246155"/>
              <a:gd name="connsiteX174" fmla="*/ 3461927 w 7275525"/>
              <a:gd name="connsiteY174" fmla="*/ 869834 h 2246155"/>
              <a:gd name="connsiteX175" fmla="*/ 3441502 w 7275525"/>
              <a:gd name="connsiteY175" fmla="*/ 864942 h 2246155"/>
              <a:gd name="connsiteX176" fmla="*/ 3417672 w 7275525"/>
              <a:gd name="connsiteY176" fmla="*/ 857255 h 2246155"/>
              <a:gd name="connsiteX177" fmla="*/ 3395545 w 7275525"/>
              <a:gd name="connsiteY177" fmla="*/ 850616 h 2246155"/>
              <a:gd name="connsiteX178" fmla="*/ 3373417 w 7275525"/>
              <a:gd name="connsiteY178" fmla="*/ 844327 h 2246155"/>
              <a:gd name="connsiteX179" fmla="*/ 3349587 w 7275525"/>
              <a:gd name="connsiteY179" fmla="*/ 838038 h 2246155"/>
              <a:gd name="connsiteX180" fmla="*/ 3327460 w 7275525"/>
              <a:gd name="connsiteY180" fmla="*/ 830001 h 2246155"/>
              <a:gd name="connsiteX181" fmla="*/ 3303630 w 7275525"/>
              <a:gd name="connsiteY181" fmla="*/ 825459 h 2246155"/>
              <a:gd name="connsiteX182" fmla="*/ 3281503 w 7275525"/>
              <a:gd name="connsiteY182" fmla="*/ 818820 h 2246155"/>
              <a:gd name="connsiteX183" fmla="*/ 3259375 w 7275525"/>
              <a:gd name="connsiteY183" fmla="*/ 812531 h 2246155"/>
              <a:gd name="connsiteX184" fmla="*/ 3237247 w 7275525"/>
              <a:gd name="connsiteY184" fmla="*/ 804844 h 2246155"/>
              <a:gd name="connsiteX185" fmla="*/ 3215120 w 7275525"/>
              <a:gd name="connsiteY185" fmla="*/ 798205 h 2246155"/>
              <a:gd name="connsiteX186" fmla="*/ 3191290 w 7275525"/>
              <a:gd name="connsiteY186" fmla="*/ 791916 h 2246155"/>
              <a:gd name="connsiteX187" fmla="*/ 3168312 w 7275525"/>
              <a:gd name="connsiteY187" fmla="*/ 787373 h 2246155"/>
              <a:gd name="connsiteX188" fmla="*/ 3144482 w 7275525"/>
              <a:gd name="connsiteY188" fmla="*/ 779337 h 2246155"/>
              <a:gd name="connsiteX189" fmla="*/ 3122354 w 7275525"/>
              <a:gd name="connsiteY189" fmla="*/ 773048 h 2246155"/>
              <a:gd name="connsiteX190" fmla="*/ 3100227 w 7275525"/>
              <a:gd name="connsiteY190" fmla="*/ 766758 h 2246155"/>
              <a:gd name="connsiteX191" fmla="*/ 3076397 w 7275525"/>
              <a:gd name="connsiteY191" fmla="*/ 760120 h 2246155"/>
              <a:gd name="connsiteX192" fmla="*/ 3054270 w 7275525"/>
              <a:gd name="connsiteY192" fmla="*/ 753830 h 2246155"/>
              <a:gd name="connsiteX193" fmla="*/ 3032142 w 7275525"/>
              <a:gd name="connsiteY193" fmla="*/ 749288 h 2246155"/>
              <a:gd name="connsiteX194" fmla="*/ 3010015 w 7275525"/>
              <a:gd name="connsiteY194" fmla="*/ 742649 h 2246155"/>
              <a:gd name="connsiteX195" fmla="*/ 2987887 w 7275525"/>
              <a:gd name="connsiteY195" fmla="*/ 734962 h 2246155"/>
              <a:gd name="connsiteX196" fmla="*/ 2964057 w 7275525"/>
              <a:gd name="connsiteY196" fmla="*/ 728673 h 2246155"/>
              <a:gd name="connsiteX197" fmla="*/ 2941930 w 7275525"/>
              <a:gd name="connsiteY197" fmla="*/ 722034 h 2246155"/>
              <a:gd name="connsiteX198" fmla="*/ 2918100 w 7275525"/>
              <a:gd name="connsiteY198" fmla="*/ 715745 h 2246155"/>
              <a:gd name="connsiteX199" fmla="*/ 2895972 w 7275525"/>
              <a:gd name="connsiteY199" fmla="*/ 711202 h 2246155"/>
              <a:gd name="connsiteX200" fmla="*/ 2872994 w 7275525"/>
              <a:gd name="connsiteY200" fmla="*/ 704564 h 2246155"/>
              <a:gd name="connsiteX201" fmla="*/ 2849164 w 7275525"/>
              <a:gd name="connsiteY201" fmla="*/ 698274 h 2246155"/>
              <a:gd name="connsiteX202" fmla="*/ 2828739 w 7275525"/>
              <a:gd name="connsiteY202" fmla="*/ 691985 h 2246155"/>
              <a:gd name="connsiteX203" fmla="*/ 2804909 w 7275525"/>
              <a:gd name="connsiteY203" fmla="*/ 685695 h 2246155"/>
              <a:gd name="connsiteX204" fmla="*/ 2782781 w 7275525"/>
              <a:gd name="connsiteY204" fmla="*/ 679406 h 2246155"/>
              <a:gd name="connsiteX205" fmla="*/ 2760654 w 7275525"/>
              <a:gd name="connsiteY205" fmla="*/ 674514 h 2246155"/>
              <a:gd name="connsiteX206" fmla="*/ 2736824 w 7275525"/>
              <a:gd name="connsiteY206" fmla="*/ 668225 h 2246155"/>
              <a:gd name="connsiteX207" fmla="*/ 2714697 w 7275525"/>
              <a:gd name="connsiteY207" fmla="*/ 661936 h 2246155"/>
              <a:gd name="connsiteX208" fmla="*/ 2690867 w 7275525"/>
              <a:gd name="connsiteY208" fmla="*/ 655646 h 2246155"/>
              <a:gd name="connsiteX209" fmla="*/ 2668740 w 7275525"/>
              <a:gd name="connsiteY209" fmla="*/ 649008 h 2246155"/>
              <a:gd name="connsiteX210" fmla="*/ 2646612 w 7275525"/>
              <a:gd name="connsiteY210" fmla="*/ 642718 h 2246155"/>
              <a:gd name="connsiteX211" fmla="*/ 2624484 w 7275525"/>
              <a:gd name="connsiteY211" fmla="*/ 636429 h 2246155"/>
              <a:gd name="connsiteX212" fmla="*/ 2601506 w 7275525"/>
              <a:gd name="connsiteY212" fmla="*/ 631537 h 2246155"/>
              <a:gd name="connsiteX213" fmla="*/ 2578527 w 7275525"/>
              <a:gd name="connsiteY213" fmla="*/ 625248 h 2246155"/>
              <a:gd name="connsiteX214" fmla="*/ 2555549 w 7275525"/>
              <a:gd name="connsiteY214" fmla="*/ 618958 h 2246155"/>
              <a:gd name="connsiteX215" fmla="*/ 2533421 w 7275525"/>
              <a:gd name="connsiteY215" fmla="*/ 612669 h 2246155"/>
              <a:gd name="connsiteX216" fmla="*/ 2509591 w 7275525"/>
              <a:gd name="connsiteY216" fmla="*/ 606380 h 2246155"/>
              <a:gd name="connsiteX217" fmla="*/ 2487464 w 7275525"/>
              <a:gd name="connsiteY217" fmla="*/ 600090 h 2246155"/>
              <a:gd name="connsiteX218" fmla="*/ 2463634 w 7275525"/>
              <a:gd name="connsiteY218" fmla="*/ 595199 h 2246155"/>
              <a:gd name="connsiteX219" fmla="*/ 2441507 w 7275525"/>
              <a:gd name="connsiteY219" fmla="*/ 590307 h 2246155"/>
              <a:gd name="connsiteX220" fmla="*/ 2421081 w 7275525"/>
              <a:gd name="connsiteY220" fmla="*/ 584018 h 2246155"/>
              <a:gd name="connsiteX221" fmla="*/ 2397251 w 7275525"/>
              <a:gd name="connsiteY221" fmla="*/ 577728 h 2246155"/>
              <a:gd name="connsiteX222" fmla="*/ 2375124 w 7275525"/>
              <a:gd name="connsiteY222" fmla="*/ 571439 h 2246155"/>
              <a:gd name="connsiteX223" fmla="*/ 2351294 w 7275525"/>
              <a:gd name="connsiteY223" fmla="*/ 565149 h 2246155"/>
              <a:gd name="connsiteX224" fmla="*/ 2329167 w 7275525"/>
              <a:gd name="connsiteY224" fmla="*/ 558511 h 2246155"/>
              <a:gd name="connsiteX225" fmla="*/ 2307039 w 7275525"/>
              <a:gd name="connsiteY225" fmla="*/ 553968 h 2246155"/>
              <a:gd name="connsiteX226" fmla="*/ 2283210 w 7275525"/>
              <a:gd name="connsiteY226" fmla="*/ 549077 h 2246155"/>
              <a:gd name="connsiteX227" fmla="*/ 2260231 w 7275525"/>
              <a:gd name="connsiteY227" fmla="*/ 542787 h 2246155"/>
              <a:gd name="connsiteX228" fmla="*/ 2236401 w 7275525"/>
              <a:gd name="connsiteY228" fmla="*/ 536498 h 2246155"/>
              <a:gd name="connsiteX229" fmla="*/ 2214274 w 7275525"/>
              <a:gd name="connsiteY229" fmla="*/ 530209 h 2246155"/>
              <a:gd name="connsiteX230" fmla="*/ 2192146 w 7275525"/>
              <a:gd name="connsiteY230" fmla="*/ 523570 h 2246155"/>
              <a:gd name="connsiteX231" fmla="*/ 2170019 w 7275525"/>
              <a:gd name="connsiteY231" fmla="*/ 520425 h 2246155"/>
              <a:gd name="connsiteX232" fmla="*/ 2147891 w 7275525"/>
              <a:gd name="connsiteY232" fmla="*/ 514136 h 2246155"/>
              <a:gd name="connsiteX233" fmla="*/ 2124061 w 7275525"/>
              <a:gd name="connsiteY233" fmla="*/ 507846 h 2246155"/>
              <a:gd name="connsiteX234" fmla="*/ 2101934 w 7275525"/>
              <a:gd name="connsiteY234" fmla="*/ 501557 h 2246155"/>
              <a:gd name="connsiteX235" fmla="*/ 2078104 w 7275525"/>
              <a:gd name="connsiteY235" fmla="*/ 496665 h 2246155"/>
              <a:gd name="connsiteX236" fmla="*/ 2055977 w 7275525"/>
              <a:gd name="connsiteY236" fmla="*/ 490376 h 2246155"/>
              <a:gd name="connsiteX237" fmla="*/ 2033849 w 7275525"/>
              <a:gd name="connsiteY237" fmla="*/ 484087 h 2246155"/>
              <a:gd name="connsiteX238" fmla="*/ 2010019 w 7275525"/>
              <a:gd name="connsiteY238" fmla="*/ 480942 h 2246155"/>
              <a:gd name="connsiteX239" fmla="*/ 1988743 w 7275525"/>
              <a:gd name="connsiteY239" fmla="*/ 474653 h 2246155"/>
              <a:gd name="connsiteX240" fmla="*/ 1964913 w 7275525"/>
              <a:gd name="connsiteY240" fmla="*/ 468014 h 2246155"/>
              <a:gd name="connsiteX241" fmla="*/ 1942786 w 7275525"/>
              <a:gd name="connsiteY241" fmla="*/ 461724 h 2246155"/>
              <a:gd name="connsiteX242" fmla="*/ 1920658 w 7275525"/>
              <a:gd name="connsiteY242" fmla="*/ 457182 h 2246155"/>
              <a:gd name="connsiteX243" fmla="*/ 1896828 w 7275525"/>
              <a:gd name="connsiteY243" fmla="*/ 450543 h 2246155"/>
              <a:gd name="connsiteX244" fmla="*/ 1874701 w 7275525"/>
              <a:gd name="connsiteY244" fmla="*/ 444254 h 2246155"/>
              <a:gd name="connsiteX245" fmla="*/ 1850871 w 7275525"/>
              <a:gd name="connsiteY245" fmla="*/ 441109 h 2246155"/>
              <a:gd name="connsiteX246" fmla="*/ 1828744 w 7275525"/>
              <a:gd name="connsiteY246" fmla="*/ 434820 h 2246155"/>
              <a:gd name="connsiteX247" fmla="*/ 1806616 w 7275525"/>
              <a:gd name="connsiteY247" fmla="*/ 429928 h 2246155"/>
              <a:gd name="connsiteX248" fmla="*/ 1784489 w 7275525"/>
              <a:gd name="connsiteY248" fmla="*/ 423639 h 2246155"/>
              <a:gd name="connsiteX249" fmla="*/ 1762361 w 7275525"/>
              <a:gd name="connsiteY249" fmla="*/ 417350 h 2246155"/>
              <a:gd name="connsiteX250" fmla="*/ 1738531 w 7275525"/>
              <a:gd name="connsiteY250" fmla="*/ 412458 h 2246155"/>
              <a:gd name="connsiteX251" fmla="*/ 1716404 w 7275525"/>
              <a:gd name="connsiteY251" fmla="*/ 406168 h 2246155"/>
              <a:gd name="connsiteX252" fmla="*/ 1694276 w 7275525"/>
              <a:gd name="connsiteY252" fmla="*/ 403024 h 2246155"/>
              <a:gd name="connsiteX253" fmla="*/ 1670447 w 7275525"/>
              <a:gd name="connsiteY253" fmla="*/ 396734 h 2246155"/>
              <a:gd name="connsiteX254" fmla="*/ 1647468 w 7275525"/>
              <a:gd name="connsiteY254" fmla="*/ 390445 h 2246155"/>
              <a:gd name="connsiteX255" fmla="*/ 1623639 w 7275525"/>
              <a:gd name="connsiteY255" fmla="*/ 385553 h 2246155"/>
              <a:gd name="connsiteX256" fmla="*/ 1601511 w 7275525"/>
              <a:gd name="connsiteY256" fmla="*/ 379264 h 2246155"/>
              <a:gd name="connsiteX257" fmla="*/ 1581086 w 7275525"/>
              <a:gd name="connsiteY257" fmla="*/ 374372 h 2246155"/>
              <a:gd name="connsiteX258" fmla="*/ 1557256 w 7275525"/>
              <a:gd name="connsiteY258" fmla="*/ 368083 h 2246155"/>
              <a:gd name="connsiteX259" fmla="*/ 1535128 w 7275525"/>
              <a:gd name="connsiteY259" fmla="*/ 364938 h 2246155"/>
              <a:gd name="connsiteX260" fmla="*/ 1511298 w 7275525"/>
              <a:gd name="connsiteY260" fmla="*/ 358649 h 2246155"/>
              <a:gd name="connsiteX261" fmla="*/ 1489171 w 7275525"/>
              <a:gd name="connsiteY261" fmla="*/ 353757 h 2246155"/>
              <a:gd name="connsiteX262" fmla="*/ 1467044 w 7275525"/>
              <a:gd name="connsiteY262" fmla="*/ 347468 h 2246155"/>
              <a:gd name="connsiteX263" fmla="*/ 1443214 w 7275525"/>
              <a:gd name="connsiteY263" fmla="*/ 342576 h 2246155"/>
              <a:gd name="connsiteX264" fmla="*/ 1421086 w 7275525"/>
              <a:gd name="connsiteY264" fmla="*/ 336287 h 2246155"/>
              <a:gd name="connsiteX265" fmla="*/ 1397257 w 7275525"/>
              <a:gd name="connsiteY265" fmla="*/ 331744 h 2246155"/>
              <a:gd name="connsiteX266" fmla="*/ 1375980 w 7275525"/>
              <a:gd name="connsiteY266" fmla="*/ 326853 h 2246155"/>
              <a:gd name="connsiteX267" fmla="*/ 1353853 w 7275525"/>
              <a:gd name="connsiteY267" fmla="*/ 321961 h 2246155"/>
              <a:gd name="connsiteX268" fmla="*/ 1330023 w 7275525"/>
              <a:gd name="connsiteY268" fmla="*/ 315672 h 2246155"/>
              <a:gd name="connsiteX269" fmla="*/ 1307895 w 7275525"/>
              <a:gd name="connsiteY269" fmla="*/ 311129 h 2246155"/>
              <a:gd name="connsiteX270" fmla="*/ 1284066 w 7275525"/>
              <a:gd name="connsiteY270" fmla="*/ 306238 h 2246155"/>
              <a:gd name="connsiteX271" fmla="*/ 1261938 w 7275525"/>
              <a:gd name="connsiteY271" fmla="*/ 299948 h 2246155"/>
              <a:gd name="connsiteX272" fmla="*/ 1239810 w 7275525"/>
              <a:gd name="connsiteY272" fmla="*/ 295056 h 2246155"/>
              <a:gd name="connsiteX273" fmla="*/ 1215981 w 7275525"/>
              <a:gd name="connsiteY273" fmla="*/ 288767 h 2246155"/>
              <a:gd name="connsiteX274" fmla="*/ 1193853 w 7275525"/>
              <a:gd name="connsiteY274" fmla="*/ 285622 h 2246155"/>
              <a:gd name="connsiteX275" fmla="*/ 1171726 w 7275525"/>
              <a:gd name="connsiteY275" fmla="*/ 280731 h 2246155"/>
              <a:gd name="connsiteX276" fmla="*/ 1149598 w 7275525"/>
              <a:gd name="connsiteY276" fmla="*/ 274441 h 2246155"/>
              <a:gd name="connsiteX277" fmla="*/ 1127471 w 7275525"/>
              <a:gd name="connsiteY277" fmla="*/ 269550 h 2246155"/>
              <a:gd name="connsiteX278" fmla="*/ 1103641 w 7275525"/>
              <a:gd name="connsiteY278" fmla="*/ 265007 h 2246155"/>
              <a:gd name="connsiteX279" fmla="*/ 1081513 w 7275525"/>
              <a:gd name="connsiteY279" fmla="*/ 258718 h 2246155"/>
              <a:gd name="connsiteX280" fmla="*/ 1057684 w 7275525"/>
              <a:gd name="connsiteY280" fmla="*/ 253826 h 2246155"/>
              <a:gd name="connsiteX281" fmla="*/ 1034705 w 7275525"/>
              <a:gd name="connsiteY281" fmla="*/ 248934 h 2246155"/>
              <a:gd name="connsiteX282" fmla="*/ 1012578 w 7275525"/>
              <a:gd name="connsiteY282" fmla="*/ 244392 h 2246155"/>
              <a:gd name="connsiteX283" fmla="*/ 988748 w 7275525"/>
              <a:gd name="connsiteY283" fmla="*/ 239500 h 2246155"/>
              <a:gd name="connsiteX284" fmla="*/ 968322 w 7275525"/>
              <a:gd name="connsiteY284" fmla="*/ 234958 h 2246155"/>
              <a:gd name="connsiteX285" fmla="*/ 944493 w 7275525"/>
              <a:gd name="connsiteY285" fmla="*/ 228319 h 2246155"/>
              <a:gd name="connsiteX286" fmla="*/ 922365 w 7275525"/>
              <a:gd name="connsiteY286" fmla="*/ 223777 h 2246155"/>
              <a:gd name="connsiteX287" fmla="*/ 898536 w 7275525"/>
              <a:gd name="connsiteY287" fmla="*/ 218885 h 2246155"/>
              <a:gd name="connsiteX288" fmla="*/ 876408 w 7275525"/>
              <a:gd name="connsiteY288" fmla="*/ 212596 h 2246155"/>
              <a:gd name="connsiteX289" fmla="*/ 854281 w 7275525"/>
              <a:gd name="connsiteY289" fmla="*/ 209451 h 2246155"/>
              <a:gd name="connsiteX290" fmla="*/ 830451 w 7275525"/>
              <a:gd name="connsiteY290" fmla="*/ 204560 h 2246155"/>
              <a:gd name="connsiteX291" fmla="*/ 808323 w 7275525"/>
              <a:gd name="connsiteY291" fmla="*/ 200017 h 2246155"/>
              <a:gd name="connsiteX292" fmla="*/ 784494 w 7275525"/>
              <a:gd name="connsiteY292" fmla="*/ 193378 h 2246155"/>
              <a:gd name="connsiteX293" fmla="*/ 762366 w 7275525"/>
              <a:gd name="connsiteY293" fmla="*/ 188836 h 2246155"/>
              <a:gd name="connsiteX294" fmla="*/ 741090 w 7275525"/>
              <a:gd name="connsiteY294" fmla="*/ 183944 h 2246155"/>
              <a:gd name="connsiteX295" fmla="*/ 717260 w 7275525"/>
              <a:gd name="connsiteY295" fmla="*/ 179402 h 2246155"/>
              <a:gd name="connsiteX296" fmla="*/ 695132 w 7275525"/>
              <a:gd name="connsiteY296" fmla="*/ 172763 h 2246155"/>
              <a:gd name="connsiteX297" fmla="*/ 671303 w 7275525"/>
              <a:gd name="connsiteY297" fmla="*/ 169619 h 2246155"/>
              <a:gd name="connsiteX298" fmla="*/ 649175 w 7275525"/>
              <a:gd name="connsiteY298" fmla="*/ 165076 h 2246155"/>
              <a:gd name="connsiteX299" fmla="*/ 627048 w 7275525"/>
              <a:gd name="connsiteY299" fmla="*/ 160185 h 2246155"/>
              <a:gd name="connsiteX300" fmla="*/ 603218 w 7275525"/>
              <a:gd name="connsiteY300" fmla="*/ 155293 h 2246155"/>
              <a:gd name="connsiteX301" fmla="*/ 581090 w 7275525"/>
              <a:gd name="connsiteY301" fmla="*/ 150751 h 2246155"/>
              <a:gd name="connsiteX302" fmla="*/ 557261 w 7275525"/>
              <a:gd name="connsiteY302" fmla="*/ 144461 h 2246155"/>
              <a:gd name="connsiteX303" fmla="*/ 536835 w 7275525"/>
              <a:gd name="connsiteY303" fmla="*/ 139570 h 2246155"/>
              <a:gd name="connsiteX304" fmla="*/ 514708 w 7275525"/>
              <a:gd name="connsiteY304" fmla="*/ 134678 h 2246155"/>
              <a:gd name="connsiteX305" fmla="*/ 490878 w 7275525"/>
              <a:gd name="connsiteY305" fmla="*/ 131533 h 2246155"/>
              <a:gd name="connsiteX306" fmla="*/ 467900 w 7275525"/>
              <a:gd name="connsiteY306" fmla="*/ 126991 h 2246155"/>
              <a:gd name="connsiteX307" fmla="*/ 444921 w 7275525"/>
              <a:gd name="connsiteY307" fmla="*/ 122099 h 2246155"/>
              <a:gd name="connsiteX308" fmla="*/ 421942 w 7275525"/>
              <a:gd name="connsiteY308" fmla="*/ 117207 h 2246155"/>
              <a:gd name="connsiteX309" fmla="*/ 399815 w 7275525"/>
              <a:gd name="connsiteY309" fmla="*/ 110918 h 2246155"/>
              <a:gd name="connsiteX310" fmla="*/ 375985 w 7275525"/>
              <a:gd name="connsiteY310" fmla="*/ 106376 h 2246155"/>
              <a:gd name="connsiteX311" fmla="*/ 353857 w 7275525"/>
              <a:gd name="connsiteY311" fmla="*/ 101484 h 2246155"/>
              <a:gd name="connsiteX312" fmla="*/ 331730 w 7275525"/>
              <a:gd name="connsiteY312" fmla="*/ 96592 h 2246155"/>
              <a:gd name="connsiteX313" fmla="*/ 309602 w 7275525"/>
              <a:gd name="connsiteY313" fmla="*/ 93448 h 2246155"/>
              <a:gd name="connsiteX314" fmla="*/ 287475 w 7275525"/>
              <a:gd name="connsiteY314" fmla="*/ 88905 h 2246155"/>
              <a:gd name="connsiteX315" fmla="*/ 263645 w 7275525"/>
              <a:gd name="connsiteY315" fmla="*/ 84014 h 2246155"/>
              <a:gd name="connsiteX316" fmla="*/ 241518 w 7275525"/>
              <a:gd name="connsiteY316" fmla="*/ 79122 h 2246155"/>
              <a:gd name="connsiteX317" fmla="*/ 217688 w 7275525"/>
              <a:gd name="connsiteY317" fmla="*/ 74579 h 2246155"/>
              <a:gd name="connsiteX318" fmla="*/ 195560 w 7275525"/>
              <a:gd name="connsiteY318" fmla="*/ 69688 h 2246155"/>
              <a:gd name="connsiteX319" fmla="*/ 173433 w 7275525"/>
              <a:gd name="connsiteY319" fmla="*/ 64796 h 2246155"/>
              <a:gd name="connsiteX320" fmla="*/ 149603 w 7275525"/>
              <a:gd name="connsiteY320" fmla="*/ 60254 h 2246155"/>
              <a:gd name="connsiteX321" fmla="*/ 128327 w 7275525"/>
              <a:gd name="connsiteY321" fmla="*/ 55362 h 2246155"/>
              <a:gd name="connsiteX322" fmla="*/ 104497 w 7275525"/>
              <a:gd name="connsiteY322" fmla="*/ 52217 h 2246155"/>
              <a:gd name="connsiteX323" fmla="*/ 82369 w 7275525"/>
              <a:gd name="connsiteY323" fmla="*/ 47326 h 2246155"/>
              <a:gd name="connsiteX324" fmla="*/ 60242 w 7275525"/>
              <a:gd name="connsiteY324" fmla="*/ 42783 h 2246155"/>
              <a:gd name="connsiteX325" fmla="*/ 36412 w 7275525"/>
              <a:gd name="connsiteY325" fmla="*/ 37892 h 2246155"/>
              <a:gd name="connsiteX326" fmla="*/ 12526 w 7275525"/>
              <a:gd name="connsiteY326" fmla="*/ 13245 h 2246155"/>
              <a:gd name="connsiteX327" fmla="*/ 0 w 7275525"/>
              <a:gd name="connsiteY327" fmla="*/ 0 h 2246155"/>
              <a:gd name="connsiteX0" fmla="*/ 6027871 w 7275525"/>
              <a:gd name="connsiteY0" fmla="*/ 1731825 h 2246155"/>
              <a:gd name="connsiteX1" fmla="*/ 6049999 w 7275525"/>
              <a:gd name="connsiteY1" fmla="*/ 1739862 h 2246155"/>
              <a:gd name="connsiteX2" fmla="*/ 6073829 w 7275525"/>
              <a:gd name="connsiteY2" fmla="*/ 1749296 h 2246155"/>
              <a:gd name="connsiteX3" fmla="*/ 6095957 w 7275525"/>
              <a:gd name="connsiteY3" fmla="*/ 1758730 h 2246155"/>
              <a:gd name="connsiteX4" fmla="*/ 6118084 w 7275525"/>
              <a:gd name="connsiteY4" fmla="*/ 1766766 h 2246155"/>
              <a:gd name="connsiteX5" fmla="*/ 6141913 w 7275525"/>
              <a:gd name="connsiteY5" fmla="*/ 1774803 h 2246155"/>
              <a:gd name="connsiteX6" fmla="*/ 6162339 w 7275525"/>
              <a:gd name="connsiteY6" fmla="*/ 1784237 h 2246155"/>
              <a:gd name="connsiteX7" fmla="*/ 6186169 w 7275525"/>
              <a:gd name="connsiteY7" fmla="*/ 1793671 h 2246155"/>
              <a:gd name="connsiteX8" fmla="*/ 6209147 w 7275525"/>
              <a:gd name="connsiteY8" fmla="*/ 1801707 h 2246155"/>
              <a:gd name="connsiteX9" fmla="*/ 6231275 w 7275525"/>
              <a:gd name="connsiteY9" fmla="*/ 1811141 h 2246155"/>
              <a:gd name="connsiteX10" fmla="*/ 6255105 w 7275525"/>
              <a:gd name="connsiteY10" fmla="*/ 1820575 h 2246155"/>
              <a:gd name="connsiteX11" fmla="*/ 6277232 w 7275525"/>
              <a:gd name="connsiteY11" fmla="*/ 1828612 h 2246155"/>
              <a:gd name="connsiteX12" fmla="*/ 6301062 w 7275525"/>
              <a:gd name="connsiteY12" fmla="*/ 1836648 h 2246155"/>
              <a:gd name="connsiteX13" fmla="*/ 6323189 w 7275525"/>
              <a:gd name="connsiteY13" fmla="*/ 1846082 h 2246155"/>
              <a:gd name="connsiteX14" fmla="*/ 6345317 w 7275525"/>
              <a:gd name="connsiteY14" fmla="*/ 1855516 h 2246155"/>
              <a:gd name="connsiteX15" fmla="*/ 6367445 w 7275525"/>
              <a:gd name="connsiteY15" fmla="*/ 1865300 h 2246155"/>
              <a:gd name="connsiteX16" fmla="*/ 6389572 w 7275525"/>
              <a:gd name="connsiteY16" fmla="*/ 1874734 h 2246155"/>
              <a:gd name="connsiteX17" fmla="*/ 6413401 w 7275525"/>
              <a:gd name="connsiteY17" fmla="*/ 1882770 h 2246155"/>
              <a:gd name="connsiteX18" fmla="*/ 6435529 w 7275525"/>
              <a:gd name="connsiteY18" fmla="*/ 1892204 h 2246155"/>
              <a:gd name="connsiteX19" fmla="*/ 6459359 w 7275525"/>
              <a:gd name="connsiteY19" fmla="*/ 1901638 h 2246155"/>
              <a:gd name="connsiteX20" fmla="*/ 6481487 w 7275525"/>
              <a:gd name="connsiteY20" fmla="*/ 1911072 h 2246155"/>
              <a:gd name="connsiteX21" fmla="*/ 6503614 w 7275525"/>
              <a:gd name="connsiteY21" fmla="*/ 1919108 h 2246155"/>
              <a:gd name="connsiteX22" fmla="*/ 6527443 w 7275525"/>
              <a:gd name="connsiteY22" fmla="*/ 1928543 h 2246155"/>
              <a:gd name="connsiteX23" fmla="*/ 6550422 w 7275525"/>
              <a:gd name="connsiteY23" fmla="*/ 1938326 h 2246155"/>
              <a:gd name="connsiteX24" fmla="*/ 6572550 w 7275525"/>
              <a:gd name="connsiteY24" fmla="*/ 1947760 h 2246155"/>
              <a:gd name="connsiteX25" fmla="*/ 6594677 w 7275525"/>
              <a:gd name="connsiteY25" fmla="*/ 1955796 h 2246155"/>
              <a:gd name="connsiteX26" fmla="*/ 6616805 w 7275525"/>
              <a:gd name="connsiteY26" fmla="*/ 1965230 h 2246155"/>
              <a:gd name="connsiteX27" fmla="*/ 6640635 w 7275525"/>
              <a:gd name="connsiteY27" fmla="*/ 1974664 h 2246155"/>
              <a:gd name="connsiteX28" fmla="*/ 6662762 w 7275525"/>
              <a:gd name="connsiteY28" fmla="*/ 1985846 h 2246155"/>
              <a:gd name="connsiteX29" fmla="*/ 6686592 w 7275525"/>
              <a:gd name="connsiteY29" fmla="*/ 1993882 h 2246155"/>
              <a:gd name="connsiteX30" fmla="*/ 6708719 w 7275525"/>
              <a:gd name="connsiteY30" fmla="*/ 2003316 h 2246155"/>
              <a:gd name="connsiteX31" fmla="*/ 6730847 w 7275525"/>
              <a:gd name="connsiteY31" fmla="*/ 2012750 h 2246155"/>
              <a:gd name="connsiteX32" fmla="*/ 6754677 w 7275525"/>
              <a:gd name="connsiteY32" fmla="*/ 2022184 h 2246155"/>
              <a:gd name="connsiteX33" fmla="*/ 6775102 w 7275525"/>
              <a:gd name="connsiteY33" fmla="*/ 2030220 h 2246155"/>
              <a:gd name="connsiteX34" fmla="*/ 6798931 w 7275525"/>
              <a:gd name="connsiteY34" fmla="*/ 2041402 h 2246155"/>
              <a:gd name="connsiteX35" fmla="*/ 6821910 w 7275525"/>
              <a:gd name="connsiteY35" fmla="*/ 2050836 h 2246155"/>
              <a:gd name="connsiteX36" fmla="*/ 6844038 w 7275525"/>
              <a:gd name="connsiteY36" fmla="*/ 2060270 h 2246155"/>
              <a:gd name="connsiteX37" fmla="*/ 6867867 w 7275525"/>
              <a:gd name="connsiteY37" fmla="*/ 2068306 h 2246155"/>
              <a:gd name="connsiteX38" fmla="*/ 6889995 w 7275525"/>
              <a:gd name="connsiteY38" fmla="*/ 2079487 h 2246155"/>
              <a:gd name="connsiteX39" fmla="*/ 6913825 w 7275525"/>
              <a:gd name="connsiteY39" fmla="*/ 2088921 h 2246155"/>
              <a:gd name="connsiteX40" fmla="*/ 6935952 w 7275525"/>
              <a:gd name="connsiteY40" fmla="*/ 2098355 h 2246155"/>
              <a:gd name="connsiteX41" fmla="*/ 6958080 w 7275525"/>
              <a:gd name="connsiteY41" fmla="*/ 2108139 h 2246155"/>
              <a:gd name="connsiteX42" fmla="*/ 6980207 w 7275525"/>
              <a:gd name="connsiteY42" fmla="*/ 2117573 h 2246155"/>
              <a:gd name="connsiteX43" fmla="*/ 7002335 w 7275525"/>
              <a:gd name="connsiteY43" fmla="*/ 2127007 h 2246155"/>
              <a:gd name="connsiteX44" fmla="*/ 7026165 w 7275525"/>
              <a:gd name="connsiteY44" fmla="*/ 2138188 h 2246155"/>
              <a:gd name="connsiteX45" fmla="*/ 7048292 w 7275525"/>
              <a:gd name="connsiteY45" fmla="*/ 2146224 h 2246155"/>
              <a:gd name="connsiteX46" fmla="*/ 7070419 w 7275525"/>
              <a:gd name="connsiteY46" fmla="*/ 2155658 h 2246155"/>
              <a:gd name="connsiteX47" fmla="*/ 7094249 w 7275525"/>
              <a:gd name="connsiteY47" fmla="*/ 2166839 h 2246155"/>
              <a:gd name="connsiteX48" fmla="*/ 7116377 w 7275525"/>
              <a:gd name="connsiteY48" fmla="*/ 2176273 h 2246155"/>
              <a:gd name="connsiteX49" fmla="*/ 7140207 w 7275525"/>
              <a:gd name="connsiteY49" fmla="*/ 2185707 h 2246155"/>
              <a:gd name="connsiteX50" fmla="*/ 7163185 w 7275525"/>
              <a:gd name="connsiteY50" fmla="*/ 2195491 h 2246155"/>
              <a:gd name="connsiteX51" fmla="*/ 7185313 w 7275525"/>
              <a:gd name="connsiteY51" fmla="*/ 2206323 h 2246155"/>
              <a:gd name="connsiteX52" fmla="*/ 7207440 w 7275525"/>
              <a:gd name="connsiteY52" fmla="*/ 2216106 h 2246155"/>
              <a:gd name="connsiteX53" fmla="*/ 7229568 w 7275525"/>
              <a:gd name="connsiteY53" fmla="*/ 2225540 h 2246155"/>
              <a:gd name="connsiteX54" fmla="*/ 7253397 w 7275525"/>
              <a:gd name="connsiteY54" fmla="*/ 2234974 h 2246155"/>
              <a:gd name="connsiteX55" fmla="*/ 7275525 w 7275525"/>
              <a:gd name="connsiteY55" fmla="*/ 2246155 h 2246155"/>
              <a:gd name="connsiteX56" fmla="*/ 6027871 w 7275525"/>
              <a:gd name="connsiteY56" fmla="*/ 1731825 h 2246155"/>
              <a:gd name="connsiteX57" fmla="*/ 5937672 w 7275525"/>
              <a:gd name="connsiteY57" fmla="*/ 1696890 h 2246155"/>
              <a:gd name="connsiteX58" fmla="*/ 5959787 w 7275525"/>
              <a:gd name="connsiteY58" fmla="*/ 1706319 h 2246155"/>
              <a:gd name="connsiteX59" fmla="*/ 5937672 w 7275525"/>
              <a:gd name="connsiteY59" fmla="*/ 1696890 h 2246155"/>
              <a:gd name="connsiteX60" fmla="*/ 5914678 w 7275525"/>
              <a:gd name="connsiteY60" fmla="*/ 1687450 h 2246155"/>
              <a:gd name="connsiteX61" fmla="*/ 5914681 w 7275525"/>
              <a:gd name="connsiteY61" fmla="*/ 1687450 h 2246155"/>
              <a:gd name="connsiteX62" fmla="*/ 5937659 w 7275525"/>
              <a:gd name="connsiteY62" fmla="*/ 1696884 h 2246155"/>
              <a:gd name="connsiteX63" fmla="*/ 5937672 w 7275525"/>
              <a:gd name="connsiteY63" fmla="*/ 1696890 h 2246155"/>
              <a:gd name="connsiteX64" fmla="*/ 5914678 w 7275525"/>
              <a:gd name="connsiteY64" fmla="*/ 1687450 h 2246155"/>
              <a:gd name="connsiteX65" fmla="*/ 5914678 w 7275525"/>
              <a:gd name="connsiteY65" fmla="*/ 1687450 h 2246155"/>
              <a:gd name="connsiteX66" fmla="*/ 5890851 w 7275525"/>
              <a:gd name="connsiteY66" fmla="*/ 1681161 h 2246155"/>
              <a:gd name="connsiteX67" fmla="*/ 5868724 w 7275525"/>
              <a:gd name="connsiteY67" fmla="*/ 1671378 h 2246155"/>
              <a:gd name="connsiteX68" fmla="*/ 5846596 w 7275525"/>
              <a:gd name="connsiteY68" fmla="*/ 1661944 h 2246155"/>
              <a:gd name="connsiteX69" fmla="*/ 5822767 w 7275525"/>
              <a:gd name="connsiteY69" fmla="*/ 1653907 h 2246155"/>
              <a:gd name="connsiteX70" fmla="*/ 5800639 w 7275525"/>
              <a:gd name="connsiteY70" fmla="*/ 1644473 h 2246155"/>
              <a:gd name="connsiteX71" fmla="*/ 5776809 w 7275525"/>
              <a:gd name="connsiteY71" fmla="*/ 1638184 h 2246155"/>
              <a:gd name="connsiteX72" fmla="*/ 5754682 w 7275525"/>
              <a:gd name="connsiteY72" fmla="*/ 1628750 h 2246155"/>
              <a:gd name="connsiteX73" fmla="*/ 5734256 w 7275525"/>
              <a:gd name="connsiteY73" fmla="*/ 1618966 h 2246155"/>
              <a:gd name="connsiteX74" fmla="*/ 5710427 w 7275525"/>
              <a:gd name="connsiteY74" fmla="*/ 1611279 h 2246155"/>
              <a:gd name="connsiteX75" fmla="*/ 5688299 w 7275525"/>
              <a:gd name="connsiteY75" fmla="*/ 1603243 h 2246155"/>
              <a:gd name="connsiteX76" fmla="*/ 5664469 w 7275525"/>
              <a:gd name="connsiteY76" fmla="*/ 1595207 h 2246155"/>
              <a:gd name="connsiteX77" fmla="*/ 5642342 w 7275525"/>
              <a:gd name="connsiteY77" fmla="*/ 1585772 h 2246155"/>
              <a:gd name="connsiteX78" fmla="*/ 5619363 w 7275525"/>
              <a:gd name="connsiteY78" fmla="*/ 1577736 h 2246155"/>
              <a:gd name="connsiteX79" fmla="*/ 5595534 w 7275525"/>
              <a:gd name="connsiteY79" fmla="*/ 1568302 h 2246155"/>
              <a:gd name="connsiteX80" fmla="*/ 5573406 w 7275525"/>
              <a:gd name="connsiteY80" fmla="*/ 1562013 h 2246155"/>
              <a:gd name="connsiteX81" fmla="*/ 5549576 w 7275525"/>
              <a:gd name="connsiteY81" fmla="*/ 1553976 h 2246155"/>
              <a:gd name="connsiteX82" fmla="*/ 5529151 w 7275525"/>
              <a:gd name="connsiteY82" fmla="*/ 1544542 h 2246155"/>
              <a:gd name="connsiteX83" fmla="*/ 5507023 w 7275525"/>
              <a:gd name="connsiteY83" fmla="*/ 1536506 h 2246155"/>
              <a:gd name="connsiteX84" fmla="*/ 5483194 w 7275525"/>
              <a:gd name="connsiteY84" fmla="*/ 1527072 h 2246155"/>
              <a:gd name="connsiteX85" fmla="*/ 5461066 w 7275525"/>
              <a:gd name="connsiteY85" fmla="*/ 1520782 h 2246155"/>
              <a:gd name="connsiteX86" fmla="*/ 5437237 w 7275525"/>
              <a:gd name="connsiteY86" fmla="*/ 1512746 h 2246155"/>
              <a:gd name="connsiteX87" fmla="*/ 5415109 w 7275525"/>
              <a:gd name="connsiteY87" fmla="*/ 1503312 h 2246155"/>
              <a:gd name="connsiteX88" fmla="*/ 5392981 w 7275525"/>
              <a:gd name="connsiteY88" fmla="*/ 1495276 h 2246155"/>
              <a:gd name="connsiteX89" fmla="*/ 5369152 w 7275525"/>
              <a:gd name="connsiteY89" fmla="*/ 1487239 h 2246155"/>
              <a:gd name="connsiteX90" fmla="*/ 5347024 w 7275525"/>
              <a:gd name="connsiteY90" fmla="*/ 1479552 h 2246155"/>
              <a:gd name="connsiteX91" fmla="*/ 5323195 w 7275525"/>
              <a:gd name="connsiteY91" fmla="*/ 1471516 h 2246155"/>
              <a:gd name="connsiteX92" fmla="*/ 5301918 w 7275525"/>
              <a:gd name="connsiteY92" fmla="*/ 1463479 h 2246155"/>
              <a:gd name="connsiteX93" fmla="*/ 5278088 w 7275525"/>
              <a:gd name="connsiteY93" fmla="*/ 1454045 h 2246155"/>
              <a:gd name="connsiteX94" fmla="*/ 5255961 w 7275525"/>
              <a:gd name="connsiteY94" fmla="*/ 1447756 h 2246155"/>
              <a:gd name="connsiteX95" fmla="*/ 5233833 w 7275525"/>
              <a:gd name="connsiteY95" fmla="*/ 1439720 h 2246155"/>
              <a:gd name="connsiteX96" fmla="*/ 5210004 w 7275525"/>
              <a:gd name="connsiteY96" fmla="*/ 1430286 h 2246155"/>
              <a:gd name="connsiteX97" fmla="*/ 5187876 w 7275525"/>
              <a:gd name="connsiteY97" fmla="*/ 1422249 h 2246155"/>
              <a:gd name="connsiteX98" fmla="*/ 5164046 w 7275525"/>
              <a:gd name="connsiteY98" fmla="*/ 1414213 h 2246155"/>
              <a:gd name="connsiteX99" fmla="*/ 5141919 w 7275525"/>
              <a:gd name="connsiteY99" fmla="*/ 1407923 h 2246155"/>
              <a:gd name="connsiteX100" fmla="*/ 5119791 w 7275525"/>
              <a:gd name="connsiteY100" fmla="*/ 1399887 h 2246155"/>
              <a:gd name="connsiteX101" fmla="*/ 5097664 w 7275525"/>
              <a:gd name="connsiteY101" fmla="*/ 1390453 h 2246155"/>
              <a:gd name="connsiteX102" fmla="*/ 5075536 w 7275525"/>
              <a:gd name="connsiteY102" fmla="*/ 1382417 h 2246155"/>
              <a:gd name="connsiteX103" fmla="*/ 5051707 w 7275525"/>
              <a:gd name="connsiteY103" fmla="*/ 1374730 h 2246155"/>
              <a:gd name="connsiteX104" fmla="*/ 5029579 w 7275525"/>
              <a:gd name="connsiteY104" fmla="*/ 1368440 h 2246155"/>
              <a:gd name="connsiteX105" fmla="*/ 5006600 w 7275525"/>
              <a:gd name="connsiteY105" fmla="*/ 1360404 h 2246155"/>
              <a:gd name="connsiteX106" fmla="*/ 4982771 w 7275525"/>
              <a:gd name="connsiteY106" fmla="*/ 1352367 h 2246155"/>
              <a:gd name="connsiteX107" fmla="*/ 4960643 w 7275525"/>
              <a:gd name="connsiteY107" fmla="*/ 1344331 h 2246155"/>
              <a:gd name="connsiteX108" fmla="*/ 4936813 w 7275525"/>
              <a:gd name="connsiteY108" fmla="*/ 1336644 h 2246155"/>
              <a:gd name="connsiteX109" fmla="*/ 4914686 w 7275525"/>
              <a:gd name="connsiteY109" fmla="*/ 1328608 h 2246155"/>
              <a:gd name="connsiteX110" fmla="*/ 4894260 w 7275525"/>
              <a:gd name="connsiteY110" fmla="*/ 1320571 h 2246155"/>
              <a:gd name="connsiteX111" fmla="*/ 4870431 w 7275525"/>
              <a:gd name="connsiteY111" fmla="*/ 1312535 h 2246155"/>
              <a:gd name="connsiteX112" fmla="*/ 4848303 w 7275525"/>
              <a:gd name="connsiteY112" fmla="*/ 1304848 h 2246155"/>
              <a:gd name="connsiteX113" fmla="*/ 4824474 w 7275525"/>
              <a:gd name="connsiteY113" fmla="*/ 1296811 h 2246155"/>
              <a:gd name="connsiteX114" fmla="*/ 4802346 w 7275525"/>
              <a:gd name="connsiteY114" fmla="*/ 1290522 h 2246155"/>
              <a:gd name="connsiteX115" fmla="*/ 4780219 w 7275525"/>
              <a:gd name="connsiteY115" fmla="*/ 1282486 h 2246155"/>
              <a:gd name="connsiteX116" fmla="*/ 4756389 w 7275525"/>
              <a:gd name="connsiteY116" fmla="*/ 1274449 h 2246155"/>
              <a:gd name="connsiteX117" fmla="*/ 4734261 w 7275525"/>
              <a:gd name="connsiteY117" fmla="*/ 1266762 h 2246155"/>
              <a:gd name="connsiteX118" fmla="*/ 4710432 w 7275525"/>
              <a:gd name="connsiteY118" fmla="*/ 1258726 h 2246155"/>
              <a:gd name="connsiteX119" fmla="*/ 4689155 w 7275525"/>
              <a:gd name="connsiteY119" fmla="*/ 1252436 h 2246155"/>
              <a:gd name="connsiteX120" fmla="*/ 4667028 w 7275525"/>
              <a:gd name="connsiteY120" fmla="*/ 1244400 h 2246155"/>
              <a:gd name="connsiteX121" fmla="*/ 4643198 w 7275525"/>
              <a:gd name="connsiteY121" fmla="*/ 1236364 h 2246155"/>
              <a:gd name="connsiteX122" fmla="*/ 4621070 w 7275525"/>
              <a:gd name="connsiteY122" fmla="*/ 1230074 h 2246155"/>
              <a:gd name="connsiteX123" fmla="*/ 4597241 w 7275525"/>
              <a:gd name="connsiteY123" fmla="*/ 1222387 h 2246155"/>
              <a:gd name="connsiteX124" fmla="*/ 4575113 w 7275525"/>
              <a:gd name="connsiteY124" fmla="*/ 1215749 h 2246155"/>
              <a:gd name="connsiteX125" fmla="*/ 4552986 w 7275525"/>
              <a:gd name="connsiteY125" fmla="*/ 1208062 h 2246155"/>
              <a:gd name="connsiteX126" fmla="*/ 4529156 w 7275525"/>
              <a:gd name="connsiteY126" fmla="*/ 1200025 h 2246155"/>
              <a:gd name="connsiteX127" fmla="*/ 4507028 w 7275525"/>
              <a:gd name="connsiteY127" fmla="*/ 1191989 h 2246155"/>
              <a:gd name="connsiteX128" fmla="*/ 4484901 w 7275525"/>
              <a:gd name="connsiteY128" fmla="*/ 1183952 h 2246155"/>
              <a:gd name="connsiteX129" fmla="*/ 4462773 w 7275525"/>
              <a:gd name="connsiteY129" fmla="*/ 1177663 h 2246155"/>
              <a:gd name="connsiteX130" fmla="*/ 4440646 w 7275525"/>
              <a:gd name="connsiteY130" fmla="*/ 1171374 h 2246155"/>
              <a:gd name="connsiteX131" fmla="*/ 4416816 w 7275525"/>
              <a:gd name="connsiteY131" fmla="*/ 1163337 h 2246155"/>
              <a:gd name="connsiteX132" fmla="*/ 4393837 w 7275525"/>
              <a:gd name="connsiteY132" fmla="*/ 1155650 h 2246155"/>
              <a:gd name="connsiteX133" fmla="*/ 4370008 w 7275525"/>
              <a:gd name="connsiteY133" fmla="*/ 1147614 h 2246155"/>
              <a:gd name="connsiteX134" fmla="*/ 4347880 w 7275525"/>
              <a:gd name="connsiteY134" fmla="*/ 1139577 h 2246155"/>
              <a:gd name="connsiteX135" fmla="*/ 4325753 w 7275525"/>
              <a:gd name="connsiteY135" fmla="*/ 1135035 h 2246155"/>
              <a:gd name="connsiteX136" fmla="*/ 4301923 w 7275525"/>
              <a:gd name="connsiteY136" fmla="*/ 1126999 h 2246155"/>
              <a:gd name="connsiteX137" fmla="*/ 4281498 w 7275525"/>
              <a:gd name="connsiteY137" fmla="*/ 1118962 h 2246155"/>
              <a:gd name="connsiteX138" fmla="*/ 4257668 w 7275525"/>
              <a:gd name="connsiteY138" fmla="*/ 1110926 h 2246155"/>
              <a:gd name="connsiteX139" fmla="*/ 4235540 w 7275525"/>
              <a:gd name="connsiteY139" fmla="*/ 1104637 h 2246155"/>
              <a:gd name="connsiteX140" fmla="*/ 4211711 w 7275525"/>
              <a:gd name="connsiteY140" fmla="*/ 1098347 h 2246155"/>
              <a:gd name="connsiteX141" fmla="*/ 4189583 w 7275525"/>
              <a:gd name="connsiteY141" fmla="*/ 1090311 h 2246155"/>
              <a:gd name="connsiteX142" fmla="*/ 4167456 w 7275525"/>
              <a:gd name="connsiteY142" fmla="*/ 1084021 h 2246155"/>
              <a:gd name="connsiteX143" fmla="*/ 4143626 w 7275525"/>
              <a:gd name="connsiteY143" fmla="*/ 1076334 h 2246155"/>
              <a:gd name="connsiteX144" fmla="*/ 4121498 w 7275525"/>
              <a:gd name="connsiteY144" fmla="*/ 1068298 h 2246155"/>
              <a:gd name="connsiteX145" fmla="*/ 4097669 w 7275525"/>
              <a:gd name="connsiteY145" fmla="*/ 1062009 h 2246155"/>
              <a:gd name="connsiteX146" fmla="*/ 4076392 w 7275525"/>
              <a:gd name="connsiteY146" fmla="*/ 1055370 h 2246155"/>
              <a:gd name="connsiteX147" fmla="*/ 4054265 w 7275525"/>
              <a:gd name="connsiteY147" fmla="*/ 1047683 h 2246155"/>
              <a:gd name="connsiteX148" fmla="*/ 4030435 w 7275525"/>
              <a:gd name="connsiteY148" fmla="*/ 1041394 h 2246155"/>
              <a:gd name="connsiteX149" fmla="*/ 4008307 w 7275525"/>
              <a:gd name="connsiteY149" fmla="*/ 1033357 h 2246155"/>
              <a:gd name="connsiteX150" fmla="*/ 3984478 w 7275525"/>
              <a:gd name="connsiteY150" fmla="*/ 1027068 h 2246155"/>
              <a:gd name="connsiteX151" fmla="*/ 3962350 w 7275525"/>
              <a:gd name="connsiteY151" fmla="*/ 1020778 h 2246155"/>
              <a:gd name="connsiteX152" fmla="*/ 3940223 w 7275525"/>
              <a:gd name="connsiteY152" fmla="*/ 1012742 h 2246155"/>
              <a:gd name="connsiteX153" fmla="*/ 3916393 w 7275525"/>
              <a:gd name="connsiteY153" fmla="*/ 1006453 h 2246155"/>
              <a:gd name="connsiteX154" fmla="*/ 3894265 w 7275525"/>
              <a:gd name="connsiteY154" fmla="*/ 998416 h 2246155"/>
              <a:gd name="connsiteX155" fmla="*/ 3870436 w 7275525"/>
              <a:gd name="connsiteY155" fmla="*/ 992127 h 2246155"/>
              <a:gd name="connsiteX156" fmla="*/ 3850010 w 7275525"/>
              <a:gd name="connsiteY156" fmla="*/ 985838 h 2246155"/>
              <a:gd name="connsiteX157" fmla="*/ 3827883 w 7275525"/>
              <a:gd name="connsiteY157" fmla="*/ 979199 h 2246155"/>
              <a:gd name="connsiteX158" fmla="*/ 3804053 w 7275525"/>
              <a:gd name="connsiteY158" fmla="*/ 971512 h 2246155"/>
              <a:gd name="connsiteX159" fmla="*/ 3781075 w 7275525"/>
              <a:gd name="connsiteY159" fmla="*/ 964873 h 2246155"/>
              <a:gd name="connsiteX160" fmla="*/ 3757245 w 7275525"/>
              <a:gd name="connsiteY160" fmla="*/ 957186 h 2246155"/>
              <a:gd name="connsiteX161" fmla="*/ 3735117 w 7275525"/>
              <a:gd name="connsiteY161" fmla="*/ 950897 h 2246155"/>
              <a:gd name="connsiteX162" fmla="*/ 3712990 w 7275525"/>
              <a:gd name="connsiteY162" fmla="*/ 944258 h 2246155"/>
              <a:gd name="connsiteX163" fmla="*/ 3689160 w 7275525"/>
              <a:gd name="connsiteY163" fmla="*/ 937969 h 2246155"/>
              <a:gd name="connsiteX164" fmla="*/ 3667033 w 7275525"/>
              <a:gd name="connsiteY164" fmla="*/ 931679 h 2246155"/>
              <a:gd name="connsiteX165" fmla="*/ 3644905 w 7275525"/>
              <a:gd name="connsiteY165" fmla="*/ 923643 h 2246155"/>
              <a:gd name="connsiteX166" fmla="*/ 3622777 w 7275525"/>
              <a:gd name="connsiteY166" fmla="*/ 917353 h 2246155"/>
              <a:gd name="connsiteX167" fmla="*/ 3600650 w 7275525"/>
              <a:gd name="connsiteY167" fmla="*/ 909317 h 2246155"/>
              <a:gd name="connsiteX168" fmla="*/ 3576820 w 7275525"/>
              <a:gd name="connsiteY168" fmla="*/ 904775 h 2246155"/>
              <a:gd name="connsiteX169" fmla="*/ 3554693 w 7275525"/>
              <a:gd name="connsiteY169" fmla="*/ 898485 h 2246155"/>
              <a:gd name="connsiteX170" fmla="*/ 3530863 w 7275525"/>
              <a:gd name="connsiteY170" fmla="*/ 890449 h 2246155"/>
              <a:gd name="connsiteX171" fmla="*/ 3508735 w 7275525"/>
              <a:gd name="connsiteY171" fmla="*/ 884160 h 2246155"/>
              <a:gd name="connsiteX172" fmla="*/ 3485757 w 7275525"/>
              <a:gd name="connsiteY172" fmla="*/ 876123 h 2246155"/>
              <a:gd name="connsiteX173" fmla="*/ 3461927 w 7275525"/>
              <a:gd name="connsiteY173" fmla="*/ 869834 h 2246155"/>
              <a:gd name="connsiteX174" fmla="*/ 3441502 w 7275525"/>
              <a:gd name="connsiteY174" fmla="*/ 864942 h 2246155"/>
              <a:gd name="connsiteX175" fmla="*/ 3417672 w 7275525"/>
              <a:gd name="connsiteY175" fmla="*/ 857255 h 2246155"/>
              <a:gd name="connsiteX176" fmla="*/ 3395545 w 7275525"/>
              <a:gd name="connsiteY176" fmla="*/ 850616 h 2246155"/>
              <a:gd name="connsiteX177" fmla="*/ 3373417 w 7275525"/>
              <a:gd name="connsiteY177" fmla="*/ 844327 h 2246155"/>
              <a:gd name="connsiteX178" fmla="*/ 3349587 w 7275525"/>
              <a:gd name="connsiteY178" fmla="*/ 838038 h 2246155"/>
              <a:gd name="connsiteX179" fmla="*/ 3327460 w 7275525"/>
              <a:gd name="connsiteY179" fmla="*/ 830001 h 2246155"/>
              <a:gd name="connsiteX180" fmla="*/ 3303630 w 7275525"/>
              <a:gd name="connsiteY180" fmla="*/ 825459 h 2246155"/>
              <a:gd name="connsiteX181" fmla="*/ 3281503 w 7275525"/>
              <a:gd name="connsiteY181" fmla="*/ 818820 h 2246155"/>
              <a:gd name="connsiteX182" fmla="*/ 3259375 w 7275525"/>
              <a:gd name="connsiteY182" fmla="*/ 812531 h 2246155"/>
              <a:gd name="connsiteX183" fmla="*/ 3237247 w 7275525"/>
              <a:gd name="connsiteY183" fmla="*/ 804844 h 2246155"/>
              <a:gd name="connsiteX184" fmla="*/ 3215120 w 7275525"/>
              <a:gd name="connsiteY184" fmla="*/ 798205 h 2246155"/>
              <a:gd name="connsiteX185" fmla="*/ 3191290 w 7275525"/>
              <a:gd name="connsiteY185" fmla="*/ 791916 h 2246155"/>
              <a:gd name="connsiteX186" fmla="*/ 3168312 w 7275525"/>
              <a:gd name="connsiteY186" fmla="*/ 787373 h 2246155"/>
              <a:gd name="connsiteX187" fmla="*/ 3144482 w 7275525"/>
              <a:gd name="connsiteY187" fmla="*/ 779337 h 2246155"/>
              <a:gd name="connsiteX188" fmla="*/ 3122354 w 7275525"/>
              <a:gd name="connsiteY188" fmla="*/ 773048 h 2246155"/>
              <a:gd name="connsiteX189" fmla="*/ 3100227 w 7275525"/>
              <a:gd name="connsiteY189" fmla="*/ 766758 h 2246155"/>
              <a:gd name="connsiteX190" fmla="*/ 3076397 w 7275525"/>
              <a:gd name="connsiteY190" fmla="*/ 760120 h 2246155"/>
              <a:gd name="connsiteX191" fmla="*/ 3054270 w 7275525"/>
              <a:gd name="connsiteY191" fmla="*/ 753830 h 2246155"/>
              <a:gd name="connsiteX192" fmla="*/ 3032142 w 7275525"/>
              <a:gd name="connsiteY192" fmla="*/ 749288 h 2246155"/>
              <a:gd name="connsiteX193" fmla="*/ 3010015 w 7275525"/>
              <a:gd name="connsiteY193" fmla="*/ 742649 h 2246155"/>
              <a:gd name="connsiteX194" fmla="*/ 2987887 w 7275525"/>
              <a:gd name="connsiteY194" fmla="*/ 734962 h 2246155"/>
              <a:gd name="connsiteX195" fmla="*/ 2964057 w 7275525"/>
              <a:gd name="connsiteY195" fmla="*/ 728673 h 2246155"/>
              <a:gd name="connsiteX196" fmla="*/ 2941930 w 7275525"/>
              <a:gd name="connsiteY196" fmla="*/ 722034 h 2246155"/>
              <a:gd name="connsiteX197" fmla="*/ 2918100 w 7275525"/>
              <a:gd name="connsiteY197" fmla="*/ 715745 h 2246155"/>
              <a:gd name="connsiteX198" fmla="*/ 2895972 w 7275525"/>
              <a:gd name="connsiteY198" fmla="*/ 711202 h 2246155"/>
              <a:gd name="connsiteX199" fmla="*/ 2872994 w 7275525"/>
              <a:gd name="connsiteY199" fmla="*/ 704564 h 2246155"/>
              <a:gd name="connsiteX200" fmla="*/ 2849164 w 7275525"/>
              <a:gd name="connsiteY200" fmla="*/ 698274 h 2246155"/>
              <a:gd name="connsiteX201" fmla="*/ 2828739 w 7275525"/>
              <a:gd name="connsiteY201" fmla="*/ 691985 h 2246155"/>
              <a:gd name="connsiteX202" fmla="*/ 2804909 w 7275525"/>
              <a:gd name="connsiteY202" fmla="*/ 685695 h 2246155"/>
              <a:gd name="connsiteX203" fmla="*/ 2782781 w 7275525"/>
              <a:gd name="connsiteY203" fmla="*/ 679406 h 2246155"/>
              <a:gd name="connsiteX204" fmla="*/ 2760654 w 7275525"/>
              <a:gd name="connsiteY204" fmla="*/ 674514 h 2246155"/>
              <a:gd name="connsiteX205" fmla="*/ 2736824 w 7275525"/>
              <a:gd name="connsiteY205" fmla="*/ 668225 h 2246155"/>
              <a:gd name="connsiteX206" fmla="*/ 2714697 w 7275525"/>
              <a:gd name="connsiteY206" fmla="*/ 661936 h 2246155"/>
              <a:gd name="connsiteX207" fmla="*/ 2690867 w 7275525"/>
              <a:gd name="connsiteY207" fmla="*/ 655646 h 2246155"/>
              <a:gd name="connsiteX208" fmla="*/ 2668740 w 7275525"/>
              <a:gd name="connsiteY208" fmla="*/ 649008 h 2246155"/>
              <a:gd name="connsiteX209" fmla="*/ 2646612 w 7275525"/>
              <a:gd name="connsiteY209" fmla="*/ 642718 h 2246155"/>
              <a:gd name="connsiteX210" fmla="*/ 2624484 w 7275525"/>
              <a:gd name="connsiteY210" fmla="*/ 636429 h 2246155"/>
              <a:gd name="connsiteX211" fmla="*/ 2601506 w 7275525"/>
              <a:gd name="connsiteY211" fmla="*/ 631537 h 2246155"/>
              <a:gd name="connsiteX212" fmla="*/ 2578527 w 7275525"/>
              <a:gd name="connsiteY212" fmla="*/ 625248 h 2246155"/>
              <a:gd name="connsiteX213" fmla="*/ 2555549 w 7275525"/>
              <a:gd name="connsiteY213" fmla="*/ 618958 h 2246155"/>
              <a:gd name="connsiteX214" fmla="*/ 2533421 w 7275525"/>
              <a:gd name="connsiteY214" fmla="*/ 612669 h 2246155"/>
              <a:gd name="connsiteX215" fmla="*/ 2509591 w 7275525"/>
              <a:gd name="connsiteY215" fmla="*/ 606380 h 2246155"/>
              <a:gd name="connsiteX216" fmla="*/ 2487464 w 7275525"/>
              <a:gd name="connsiteY216" fmla="*/ 600090 h 2246155"/>
              <a:gd name="connsiteX217" fmla="*/ 2463634 w 7275525"/>
              <a:gd name="connsiteY217" fmla="*/ 595199 h 2246155"/>
              <a:gd name="connsiteX218" fmla="*/ 2441507 w 7275525"/>
              <a:gd name="connsiteY218" fmla="*/ 590307 h 2246155"/>
              <a:gd name="connsiteX219" fmla="*/ 2421081 w 7275525"/>
              <a:gd name="connsiteY219" fmla="*/ 584018 h 2246155"/>
              <a:gd name="connsiteX220" fmla="*/ 2397251 w 7275525"/>
              <a:gd name="connsiteY220" fmla="*/ 577728 h 2246155"/>
              <a:gd name="connsiteX221" fmla="*/ 2375124 w 7275525"/>
              <a:gd name="connsiteY221" fmla="*/ 571439 h 2246155"/>
              <a:gd name="connsiteX222" fmla="*/ 2351294 w 7275525"/>
              <a:gd name="connsiteY222" fmla="*/ 565149 h 2246155"/>
              <a:gd name="connsiteX223" fmla="*/ 2329167 w 7275525"/>
              <a:gd name="connsiteY223" fmla="*/ 558511 h 2246155"/>
              <a:gd name="connsiteX224" fmla="*/ 2307039 w 7275525"/>
              <a:gd name="connsiteY224" fmla="*/ 553968 h 2246155"/>
              <a:gd name="connsiteX225" fmla="*/ 2283210 w 7275525"/>
              <a:gd name="connsiteY225" fmla="*/ 549077 h 2246155"/>
              <a:gd name="connsiteX226" fmla="*/ 2260231 w 7275525"/>
              <a:gd name="connsiteY226" fmla="*/ 542787 h 2246155"/>
              <a:gd name="connsiteX227" fmla="*/ 2236401 w 7275525"/>
              <a:gd name="connsiteY227" fmla="*/ 536498 h 2246155"/>
              <a:gd name="connsiteX228" fmla="*/ 2214274 w 7275525"/>
              <a:gd name="connsiteY228" fmla="*/ 530209 h 2246155"/>
              <a:gd name="connsiteX229" fmla="*/ 2192146 w 7275525"/>
              <a:gd name="connsiteY229" fmla="*/ 523570 h 2246155"/>
              <a:gd name="connsiteX230" fmla="*/ 2170019 w 7275525"/>
              <a:gd name="connsiteY230" fmla="*/ 520425 h 2246155"/>
              <a:gd name="connsiteX231" fmla="*/ 2147891 w 7275525"/>
              <a:gd name="connsiteY231" fmla="*/ 514136 h 2246155"/>
              <a:gd name="connsiteX232" fmla="*/ 2124061 w 7275525"/>
              <a:gd name="connsiteY232" fmla="*/ 507846 h 2246155"/>
              <a:gd name="connsiteX233" fmla="*/ 2101934 w 7275525"/>
              <a:gd name="connsiteY233" fmla="*/ 501557 h 2246155"/>
              <a:gd name="connsiteX234" fmla="*/ 2078104 w 7275525"/>
              <a:gd name="connsiteY234" fmla="*/ 496665 h 2246155"/>
              <a:gd name="connsiteX235" fmla="*/ 2055977 w 7275525"/>
              <a:gd name="connsiteY235" fmla="*/ 490376 h 2246155"/>
              <a:gd name="connsiteX236" fmla="*/ 2033849 w 7275525"/>
              <a:gd name="connsiteY236" fmla="*/ 484087 h 2246155"/>
              <a:gd name="connsiteX237" fmla="*/ 2010019 w 7275525"/>
              <a:gd name="connsiteY237" fmla="*/ 480942 h 2246155"/>
              <a:gd name="connsiteX238" fmla="*/ 1988743 w 7275525"/>
              <a:gd name="connsiteY238" fmla="*/ 474653 h 2246155"/>
              <a:gd name="connsiteX239" fmla="*/ 1964913 w 7275525"/>
              <a:gd name="connsiteY239" fmla="*/ 468014 h 2246155"/>
              <a:gd name="connsiteX240" fmla="*/ 1942786 w 7275525"/>
              <a:gd name="connsiteY240" fmla="*/ 461724 h 2246155"/>
              <a:gd name="connsiteX241" fmla="*/ 1920658 w 7275525"/>
              <a:gd name="connsiteY241" fmla="*/ 457182 h 2246155"/>
              <a:gd name="connsiteX242" fmla="*/ 1896828 w 7275525"/>
              <a:gd name="connsiteY242" fmla="*/ 450543 h 2246155"/>
              <a:gd name="connsiteX243" fmla="*/ 1874701 w 7275525"/>
              <a:gd name="connsiteY243" fmla="*/ 444254 h 2246155"/>
              <a:gd name="connsiteX244" fmla="*/ 1850871 w 7275525"/>
              <a:gd name="connsiteY244" fmla="*/ 441109 h 2246155"/>
              <a:gd name="connsiteX245" fmla="*/ 1828744 w 7275525"/>
              <a:gd name="connsiteY245" fmla="*/ 434820 h 2246155"/>
              <a:gd name="connsiteX246" fmla="*/ 1806616 w 7275525"/>
              <a:gd name="connsiteY246" fmla="*/ 429928 h 2246155"/>
              <a:gd name="connsiteX247" fmla="*/ 1784489 w 7275525"/>
              <a:gd name="connsiteY247" fmla="*/ 423639 h 2246155"/>
              <a:gd name="connsiteX248" fmla="*/ 1762361 w 7275525"/>
              <a:gd name="connsiteY248" fmla="*/ 417350 h 2246155"/>
              <a:gd name="connsiteX249" fmla="*/ 1738531 w 7275525"/>
              <a:gd name="connsiteY249" fmla="*/ 412458 h 2246155"/>
              <a:gd name="connsiteX250" fmla="*/ 1716404 w 7275525"/>
              <a:gd name="connsiteY250" fmla="*/ 406168 h 2246155"/>
              <a:gd name="connsiteX251" fmla="*/ 1694276 w 7275525"/>
              <a:gd name="connsiteY251" fmla="*/ 403024 h 2246155"/>
              <a:gd name="connsiteX252" fmla="*/ 1670447 w 7275525"/>
              <a:gd name="connsiteY252" fmla="*/ 396734 h 2246155"/>
              <a:gd name="connsiteX253" fmla="*/ 1647468 w 7275525"/>
              <a:gd name="connsiteY253" fmla="*/ 390445 h 2246155"/>
              <a:gd name="connsiteX254" fmla="*/ 1623639 w 7275525"/>
              <a:gd name="connsiteY254" fmla="*/ 385553 h 2246155"/>
              <a:gd name="connsiteX255" fmla="*/ 1601511 w 7275525"/>
              <a:gd name="connsiteY255" fmla="*/ 379264 h 2246155"/>
              <a:gd name="connsiteX256" fmla="*/ 1581086 w 7275525"/>
              <a:gd name="connsiteY256" fmla="*/ 374372 h 2246155"/>
              <a:gd name="connsiteX257" fmla="*/ 1557256 w 7275525"/>
              <a:gd name="connsiteY257" fmla="*/ 368083 h 2246155"/>
              <a:gd name="connsiteX258" fmla="*/ 1535128 w 7275525"/>
              <a:gd name="connsiteY258" fmla="*/ 364938 h 2246155"/>
              <a:gd name="connsiteX259" fmla="*/ 1511298 w 7275525"/>
              <a:gd name="connsiteY259" fmla="*/ 358649 h 2246155"/>
              <a:gd name="connsiteX260" fmla="*/ 1489171 w 7275525"/>
              <a:gd name="connsiteY260" fmla="*/ 353757 h 2246155"/>
              <a:gd name="connsiteX261" fmla="*/ 1467044 w 7275525"/>
              <a:gd name="connsiteY261" fmla="*/ 347468 h 2246155"/>
              <a:gd name="connsiteX262" fmla="*/ 1443214 w 7275525"/>
              <a:gd name="connsiteY262" fmla="*/ 342576 h 2246155"/>
              <a:gd name="connsiteX263" fmla="*/ 1421086 w 7275525"/>
              <a:gd name="connsiteY263" fmla="*/ 336287 h 2246155"/>
              <a:gd name="connsiteX264" fmla="*/ 1397257 w 7275525"/>
              <a:gd name="connsiteY264" fmla="*/ 331744 h 2246155"/>
              <a:gd name="connsiteX265" fmla="*/ 1375980 w 7275525"/>
              <a:gd name="connsiteY265" fmla="*/ 326853 h 2246155"/>
              <a:gd name="connsiteX266" fmla="*/ 1353853 w 7275525"/>
              <a:gd name="connsiteY266" fmla="*/ 321961 h 2246155"/>
              <a:gd name="connsiteX267" fmla="*/ 1330023 w 7275525"/>
              <a:gd name="connsiteY267" fmla="*/ 315672 h 2246155"/>
              <a:gd name="connsiteX268" fmla="*/ 1307895 w 7275525"/>
              <a:gd name="connsiteY268" fmla="*/ 311129 h 2246155"/>
              <a:gd name="connsiteX269" fmla="*/ 1284066 w 7275525"/>
              <a:gd name="connsiteY269" fmla="*/ 306238 h 2246155"/>
              <a:gd name="connsiteX270" fmla="*/ 1261938 w 7275525"/>
              <a:gd name="connsiteY270" fmla="*/ 299948 h 2246155"/>
              <a:gd name="connsiteX271" fmla="*/ 1239810 w 7275525"/>
              <a:gd name="connsiteY271" fmla="*/ 295056 h 2246155"/>
              <a:gd name="connsiteX272" fmla="*/ 1215981 w 7275525"/>
              <a:gd name="connsiteY272" fmla="*/ 288767 h 2246155"/>
              <a:gd name="connsiteX273" fmla="*/ 1193853 w 7275525"/>
              <a:gd name="connsiteY273" fmla="*/ 285622 h 2246155"/>
              <a:gd name="connsiteX274" fmla="*/ 1171726 w 7275525"/>
              <a:gd name="connsiteY274" fmla="*/ 280731 h 2246155"/>
              <a:gd name="connsiteX275" fmla="*/ 1149598 w 7275525"/>
              <a:gd name="connsiteY275" fmla="*/ 274441 h 2246155"/>
              <a:gd name="connsiteX276" fmla="*/ 1127471 w 7275525"/>
              <a:gd name="connsiteY276" fmla="*/ 269550 h 2246155"/>
              <a:gd name="connsiteX277" fmla="*/ 1103641 w 7275525"/>
              <a:gd name="connsiteY277" fmla="*/ 265007 h 2246155"/>
              <a:gd name="connsiteX278" fmla="*/ 1081513 w 7275525"/>
              <a:gd name="connsiteY278" fmla="*/ 258718 h 2246155"/>
              <a:gd name="connsiteX279" fmla="*/ 1057684 w 7275525"/>
              <a:gd name="connsiteY279" fmla="*/ 253826 h 2246155"/>
              <a:gd name="connsiteX280" fmla="*/ 1034705 w 7275525"/>
              <a:gd name="connsiteY280" fmla="*/ 248934 h 2246155"/>
              <a:gd name="connsiteX281" fmla="*/ 1012578 w 7275525"/>
              <a:gd name="connsiteY281" fmla="*/ 244392 h 2246155"/>
              <a:gd name="connsiteX282" fmla="*/ 988748 w 7275525"/>
              <a:gd name="connsiteY282" fmla="*/ 239500 h 2246155"/>
              <a:gd name="connsiteX283" fmla="*/ 968322 w 7275525"/>
              <a:gd name="connsiteY283" fmla="*/ 234958 h 2246155"/>
              <a:gd name="connsiteX284" fmla="*/ 944493 w 7275525"/>
              <a:gd name="connsiteY284" fmla="*/ 228319 h 2246155"/>
              <a:gd name="connsiteX285" fmla="*/ 922365 w 7275525"/>
              <a:gd name="connsiteY285" fmla="*/ 223777 h 2246155"/>
              <a:gd name="connsiteX286" fmla="*/ 898536 w 7275525"/>
              <a:gd name="connsiteY286" fmla="*/ 218885 h 2246155"/>
              <a:gd name="connsiteX287" fmla="*/ 876408 w 7275525"/>
              <a:gd name="connsiteY287" fmla="*/ 212596 h 2246155"/>
              <a:gd name="connsiteX288" fmla="*/ 854281 w 7275525"/>
              <a:gd name="connsiteY288" fmla="*/ 209451 h 2246155"/>
              <a:gd name="connsiteX289" fmla="*/ 830451 w 7275525"/>
              <a:gd name="connsiteY289" fmla="*/ 204560 h 2246155"/>
              <a:gd name="connsiteX290" fmla="*/ 808323 w 7275525"/>
              <a:gd name="connsiteY290" fmla="*/ 200017 h 2246155"/>
              <a:gd name="connsiteX291" fmla="*/ 784494 w 7275525"/>
              <a:gd name="connsiteY291" fmla="*/ 193378 h 2246155"/>
              <a:gd name="connsiteX292" fmla="*/ 762366 w 7275525"/>
              <a:gd name="connsiteY292" fmla="*/ 188836 h 2246155"/>
              <a:gd name="connsiteX293" fmla="*/ 741090 w 7275525"/>
              <a:gd name="connsiteY293" fmla="*/ 183944 h 2246155"/>
              <a:gd name="connsiteX294" fmla="*/ 717260 w 7275525"/>
              <a:gd name="connsiteY294" fmla="*/ 179402 h 2246155"/>
              <a:gd name="connsiteX295" fmla="*/ 695132 w 7275525"/>
              <a:gd name="connsiteY295" fmla="*/ 172763 h 2246155"/>
              <a:gd name="connsiteX296" fmla="*/ 671303 w 7275525"/>
              <a:gd name="connsiteY296" fmla="*/ 169619 h 2246155"/>
              <a:gd name="connsiteX297" fmla="*/ 649175 w 7275525"/>
              <a:gd name="connsiteY297" fmla="*/ 165076 h 2246155"/>
              <a:gd name="connsiteX298" fmla="*/ 627048 w 7275525"/>
              <a:gd name="connsiteY298" fmla="*/ 160185 h 2246155"/>
              <a:gd name="connsiteX299" fmla="*/ 603218 w 7275525"/>
              <a:gd name="connsiteY299" fmla="*/ 155293 h 2246155"/>
              <a:gd name="connsiteX300" fmla="*/ 581090 w 7275525"/>
              <a:gd name="connsiteY300" fmla="*/ 150751 h 2246155"/>
              <a:gd name="connsiteX301" fmla="*/ 557261 w 7275525"/>
              <a:gd name="connsiteY301" fmla="*/ 144461 h 2246155"/>
              <a:gd name="connsiteX302" fmla="*/ 536835 w 7275525"/>
              <a:gd name="connsiteY302" fmla="*/ 139570 h 2246155"/>
              <a:gd name="connsiteX303" fmla="*/ 514708 w 7275525"/>
              <a:gd name="connsiteY303" fmla="*/ 134678 h 2246155"/>
              <a:gd name="connsiteX304" fmla="*/ 490878 w 7275525"/>
              <a:gd name="connsiteY304" fmla="*/ 131533 h 2246155"/>
              <a:gd name="connsiteX305" fmla="*/ 467900 w 7275525"/>
              <a:gd name="connsiteY305" fmla="*/ 126991 h 2246155"/>
              <a:gd name="connsiteX306" fmla="*/ 444921 w 7275525"/>
              <a:gd name="connsiteY306" fmla="*/ 122099 h 2246155"/>
              <a:gd name="connsiteX307" fmla="*/ 421942 w 7275525"/>
              <a:gd name="connsiteY307" fmla="*/ 117207 h 2246155"/>
              <a:gd name="connsiteX308" fmla="*/ 399815 w 7275525"/>
              <a:gd name="connsiteY308" fmla="*/ 110918 h 2246155"/>
              <a:gd name="connsiteX309" fmla="*/ 375985 w 7275525"/>
              <a:gd name="connsiteY309" fmla="*/ 106376 h 2246155"/>
              <a:gd name="connsiteX310" fmla="*/ 353857 w 7275525"/>
              <a:gd name="connsiteY310" fmla="*/ 101484 h 2246155"/>
              <a:gd name="connsiteX311" fmla="*/ 331730 w 7275525"/>
              <a:gd name="connsiteY311" fmla="*/ 96592 h 2246155"/>
              <a:gd name="connsiteX312" fmla="*/ 309602 w 7275525"/>
              <a:gd name="connsiteY312" fmla="*/ 93448 h 2246155"/>
              <a:gd name="connsiteX313" fmla="*/ 287475 w 7275525"/>
              <a:gd name="connsiteY313" fmla="*/ 88905 h 2246155"/>
              <a:gd name="connsiteX314" fmla="*/ 263645 w 7275525"/>
              <a:gd name="connsiteY314" fmla="*/ 84014 h 2246155"/>
              <a:gd name="connsiteX315" fmla="*/ 241518 w 7275525"/>
              <a:gd name="connsiteY315" fmla="*/ 79122 h 2246155"/>
              <a:gd name="connsiteX316" fmla="*/ 217688 w 7275525"/>
              <a:gd name="connsiteY316" fmla="*/ 74579 h 2246155"/>
              <a:gd name="connsiteX317" fmla="*/ 195560 w 7275525"/>
              <a:gd name="connsiteY317" fmla="*/ 69688 h 2246155"/>
              <a:gd name="connsiteX318" fmla="*/ 173433 w 7275525"/>
              <a:gd name="connsiteY318" fmla="*/ 64796 h 2246155"/>
              <a:gd name="connsiteX319" fmla="*/ 149603 w 7275525"/>
              <a:gd name="connsiteY319" fmla="*/ 60254 h 2246155"/>
              <a:gd name="connsiteX320" fmla="*/ 128327 w 7275525"/>
              <a:gd name="connsiteY320" fmla="*/ 55362 h 2246155"/>
              <a:gd name="connsiteX321" fmla="*/ 104497 w 7275525"/>
              <a:gd name="connsiteY321" fmla="*/ 52217 h 2246155"/>
              <a:gd name="connsiteX322" fmla="*/ 82369 w 7275525"/>
              <a:gd name="connsiteY322" fmla="*/ 47326 h 2246155"/>
              <a:gd name="connsiteX323" fmla="*/ 60242 w 7275525"/>
              <a:gd name="connsiteY323" fmla="*/ 42783 h 2246155"/>
              <a:gd name="connsiteX324" fmla="*/ 36412 w 7275525"/>
              <a:gd name="connsiteY324" fmla="*/ 37892 h 2246155"/>
              <a:gd name="connsiteX325" fmla="*/ 12526 w 7275525"/>
              <a:gd name="connsiteY325" fmla="*/ 13245 h 2246155"/>
              <a:gd name="connsiteX326" fmla="*/ 0 w 7275525"/>
              <a:gd name="connsiteY326" fmla="*/ 0 h 2246155"/>
              <a:gd name="connsiteX0" fmla="*/ 6015345 w 7262999"/>
              <a:gd name="connsiteY0" fmla="*/ 1718580 h 2232910"/>
              <a:gd name="connsiteX1" fmla="*/ 6037473 w 7262999"/>
              <a:gd name="connsiteY1" fmla="*/ 1726617 h 2232910"/>
              <a:gd name="connsiteX2" fmla="*/ 6061303 w 7262999"/>
              <a:gd name="connsiteY2" fmla="*/ 1736051 h 2232910"/>
              <a:gd name="connsiteX3" fmla="*/ 6083431 w 7262999"/>
              <a:gd name="connsiteY3" fmla="*/ 1745485 h 2232910"/>
              <a:gd name="connsiteX4" fmla="*/ 6105558 w 7262999"/>
              <a:gd name="connsiteY4" fmla="*/ 1753521 h 2232910"/>
              <a:gd name="connsiteX5" fmla="*/ 6129387 w 7262999"/>
              <a:gd name="connsiteY5" fmla="*/ 1761558 h 2232910"/>
              <a:gd name="connsiteX6" fmla="*/ 6149813 w 7262999"/>
              <a:gd name="connsiteY6" fmla="*/ 1770992 h 2232910"/>
              <a:gd name="connsiteX7" fmla="*/ 6173643 w 7262999"/>
              <a:gd name="connsiteY7" fmla="*/ 1780426 h 2232910"/>
              <a:gd name="connsiteX8" fmla="*/ 6196621 w 7262999"/>
              <a:gd name="connsiteY8" fmla="*/ 1788462 h 2232910"/>
              <a:gd name="connsiteX9" fmla="*/ 6218749 w 7262999"/>
              <a:gd name="connsiteY9" fmla="*/ 1797896 h 2232910"/>
              <a:gd name="connsiteX10" fmla="*/ 6242579 w 7262999"/>
              <a:gd name="connsiteY10" fmla="*/ 1807330 h 2232910"/>
              <a:gd name="connsiteX11" fmla="*/ 6264706 w 7262999"/>
              <a:gd name="connsiteY11" fmla="*/ 1815367 h 2232910"/>
              <a:gd name="connsiteX12" fmla="*/ 6288536 w 7262999"/>
              <a:gd name="connsiteY12" fmla="*/ 1823403 h 2232910"/>
              <a:gd name="connsiteX13" fmla="*/ 6310663 w 7262999"/>
              <a:gd name="connsiteY13" fmla="*/ 1832837 h 2232910"/>
              <a:gd name="connsiteX14" fmla="*/ 6332791 w 7262999"/>
              <a:gd name="connsiteY14" fmla="*/ 1842271 h 2232910"/>
              <a:gd name="connsiteX15" fmla="*/ 6354919 w 7262999"/>
              <a:gd name="connsiteY15" fmla="*/ 1852055 h 2232910"/>
              <a:gd name="connsiteX16" fmla="*/ 6377046 w 7262999"/>
              <a:gd name="connsiteY16" fmla="*/ 1861489 h 2232910"/>
              <a:gd name="connsiteX17" fmla="*/ 6400875 w 7262999"/>
              <a:gd name="connsiteY17" fmla="*/ 1869525 h 2232910"/>
              <a:gd name="connsiteX18" fmla="*/ 6423003 w 7262999"/>
              <a:gd name="connsiteY18" fmla="*/ 1878959 h 2232910"/>
              <a:gd name="connsiteX19" fmla="*/ 6446833 w 7262999"/>
              <a:gd name="connsiteY19" fmla="*/ 1888393 h 2232910"/>
              <a:gd name="connsiteX20" fmla="*/ 6468961 w 7262999"/>
              <a:gd name="connsiteY20" fmla="*/ 1897827 h 2232910"/>
              <a:gd name="connsiteX21" fmla="*/ 6491088 w 7262999"/>
              <a:gd name="connsiteY21" fmla="*/ 1905863 h 2232910"/>
              <a:gd name="connsiteX22" fmla="*/ 6514917 w 7262999"/>
              <a:gd name="connsiteY22" fmla="*/ 1915298 h 2232910"/>
              <a:gd name="connsiteX23" fmla="*/ 6537896 w 7262999"/>
              <a:gd name="connsiteY23" fmla="*/ 1925081 h 2232910"/>
              <a:gd name="connsiteX24" fmla="*/ 6560024 w 7262999"/>
              <a:gd name="connsiteY24" fmla="*/ 1934515 h 2232910"/>
              <a:gd name="connsiteX25" fmla="*/ 6582151 w 7262999"/>
              <a:gd name="connsiteY25" fmla="*/ 1942551 h 2232910"/>
              <a:gd name="connsiteX26" fmla="*/ 6604279 w 7262999"/>
              <a:gd name="connsiteY26" fmla="*/ 1951985 h 2232910"/>
              <a:gd name="connsiteX27" fmla="*/ 6628109 w 7262999"/>
              <a:gd name="connsiteY27" fmla="*/ 1961419 h 2232910"/>
              <a:gd name="connsiteX28" fmla="*/ 6650236 w 7262999"/>
              <a:gd name="connsiteY28" fmla="*/ 1972601 h 2232910"/>
              <a:gd name="connsiteX29" fmla="*/ 6674066 w 7262999"/>
              <a:gd name="connsiteY29" fmla="*/ 1980637 h 2232910"/>
              <a:gd name="connsiteX30" fmla="*/ 6696193 w 7262999"/>
              <a:gd name="connsiteY30" fmla="*/ 1990071 h 2232910"/>
              <a:gd name="connsiteX31" fmla="*/ 6718321 w 7262999"/>
              <a:gd name="connsiteY31" fmla="*/ 1999505 h 2232910"/>
              <a:gd name="connsiteX32" fmla="*/ 6742151 w 7262999"/>
              <a:gd name="connsiteY32" fmla="*/ 2008939 h 2232910"/>
              <a:gd name="connsiteX33" fmla="*/ 6762576 w 7262999"/>
              <a:gd name="connsiteY33" fmla="*/ 2016975 h 2232910"/>
              <a:gd name="connsiteX34" fmla="*/ 6786405 w 7262999"/>
              <a:gd name="connsiteY34" fmla="*/ 2028157 h 2232910"/>
              <a:gd name="connsiteX35" fmla="*/ 6809384 w 7262999"/>
              <a:gd name="connsiteY35" fmla="*/ 2037591 h 2232910"/>
              <a:gd name="connsiteX36" fmla="*/ 6831512 w 7262999"/>
              <a:gd name="connsiteY36" fmla="*/ 2047025 h 2232910"/>
              <a:gd name="connsiteX37" fmla="*/ 6855341 w 7262999"/>
              <a:gd name="connsiteY37" fmla="*/ 2055061 h 2232910"/>
              <a:gd name="connsiteX38" fmla="*/ 6877469 w 7262999"/>
              <a:gd name="connsiteY38" fmla="*/ 2066242 h 2232910"/>
              <a:gd name="connsiteX39" fmla="*/ 6901299 w 7262999"/>
              <a:gd name="connsiteY39" fmla="*/ 2075676 h 2232910"/>
              <a:gd name="connsiteX40" fmla="*/ 6923426 w 7262999"/>
              <a:gd name="connsiteY40" fmla="*/ 2085110 h 2232910"/>
              <a:gd name="connsiteX41" fmla="*/ 6945554 w 7262999"/>
              <a:gd name="connsiteY41" fmla="*/ 2094894 h 2232910"/>
              <a:gd name="connsiteX42" fmla="*/ 6967681 w 7262999"/>
              <a:gd name="connsiteY42" fmla="*/ 2104328 h 2232910"/>
              <a:gd name="connsiteX43" fmla="*/ 6989809 w 7262999"/>
              <a:gd name="connsiteY43" fmla="*/ 2113762 h 2232910"/>
              <a:gd name="connsiteX44" fmla="*/ 7013639 w 7262999"/>
              <a:gd name="connsiteY44" fmla="*/ 2124943 h 2232910"/>
              <a:gd name="connsiteX45" fmla="*/ 7035766 w 7262999"/>
              <a:gd name="connsiteY45" fmla="*/ 2132979 h 2232910"/>
              <a:gd name="connsiteX46" fmla="*/ 7057893 w 7262999"/>
              <a:gd name="connsiteY46" fmla="*/ 2142413 h 2232910"/>
              <a:gd name="connsiteX47" fmla="*/ 7081723 w 7262999"/>
              <a:gd name="connsiteY47" fmla="*/ 2153594 h 2232910"/>
              <a:gd name="connsiteX48" fmla="*/ 7103851 w 7262999"/>
              <a:gd name="connsiteY48" fmla="*/ 2163028 h 2232910"/>
              <a:gd name="connsiteX49" fmla="*/ 7127681 w 7262999"/>
              <a:gd name="connsiteY49" fmla="*/ 2172462 h 2232910"/>
              <a:gd name="connsiteX50" fmla="*/ 7150659 w 7262999"/>
              <a:gd name="connsiteY50" fmla="*/ 2182246 h 2232910"/>
              <a:gd name="connsiteX51" fmla="*/ 7172787 w 7262999"/>
              <a:gd name="connsiteY51" fmla="*/ 2193078 h 2232910"/>
              <a:gd name="connsiteX52" fmla="*/ 7194914 w 7262999"/>
              <a:gd name="connsiteY52" fmla="*/ 2202861 h 2232910"/>
              <a:gd name="connsiteX53" fmla="*/ 7217042 w 7262999"/>
              <a:gd name="connsiteY53" fmla="*/ 2212295 h 2232910"/>
              <a:gd name="connsiteX54" fmla="*/ 7240871 w 7262999"/>
              <a:gd name="connsiteY54" fmla="*/ 2221729 h 2232910"/>
              <a:gd name="connsiteX55" fmla="*/ 7262999 w 7262999"/>
              <a:gd name="connsiteY55" fmla="*/ 2232910 h 2232910"/>
              <a:gd name="connsiteX56" fmla="*/ 6015345 w 7262999"/>
              <a:gd name="connsiteY56" fmla="*/ 1718580 h 2232910"/>
              <a:gd name="connsiteX57" fmla="*/ 5925146 w 7262999"/>
              <a:gd name="connsiteY57" fmla="*/ 1683645 h 2232910"/>
              <a:gd name="connsiteX58" fmla="*/ 5947261 w 7262999"/>
              <a:gd name="connsiteY58" fmla="*/ 1693074 h 2232910"/>
              <a:gd name="connsiteX59" fmla="*/ 5925146 w 7262999"/>
              <a:gd name="connsiteY59" fmla="*/ 1683645 h 2232910"/>
              <a:gd name="connsiteX60" fmla="*/ 5902152 w 7262999"/>
              <a:gd name="connsiteY60" fmla="*/ 1674205 h 2232910"/>
              <a:gd name="connsiteX61" fmla="*/ 5902155 w 7262999"/>
              <a:gd name="connsiteY61" fmla="*/ 1674205 h 2232910"/>
              <a:gd name="connsiteX62" fmla="*/ 5925133 w 7262999"/>
              <a:gd name="connsiteY62" fmla="*/ 1683639 h 2232910"/>
              <a:gd name="connsiteX63" fmla="*/ 5925146 w 7262999"/>
              <a:gd name="connsiteY63" fmla="*/ 1683645 h 2232910"/>
              <a:gd name="connsiteX64" fmla="*/ 5902152 w 7262999"/>
              <a:gd name="connsiteY64" fmla="*/ 1674205 h 2232910"/>
              <a:gd name="connsiteX65" fmla="*/ 5902152 w 7262999"/>
              <a:gd name="connsiteY65" fmla="*/ 1674205 h 2232910"/>
              <a:gd name="connsiteX66" fmla="*/ 5878325 w 7262999"/>
              <a:gd name="connsiteY66" fmla="*/ 1667916 h 2232910"/>
              <a:gd name="connsiteX67" fmla="*/ 5856198 w 7262999"/>
              <a:gd name="connsiteY67" fmla="*/ 1658133 h 2232910"/>
              <a:gd name="connsiteX68" fmla="*/ 5834070 w 7262999"/>
              <a:gd name="connsiteY68" fmla="*/ 1648699 h 2232910"/>
              <a:gd name="connsiteX69" fmla="*/ 5810241 w 7262999"/>
              <a:gd name="connsiteY69" fmla="*/ 1640662 h 2232910"/>
              <a:gd name="connsiteX70" fmla="*/ 5788113 w 7262999"/>
              <a:gd name="connsiteY70" fmla="*/ 1631228 h 2232910"/>
              <a:gd name="connsiteX71" fmla="*/ 5764283 w 7262999"/>
              <a:gd name="connsiteY71" fmla="*/ 1624939 h 2232910"/>
              <a:gd name="connsiteX72" fmla="*/ 5742156 w 7262999"/>
              <a:gd name="connsiteY72" fmla="*/ 1615505 h 2232910"/>
              <a:gd name="connsiteX73" fmla="*/ 5721730 w 7262999"/>
              <a:gd name="connsiteY73" fmla="*/ 1605721 h 2232910"/>
              <a:gd name="connsiteX74" fmla="*/ 5697901 w 7262999"/>
              <a:gd name="connsiteY74" fmla="*/ 1598034 h 2232910"/>
              <a:gd name="connsiteX75" fmla="*/ 5675773 w 7262999"/>
              <a:gd name="connsiteY75" fmla="*/ 1589998 h 2232910"/>
              <a:gd name="connsiteX76" fmla="*/ 5651943 w 7262999"/>
              <a:gd name="connsiteY76" fmla="*/ 1581962 h 2232910"/>
              <a:gd name="connsiteX77" fmla="*/ 5629816 w 7262999"/>
              <a:gd name="connsiteY77" fmla="*/ 1572527 h 2232910"/>
              <a:gd name="connsiteX78" fmla="*/ 5606837 w 7262999"/>
              <a:gd name="connsiteY78" fmla="*/ 1564491 h 2232910"/>
              <a:gd name="connsiteX79" fmla="*/ 5583008 w 7262999"/>
              <a:gd name="connsiteY79" fmla="*/ 1555057 h 2232910"/>
              <a:gd name="connsiteX80" fmla="*/ 5560880 w 7262999"/>
              <a:gd name="connsiteY80" fmla="*/ 1548768 h 2232910"/>
              <a:gd name="connsiteX81" fmla="*/ 5537050 w 7262999"/>
              <a:gd name="connsiteY81" fmla="*/ 1540731 h 2232910"/>
              <a:gd name="connsiteX82" fmla="*/ 5516625 w 7262999"/>
              <a:gd name="connsiteY82" fmla="*/ 1531297 h 2232910"/>
              <a:gd name="connsiteX83" fmla="*/ 5494497 w 7262999"/>
              <a:gd name="connsiteY83" fmla="*/ 1523261 h 2232910"/>
              <a:gd name="connsiteX84" fmla="*/ 5470668 w 7262999"/>
              <a:gd name="connsiteY84" fmla="*/ 1513827 h 2232910"/>
              <a:gd name="connsiteX85" fmla="*/ 5448540 w 7262999"/>
              <a:gd name="connsiteY85" fmla="*/ 1507537 h 2232910"/>
              <a:gd name="connsiteX86" fmla="*/ 5424711 w 7262999"/>
              <a:gd name="connsiteY86" fmla="*/ 1499501 h 2232910"/>
              <a:gd name="connsiteX87" fmla="*/ 5402583 w 7262999"/>
              <a:gd name="connsiteY87" fmla="*/ 1490067 h 2232910"/>
              <a:gd name="connsiteX88" fmla="*/ 5380455 w 7262999"/>
              <a:gd name="connsiteY88" fmla="*/ 1482031 h 2232910"/>
              <a:gd name="connsiteX89" fmla="*/ 5356626 w 7262999"/>
              <a:gd name="connsiteY89" fmla="*/ 1473994 h 2232910"/>
              <a:gd name="connsiteX90" fmla="*/ 5334498 w 7262999"/>
              <a:gd name="connsiteY90" fmla="*/ 1466307 h 2232910"/>
              <a:gd name="connsiteX91" fmla="*/ 5310669 w 7262999"/>
              <a:gd name="connsiteY91" fmla="*/ 1458271 h 2232910"/>
              <a:gd name="connsiteX92" fmla="*/ 5289392 w 7262999"/>
              <a:gd name="connsiteY92" fmla="*/ 1450234 h 2232910"/>
              <a:gd name="connsiteX93" fmla="*/ 5265562 w 7262999"/>
              <a:gd name="connsiteY93" fmla="*/ 1440800 h 2232910"/>
              <a:gd name="connsiteX94" fmla="*/ 5243435 w 7262999"/>
              <a:gd name="connsiteY94" fmla="*/ 1434511 h 2232910"/>
              <a:gd name="connsiteX95" fmla="*/ 5221307 w 7262999"/>
              <a:gd name="connsiteY95" fmla="*/ 1426475 h 2232910"/>
              <a:gd name="connsiteX96" fmla="*/ 5197478 w 7262999"/>
              <a:gd name="connsiteY96" fmla="*/ 1417041 h 2232910"/>
              <a:gd name="connsiteX97" fmla="*/ 5175350 w 7262999"/>
              <a:gd name="connsiteY97" fmla="*/ 1409004 h 2232910"/>
              <a:gd name="connsiteX98" fmla="*/ 5151520 w 7262999"/>
              <a:gd name="connsiteY98" fmla="*/ 1400968 h 2232910"/>
              <a:gd name="connsiteX99" fmla="*/ 5129393 w 7262999"/>
              <a:gd name="connsiteY99" fmla="*/ 1394678 h 2232910"/>
              <a:gd name="connsiteX100" fmla="*/ 5107265 w 7262999"/>
              <a:gd name="connsiteY100" fmla="*/ 1386642 h 2232910"/>
              <a:gd name="connsiteX101" fmla="*/ 5085138 w 7262999"/>
              <a:gd name="connsiteY101" fmla="*/ 1377208 h 2232910"/>
              <a:gd name="connsiteX102" fmla="*/ 5063010 w 7262999"/>
              <a:gd name="connsiteY102" fmla="*/ 1369172 h 2232910"/>
              <a:gd name="connsiteX103" fmla="*/ 5039181 w 7262999"/>
              <a:gd name="connsiteY103" fmla="*/ 1361485 h 2232910"/>
              <a:gd name="connsiteX104" fmla="*/ 5017053 w 7262999"/>
              <a:gd name="connsiteY104" fmla="*/ 1355195 h 2232910"/>
              <a:gd name="connsiteX105" fmla="*/ 4994074 w 7262999"/>
              <a:gd name="connsiteY105" fmla="*/ 1347159 h 2232910"/>
              <a:gd name="connsiteX106" fmla="*/ 4970245 w 7262999"/>
              <a:gd name="connsiteY106" fmla="*/ 1339122 h 2232910"/>
              <a:gd name="connsiteX107" fmla="*/ 4948117 w 7262999"/>
              <a:gd name="connsiteY107" fmla="*/ 1331086 h 2232910"/>
              <a:gd name="connsiteX108" fmla="*/ 4924287 w 7262999"/>
              <a:gd name="connsiteY108" fmla="*/ 1323399 h 2232910"/>
              <a:gd name="connsiteX109" fmla="*/ 4902160 w 7262999"/>
              <a:gd name="connsiteY109" fmla="*/ 1315363 h 2232910"/>
              <a:gd name="connsiteX110" fmla="*/ 4881734 w 7262999"/>
              <a:gd name="connsiteY110" fmla="*/ 1307326 h 2232910"/>
              <a:gd name="connsiteX111" fmla="*/ 4857905 w 7262999"/>
              <a:gd name="connsiteY111" fmla="*/ 1299290 h 2232910"/>
              <a:gd name="connsiteX112" fmla="*/ 4835777 w 7262999"/>
              <a:gd name="connsiteY112" fmla="*/ 1291603 h 2232910"/>
              <a:gd name="connsiteX113" fmla="*/ 4811948 w 7262999"/>
              <a:gd name="connsiteY113" fmla="*/ 1283566 h 2232910"/>
              <a:gd name="connsiteX114" fmla="*/ 4789820 w 7262999"/>
              <a:gd name="connsiteY114" fmla="*/ 1277277 h 2232910"/>
              <a:gd name="connsiteX115" fmla="*/ 4767693 w 7262999"/>
              <a:gd name="connsiteY115" fmla="*/ 1269241 h 2232910"/>
              <a:gd name="connsiteX116" fmla="*/ 4743863 w 7262999"/>
              <a:gd name="connsiteY116" fmla="*/ 1261204 h 2232910"/>
              <a:gd name="connsiteX117" fmla="*/ 4721735 w 7262999"/>
              <a:gd name="connsiteY117" fmla="*/ 1253517 h 2232910"/>
              <a:gd name="connsiteX118" fmla="*/ 4697906 w 7262999"/>
              <a:gd name="connsiteY118" fmla="*/ 1245481 h 2232910"/>
              <a:gd name="connsiteX119" fmla="*/ 4676629 w 7262999"/>
              <a:gd name="connsiteY119" fmla="*/ 1239191 h 2232910"/>
              <a:gd name="connsiteX120" fmla="*/ 4654502 w 7262999"/>
              <a:gd name="connsiteY120" fmla="*/ 1231155 h 2232910"/>
              <a:gd name="connsiteX121" fmla="*/ 4630672 w 7262999"/>
              <a:gd name="connsiteY121" fmla="*/ 1223119 h 2232910"/>
              <a:gd name="connsiteX122" fmla="*/ 4608544 w 7262999"/>
              <a:gd name="connsiteY122" fmla="*/ 1216829 h 2232910"/>
              <a:gd name="connsiteX123" fmla="*/ 4584715 w 7262999"/>
              <a:gd name="connsiteY123" fmla="*/ 1209142 h 2232910"/>
              <a:gd name="connsiteX124" fmla="*/ 4562587 w 7262999"/>
              <a:gd name="connsiteY124" fmla="*/ 1202504 h 2232910"/>
              <a:gd name="connsiteX125" fmla="*/ 4540460 w 7262999"/>
              <a:gd name="connsiteY125" fmla="*/ 1194817 h 2232910"/>
              <a:gd name="connsiteX126" fmla="*/ 4516630 w 7262999"/>
              <a:gd name="connsiteY126" fmla="*/ 1186780 h 2232910"/>
              <a:gd name="connsiteX127" fmla="*/ 4494502 w 7262999"/>
              <a:gd name="connsiteY127" fmla="*/ 1178744 h 2232910"/>
              <a:gd name="connsiteX128" fmla="*/ 4472375 w 7262999"/>
              <a:gd name="connsiteY128" fmla="*/ 1170707 h 2232910"/>
              <a:gd name="connsiteX129" fmla="*/ 4450247 w 7262999"/>
              <a:gd name="connsiteY129" fmla="*/ 1164418 h 2232910"/>
              <a:gd name="connsiteX130" fmla="*/ 4428120 w 7262999"/>
              <a:gd name="connsiteY130" fmla="*/ 1158129 h 2232910"/>
              <a:gd name="connsiteX131" fmla="*/ 4404290 w 7262999"/>
              <a:gd name="connsiteY131" fmla="*/ 1150092 h 2232910"/>
              <a:gd name="connsiteX132" fmla="*/ 4381311 w 7262999"/>
              <a:gd name="connsiteY132" fmla="*/ 1142405 h 2232910"/>
              <a:gd name="connsiteX133" fmla="*/ 4357482 w 7262999"/>
              <a:gd name="connsiteY133" fmla="*/ 1134369 h 2232910"/>
              <a:gd name="connsiteX134" fmla="*/ 4335354 w 7262999"/>
              <a:gd name="connsiteY134" fmla="*/ 1126332 h 2232910"/>
              <a:gd name="connsiteX135" fmla="*/ 4313227 w 7262999"/>
              <a:gd name="connsiteY135" fmla="*/ 1121790 h 2232910"/>
              <a:gd name="connsiteX136" fmla="*/ 4289397 w 7262999"/>
              <a:gd name="connsiteY136" fmla="*/ 1113754 h 2232910"/>
              <a:gd name="connsiteX137" fmla="*/ 4268972 w 7262999"/>
              <a:gd name="connsiteY137" fmla="*/ 1105717 h 2232910"/>
              <a:gd name="connsiteX138" fmla="*/ 4245142 w 7262999"/>
              <a:gd name="connsiteY138" fmla="*/ 1097681 h 2232910"/>
              <a:gd name="connsiteX139" fmla="*/ 4223014 w 7262999"/>
              <a:gd name="connsiteY139" fmla="*/ 1091392 h 2232910"/>
              <a:gd name="connsiteX140" fmla="*/ 4199185 w 7262999"/>
              <a:gd name="connsiteY140" fmla="*/ 1085102 h 2232910"/>
              <a:gd name="connsiteX141" fmla="*/ 4177057 w 7262999"/>
              <a:gd name="connsiteY141" fmla="*/ 1077066 h 2232910"/>
              <a:gd name="connsiteX142" fmla="*/ 4154930 w 7262999"/>
              <a:gd name="connsiteY142" fmla="*/ 1070776 h 2232910"/>
              <a:gd name="connsiteX143" fmla="*/ 4131100 w 7262999"/>
              <a:gd name="connsiteY143" fmla="*/ 1063089 h 2232910"/>
              <a:gd name="connsiteX144" fmla="*/ 4108972 w 7262999"/>
              <a:gd name="connsiteY144" fmla="*/ 1055053 h 2232910"/>
              <a:gd name="connsiteX145" fmla="*/ 4085143 w 7262999"/>
              <a:gd name="connsiteY145" fmla="*/ 1048764 h 2232910"/>
              <a:gd name="connsiteX146" fmla="*/ 4063866 w 7262999"/>
              <a:gd name="connsiteY146" fmla="*/ 1042125 h 2232910"/>
              <a:gd name="connsiteX147" fmla="*/ 4041739 w 7262999"/>
              <a:gd name="connsiteY147" fmla="*/ 1034438 h 2232910"/>
              <a:gd name="connsiteX148" fmla="*/ 4017909 w 7262999"/>
              <a:gd name="connsiteY148" fmla="*/ 1028149 h 2232910"/>
              <a:gd name="connsiteX149" fmla="*/ 3995781 w 7262999"/>
              <a:gd name="connsiteY149" fmla="*/ 1020112 h 2232910"/>
              <a:gd name="connsiteX150" fmla="*/ 3971952 w 7262999"/>
              <a:gd name="connsiteY150" fmla="*/ 1013823 h 2232910"/>
              <a:gd name="connsiteX151" fmla="*/ 3949824 w 7262999"/>
              <a:gd name="connsiteY151" fmla="*/ 1007533 h 2232910"/>
              <a:gd name="connsiteX152" fmla="*/ 3927697 w 7262999"/>
              <a:gd name="connsiteY152" fmla="*/ 999497 h 2232910"/>
              <a:gd name="connsiteX153" fmla="*/ 3903867 w 7262999"/>
              <a:gd name="connsiteY153" fmla="*/ 993208 h 2232910"/>
              <a:gd name="connsiteX154" fmla="*/ 3881739 w 7262999"/>
              <a:gd name="connsiteY154" fmla="*/ 985171 h 2232910"/>
              <a:gd name="connsiteX155" fmla="*/ 3857910 w 7262999"/>
              <a:gd name="connsiteY155" fmla="*/ 978882 h 2232910"/>
              <a:gd name="connsiteX156" fmla="*/ 3837484 w 7262999"/>
              <a:gd name="connsiteY156" fmla="*/ 972593 h 2232910"/>
              <a:gd name="connsiteX157" fmla="*/ 3815357 w 7262999"/>
              <a:gd name="connsiteY157" fmla="*/ 965954 h 2232910"/>
              <a:gd name="connsiteX158" fmla="*/ 3791527 w 7262999"/>
              <a:gd name="connsiteY158" fmla="*/ 958267 h 2232910"/>
              <a:gd name="connsiteX159" fmla="*/ 3768549 w 7262999"/>
              <a:gd name="connsiteY159" fmla="*/ 951628 h 2232910"/>
              <a:gd name="connsiteX160" fmla="*/ 3744719 w 7262999"/>
              <a:gd name="connsiteY160" fmla="*/ 943941 h 2232910"/>
              <a:gd name="connsiteX161" fmla="*/ 3722591 w 7262999"/>
              <a:gd name="connsiteY161" fmla="*/ 937652 h 2232910"/>
              <a:gd name="connsiteX162" fmla="*/ 3700464 w 7262999"/>
              <a:gd name="connsiteY162" fmla="*/ 931013 h 2232910"/>
              <a:gd name="connsiteX163" fmla="*/ 3676634 w 7262999"/>
              <a:gd name="connsiteY163" fmla="*/ 924724 h 2232910"/>
              <a:gd name="connsiteX164" fmla="*/ 3654507 w 7262999"/>
              <a:gd name="connsiteY164" fmla="*/ 918434 h 2232910"/>
              <a:gd name="connsiteX165" fmla="*/ 3632379 w 7262999"/>
              <a:gd name="connsiteY165" fmla="*/ 910398 h 2232910"/>
              <a:gd name="connsiteX166" fmla="*/ 3610251 w 7262999"/>
              <a:gd name="connsiteY166" fmla="*/ 904108 h 2232910"/>
              <a:gd name="connsiteX167" fmla="*/ 3588124 w 7262999"/>
              <a:gd name="connsiteY167" fmla="*/ 896072 h 2232910"/>
              <a:gd name="connsiteX168" fmla="*/ 3564294 w 7262999"/>
              <a:gd name="connsiteY168" fmla="*/ 891530 h 2232910"/>
              <a:gd name="connsiteX169" fmla="*/ 3542167 w 7262999"/>
              <a:gd name="connsiteY169" fmla="*/ 885240 h 2232910"/>
              <a:gd name="connsiteX170" fmla="*/ 3518337 w 7262999"/>
              <a:gd name="connsiteY170" fmla="*/ 877204 h 2232910"/>
              <a:gd name="connsiteX171" fmla="*/ 3496209 w 7262999"/>
              <a:gd name="connsiteY171" fmla="*/ 870915 h 2232910"/>
              <a:gd name="connsiteX172" fmla="*/ 3473231 w 7262999"/>
              <a:gd name="connsiteY172" fmla="*/ 862878 h 2232910"/>
              <a:gd name="connsiteX173" fmla="*/ 3449401 w 7262999"/>
              <a:gd name="connsiteY173" fmla="*/ 856589 h 2232910"/>
              <a:gd name="connsiteX174" fmla="*/ 3428976 w 7262999"/>
              <a:gd name="connsiteY174" fmla="*/ 851697 h 2232910"/>
              <a:gd name="connsiteX175" fmla="*/ 3405146 w 7262999"/>
              <a:gd name="connsiteY175" fmla="*/ 844010 h 2232910"/>
              <a:gd name="connsiteX176" fmla="*/ 3383019 w 7262999"/>
              <a:gd name="connsiteY176" fmla="*/ 837371 h 2232910"/>
              <a:gd name="connsiteX177" fmla="*/ 3360891 w 7262999"/>
              <a:gd name="connsiteY177" fmla="*/ 831082 h 2232910"/>
              <a:gd name="connsiteX178" fmla="*/ 3337061 w 7262999"/>
              <a:gd name="connsiteY178" fmla="*/ 824793 h 2232910"/>
              <a:gd name="connsiteX179" fmla="*/ 3314934 w 7262999"/>
              <a:gd name="connsiteY179" fmla="*/ 816756 h 2232910"/>
              <a:gd name="connsiteX180" fmla="*/ 3291104 w 7262999"/>
              <a:gd name="connsiteY180" fmla="*/ 812214 h 2232910"/>
              <a:gd name="connsiteX181" fmla="*/ 3268977 w 7262999"/>
              <a:gd name="connsiteY181" fmla="*/ 805575 h 2232910"/>
              <a:gd name="connsiteX182" fmla="*/ 3246849 w 7262999"/>
              <a:gd name="connsiteY182" fmla="*/ 799286 h 2232910"/>
              <a:gd name="connsiteX183" fmla="*/ 3224721 w 7262999"/>
              <a:gd name="connsiteY183" fmla="*/ 791599 h 2232910"/>
              <a:gd name="connsiteX184" fmla="*/ 3202594 w 7262999"/>
              <a:gd name="connsiteY184" fmla="*/ 784960 h 2232910"/>
              <a:gd name="connsiteX185" fmla="*/ 3178764 w 7262999"/>
              <a:gd name="connsiteY185" fmla="*/ 778671 h 2232910"/>
              <a:gd name="connsiteX186" fmla="*/ 3155786 w 7262999"/>
              <a:gd name="connsiteY186" fmla="*/ 774128 h 2232910"/>
              <a:gd name="connsiteX187" fmla="*/ 3131956 w 7262999"/>
              <a:gd name="connsiteY187" fmla="*/ 766092 h 2232910"/>
              <a:gd name="connsiteX188" fmla="*/ 3109828 w 7262999"/>
              <a:gd name="connsiteY188" fmla="*/ 759803 h 2232910"/>
              <a:gd name="connsiteX189" fmla="*/ 3087701 w 7262999"/>
              <a:gd name="connsiteY189" fmla="*/ 753513 h 2232910"/>
              <a:gd name="connsiteX190" fmla="*/ 3063871 w 7262999"/>
              <a:gd name="connsiteY190" fmla="*/ 746875 h 2232910"/>
              <a:gd name="connsiteX191" fmla="*/ 3041744 w 7262999"/>
              <a:gd name="connsiteY191" fmla="*/ 740585 h 2232910"/>
              <a:gd name="connsiteX192" fmla="*/ 3019616 w 7262999"/>
              <a:gd name="connsiteY192" fmla="*/ 736043 h 2232910"/>
              <a:gd name="connsiteX193" fmla="*/ 2997489 w 7262999"/>
              <a:gd name="connsiteY193" fmla="*/ 729404 h 2232910"/>
              <a:gd name="connsiteX194" fmla="*/ 2975361 w 7262999"/>
              <a:gd name="connsiteY194" fmla="*/ 721717 h 2232910"/>
              <a:gd name="connsiteX195" fmla="*/ 2951531 w 7262999"/>
              <a:gd name="connsiteY195" fmla="*/ 715428 h 2232910"/>
              <a:gd name="connsiteX196" fmla="*/ 2929404 w 7262999"/>
              <a:gd name="connsiteY196" fmla="*/ 708789 h 2232910"/>
              <a:gd name="connsiteX197" fmla="*/ 2905574 w 7262999"/>
              <a:gd name="connsiteY197" fmla="*/ 702500 h 2232910"/>
              <a:gd name="connsiteX198" fmla="*/ 2883446 w 7262999"/>
              <a:gd name="connsiteY198" fmla="*/ 697957 h 2232910"/>
              <a:gd name="connsiteX199" fmla="*/ 2860468 w 7262999"/>
              <a:gd name="connsiteY199" fmla="*/ 691319 h 2232910"/>
              <a:gd name="connsiteX200" fmla="*/ 2836638 w 7262999"/>
              <a:gd name="connsiteY200" fmla="*/ 685029 h 2232910"/>
              <a:gd name="connsiteX201" fmla="*/ 2816213 w 7262999"/>
              <a:gd name="connsiteY201" fmla="*/ 678740 h 2232910"/>
              <a:gd name="connsiteX202" fmla="*/ 2792383 w 7262999"/>
              <a:gd name="connsiteY202" fmla="*/ 672450 h 2232910"/>
              <a:gd name="connsiteX203" fmla="*/ 2770255 w 7262999"/>
              <a:gd name="connsiteY203" fmla="*/ 666161 h 2232910"/>
              <a:gd name="connsiteX204" fmla="*/ 2748128 w 7262999"/>
              <a:gd name="connsiteY204" fmla="*/ 661269 h 2232910"/>
              <a:gd name="connsiteX205" fmla="*/ 2724298 w 7262999"/>
              <a:gd name="connsiteY205" fmla="*/ 654980 h 2232910"/>
              <a:gd name="connsiteX206" fmla="*/ 2702171 w 7262999"/>
              <a:gd name="connsiteY206" fmla="*/ 648691 h 2232910"/>
              <a:gd name="connsiteX207" fmla="*/ 2678341 w 7262999"/>
              <a:gd name="connsiteY207" fmla="*/ 642401 h 2232910"/>
              <a:gd name="connsiteX208" fmla="*/ 2656214 w 7262999"/>
              <a:gd name="connsiteY208" fmla="*/ 635763 h 2232910"/>
              <a:gd name="connsiteX209" fmla="*/ 2634086 w 7262999"/>
              <a:gd name="connsiteY209" fmla="*/ 629473 h 2232910"/>
              <a:gd name="connsiteX210" fmla="*/ 2611958 w 7262999"/>
              <a:gd name="connsiteY210" fmla="*/ 623184 h 2232910"/>
              <a:gd name="connsiteX211" fmla="*/ 2588980 w 7262999"/>
              <a:gd name="connsiteY211" fmla="*/ 618292 h 2232910"/>
              <a:gd name="connsiteX212" fmla="*/ 2566001 w 7262999"/>
              <a:gd name="connsiteY212" fmla="*/ 612003 h 2232910"/>
              <a:gd name="connsiteX213" fmla="*/ 2543023 w 7262999"/>
              <a:gd name="connsiteY213" fmla="*/ 605713 h 2232910"/>
              <a:gd name="connsiteX214" fmla="*/ 2520895 w 7262999"/>
              <a:gd name="connsiteY214" fmla="*/ 599424 h 2232910"/>
              <a:gd name="connsiteX215" fmla="*/ 2497065 w 7262999"/>
              <a:gd name="connsiteY215" fmla="*/ 593135 h 2232910"/>
              <a:gd name="connsiteX216" fmla="*/ 2474938 w 7262999"/>
              <a:gd name="connsiteY216" fmla="*/ 586845 h 2232910"/>
              <a:gd name="connsiteX217" fmla="*/ 2451108 w 7262999"/>
              <a:gd name="connsiteY217" fmla="*/ 581954 h 2232910"/>
              <a:gd name="connsiteX218" fmla="*/ 2428981 w 7262999"/>
              <a:gd name="connsiteY218" fmla="*/ 577062 h 2232910"/>
              <a:gd name="connsiteX219" fmla="*/ 2408555 w 7262999"/>
              <a:gd name="connsiteY219" fmla="*/ 570773 h 2232910"/>
              <a:gd name="connsiteX220" fmla="*/ 2384725 w 7262999"/>
              <a:gd name="connsiteY220" fmla="*/ 564483 h 2232910"/>
              <a:gd name="connsiteX221" fmla="*/ 2362598 w 7262999"/>
              <a:gd name="connsiteY221" fmla="*/ 558194 h 2232910"/>
              <a:gd name="connsiteX222" fmla="*/ 2338768 w 7262999"/>
              <a:gd name="connsiteY222" fmla="*/ 551904 h 2232910"/>
              <a:gd name="connsiteX223" fmla="*/ 2316641 w 7262999"/>
              <a:gd name="connsiteY223" fmla="*/ 545266 h 2232910"/>
              <a:gd name="connsiteX224" fmla="*/ 2294513 w 7262999"/>
              <a:gd name="connsiteY224" fmla="*/ 540723 h 2232910"/>
              <a:gd name="connsiteX225" fmla="*/ 2270684 w 7262999"/>
              <a:gd name="connsiteY225" fmla="*/ 535832 h 2232910"/>
              <a:gd name="connsiteX226" fmla="*/ 2247705 w 7262999"/>
              <a:gd name="connsiteY226" fmla="*/ 529542 h 2232910"/>
              <a:gd name="connsiteX227" fmla="*/ 2223875 w 7262999"/>
              <a:gd name="connsiteY227" fmla="*/ 523253 h 2232910"/>
              <a:gd name="connsiteX228" fmla="*/ 2201748 w 7262999"/>
              <a:gd name="connsiteY228" fmla="*/ 516964 h 2232910"/>
              <a:gd name="connsiteX229" fmla="*/ 2179620 w 7262999"/>
              <a:gd name="connsiteY229" fmla="*/ 510325 h 2232910"/>
              <a:gd name="connsiteX230" fmla="*/ 2157493 w 7262999"/>
              <a:gd name="connsiteY230" fmla="*/ 507180 h 2232910"/>
              <a:gd name="connsiteX231" fmla="*/ 2135365 w 7262999"/>
              <a:gd name="connsiteY231" fmla="*/ 500891 h 2232910"/>
              <a:gd name="connsiteX232" fmla="*/ 2111535 w 7262999"/>
              <a:gd name="connsiteY232" fmla="*/ 494601 h 2232910"/>
              <a:gd name="connsiteX233" fmla="*/ 2089408 w 7262999"/>
              <a:gd name="connsiteY233" fmla="*/ 488312 h 2232910"/>
              <a:gd name="connsiteX234" fmla="*/ 2065578 w 7262999"/>
              <a:gd name="connsiteY234" fmla="*/ 483420 h 2232910"/>
              <a:gd name="connsiteX235" fmla="*/ 2043451 w 7262999"/>
              <a:gd name="connsiteY235" fmla="*/ 477131 h 2232910"/>
              <a:gd name="connsiteX236" fmla="*/ 2021323 w 7262999"/>
              <a:gd name="connsiteY236" fmla="*/ 470842 h 2232910"/>
              <a:gd name="connsiteX237" fmla="*/ 1997493 w 7262999"/>
              <a:gd name="connsiteY237" fmla="*/ 467697 h 2232910"/>
              <a:gd name="connsiteX238" fmla="*/ 1976217 w 7262999"/>
              <a:gd name="connsiteY238" fmla="*/ 461408 h 2232910"/>
              <a:gd name="connsiteX239" fmla="*/ 1952387 w 7262999"/>
              <a:gd name="connsiteY239" fmla="*/ 454769 h 2232910"/>
              <a:gd name="connsiteX240" fmla="*/ 1930260 w 7262999"/>
              <a:gd name="connsiteY240" fmla="*/ 448479 h 2232910"/>
              <a:gd name="connsiteX241" fmla="*/ 1908132 w 7262999"/>
              <a:gd name="connsiteY241" fmla="*/ 443937 h 2232910"/>
              <a:gd name="connsiteX242" fmla="*/ 1884302 w 7262999"/>
              <a:gd name="connsiteY242" fmla="*/ 437298 h 2232910"/>
              <a:gd name="connsiteX243" fmla="*/ 1862175 w 7262999"/>
              <a:gd name="connsiteY243" fmla="*/ 431009 h 2232910"/>
              <a:gd name="connsiteX244" fmla="*/ 1838345 w 7262999"/>
              <a:gd name="connsiteY244" fmla="*/ 427864 h 2232910"/>
              <a:gd name="connsiteX245" fmla="*/ 1816218 w 7262999"/>
              <a:gd name="connsiteY245" fmla="*/ 421575 h 2232910"/>
              <a:gd name="connsiteX246" fmla="*/ 1794090 w 7262999"/>
              <a:gd name="connsiteY246" fmla="*/ 416683 h 2232910"/>
              <a:gd name="connsiteX247" fmla="*/ 1771963 w 7262999"/>
              <a:gd name="connsiteY247" fmla="*/ 410394 h 2232910"/>
              <a:gd name="connsiteX248" fmla="*/ 1749835 w 7262999"/>
              <a:gd name="connsiteY248" fmla="*/ 404105 h 2232910"/>
              <a:gd name="connsiteX249" fmla="*/ 1726005 w 7262999"/>
              <a:gd name="connsiteY249" fmla="*/ 399213 h 2232910"/>
              <a:gd name="connsiteX250" fmla="*/ 1703878 w 7262999"/>
              <a:gd name="connsiteY250" fmla="*/ 392923 h 2232910"/>
              <a:gd name="connsiteX251" fmla="*/ 1681750 w 7262999"/>
              <a:gd name="connsiteY251" fmla="*/ 389779 h 2232910"/>
              <a:gd name="connsiteX252" fmla="*/ 1657921 w 7262999"/>
              <a:gd name="connsiteY252" fmla="*/ 383489 h 2232910"/>
              <a:gd name="connsiteX253" fmla="*/ 1634942 w 7262999"/>
              <a:gd name="connsiteY253" fmla="*/ 377200 h 2232910"/>
              <a:gd name="connsiteX254" fmla="*/ 1611113 w 7262999"/>
              <a:gd name="connsiteY254" fmla="*/ 372308 h 2232910"/>
              <a:gd name="connsiteX255" fmla="*/ 1588985 w 7262999"/>
              <a:gd name="connsiteY255" fmla="*/ 366019 h 2232910"/>
              <a:gd name="connsiteX256" fmla="*/ 1568560 w 7262999"/>
              <a:gd name="connsiteY256" fmla="*/ 361127 h 2232910"/>
              <a:gd name="connsiteX257" fmla="*/ 1544730 w 7262999"/>
              <a:gd name="connsiteY257" fmla="*/ 354838 h 2232910"/>
              <a:gd name="connsiteX258" fmla="*/ 1522602 w 7262999"/>
              <a:gd name="connsiteY258" fmla="*/ 351693 h 2232910"/>
              <a:gd name="connsiteX259" fmla="*/ 1498772 w 7262999"/>
              <a:gd name="connsiteY259" fmla="*/ 345404 h 2232910"/>
              <a:gd name="connsiteX260" fmla="*/ 1476645 w 7262999"/>
              <a:gd name="connsiteY260" fmla="*/ 340512 h 2232910"/>
              <a:gd name="connsiteX261" fmla="*/ 1454518 w 7262999"/>
              <a:gd name="connsiteY261" fmla="*/ 334223 h 2232910"/>
              <a:gd name="connsiteX262" fmla="*/ 1430688 w 7262999"/>
              <a:gd name="connsiteY262" fmla="*/ 329331 h 2232910"/>
              <a:gd name="connsiteX263" fmla="*/ 1408560 w 7262999"/>
              <a:gd name="connsiteY263" fmla="*/ 323042 h 2232910"/>
              <a:gd name="connsiteX264" fmla="*/ 1384731 w 7262999"/>
              <a:gd name="connsiteY264" fmla="*/ 318499 h 2232910"/>
              <a:gd name="connsiteX265" fmla="*/ 1363454 w 7262999"/>
              <a:gd name="connsiteY265" fmla="*/ 313608 h 2232910"/>
              <a:gd name="connsiteX266" fmla="*/ 1341327 w 7262999"/>
              <a:gd name="connsiteY266" fmla="*/ 308716 h 2232910"/>
              <a:gd name="connsiteX267" fmla="*/ 1317497 w 7262999"/>
              <a:gd name="connsiteY267" fmla="*/ 302427 h 2232910"/>
              <a:gd name="connsiteX268" fmla="*/ 1295369 w 7262999"/>
              <a:gd name="connsiteY268" fmla="*/ 297884 h 2232910"/>
              <a:gd name="connsiteX269" fmla="*/ 1271540 w 7262999"/>
              <a:gd name="connsiteY269" fmla="*/ 292993 h 2232910"/>
              <a:gd name="connsiteX270" fmla="*/ 1249412 w 7262999"/>
              <a:gd name="connsiteY270" fmla="*/ 286703 h 2232910"/>
              <a:gd name="connsiteX271" fmla="*/ 1227284 w 7262999"/>
              <a:gd name="connsiteY271" fmla="*/ 281811 h 2232910"/>
              <a:gd name="connsiteX272" fmla="*/ 1203455 w 7262999"/>
              <a:gd name="connsiteY272" fmla="*/ 275522 h 2232910"/>
              <a:gd name="connsiteX273" fmla="*/ 1181327 w 7262999"/>
              <a:gd name="connsiteY273" fmla="*/ 272377 h 2232910"/>
              <a:gd name="connsiteX274" fmla="*/ 1159200 w 7262999"/>
              <a:gd name="connsiteY274" fmla="*/ 267486 h 2232910"/>
              <a:gd name="connsiteX275" fmla="*/ 1137072 w 7262999"/>
              <a:gd name="connsiteY275" fmla="*/ 261196 h 2232910"/>
              <a:gd name="connsiteX276" fmla="*/ 1114945 w 7262999"/>
              <a:gd name="connsiteY276" fmla="*/ 256305 h 2232910"/>
              <a:gd name="connsiteX277" fmla="*/ 1091115 w 7262999"/>
              <a:gd name="connsiteY277" fmla="*/ 251762 h 2232910"/>
              <a:gd name="connsiteX278" fmla="*/ 1068987 w 7262999"/>
              <a:gd name="connsiteY278" fmla="*/ 245473 h 2232910"/>
              <a:gd name="connsiteX279" fmla="*/ 1045158 w 7262999"/>
              <a:gd name="connsiteY279" fmla="*/ 240581 h 2232910"/>
              <a:gd name="connsiteX280" fmla="*/ 1022179 w 7262999"/>
              <a:gd name="connsiteY280" fmla="*/ 235689 h 2232910"/>
              <a:gd name="connsiteX281" fmla="*/ 1000052 w 7262999"/>
              <a:gd name="connsiteY281" fmla="*/ 231147 h 2232910"/>
              <a:gd name="connsiteX282" fmla="*/ 976222 w 7262999"/>
              <a:gd name="connsiteY282" fmla="*/ 226255 h 2232910"/>
              <a:gd name="connsiteX283" fmla="*/ 955796 w 7262999"/>
              <a:gd name="connsiteY283" fmla="*/ 221713 h 2232910"/>
              <a:gd name="connsiteX284" fmla="*/ 931967 w 7262999"/>
              <a:gd name="connsiteY284" fmla="*/ 215074 h 2232910"/>
              <a:gd name="connsiteX285" fmla="*/ 909839 w 7262999"/>
              <a:gd name="connsiteY285" fmla="*/ 210532 h 2232910"/>
              <a:gd name="connsiteX286" fmla="*/ 886010 w 7262999"/>
              <a:gd name="connsiteY286" fmla="*/ 205640 h 2232910"/>
              <a:gd name="connsiteX287" fmla="*/ 863882 w 7262999"/>
              <a:gd name="connsiteY287" fmla="*/ 199351 h 2232910"/>
              <a:gd name="connsiteX288" fmla="*/ 841755 w 7262999"/>
              <a:gd name="connsiteY288" fmla="*/ 196206 h 2232910"/>
              <a:gd name="connsiteX289" fmla="*/ 817925 w 7262999"/>
              <a:gd name="connsiteY289" fmla="*/ 191315 h 2232910"/>
              <a:gd name="connsiteX290" fmla="*/ 795797 w 7262999"/>
              <a:gd name="connsiteY290" fmla="*/ 186772 h 2232910"/>
              <a:gd name="connsiteX291" fmla="*/ 771968 w 7262999"/>
              <a:gd name="connsiteY291" fmla="*/ 180133 h 2232910"/>
              <a:gd name="connsiteX292" fmla="*/ 749840 w 7262999"/>
              <a:gd name="connsiteY292" fmla="*/ 175591 h 2232910"/>
              <a:gd name="connsiteX293" fmla="*/ 728564 w 7262999"/>
              <a:gd name="connsiteY293" fmla="*/ 170699 h 2232910"/>
              <a:gd name="connsiteX294" fmla="*/ 704734 w 7262999"/>
              <a:gd name="connsiteY294" fmla="*/ 166157 h 2232910"/>
              <a:gd name="connsiteX295" fmla="*/ 682606 w 7262999"/>
              <a:gd name="connsiteY295" fmla="*/ 159518 h 2232910"/>
              <a:gd name="connsiteX296" fmla="*/ 658777 w 7262999"/>
              <a:gd name="connsiteY296" fmla="*/ 156374 h 2232910"/>
              <a:gd name="connsiteX297" fmla="*/ 636649 w 7262999"/>
              <a:gd name="connsiteY297" fmla="*/ 151831 h 2232910"/>
              <a:gd name="connsiteX298" fmla="*/ 614522 w 7262999"/>
              <a:gd name="connsiteY298" fmla="*/ 146940 h 2232910"/>
              <a:gd name="connsiteX299" fmla="*/ 590692 w 7262999"/>
              <a:gd name="connsiteY299" fmla="*/ 142048 h 2232910"/>
              <a:gd name="connsiteX300" fmla="*/ 568564 w 7262999"/>
              <a:gd name="connsiteY300" fmla="*/ 137506 h 2232910"/>
              <a:gd name="connsiteX301" fmla="*/ 544735 w 7262999"/>
              <a:gd name="connsiteY301" fmla="*/ 131216 h 2232910"/>
              <a:gd name="connsiteX302" fmla="*/ 524309 w 7262999"/>
              <a:gd name="connsiteY302" fmla="*/ 126325 h 2232910"/>
              <a:gd name="connsiteX303" fmla="*/ 502182 w 7262999"/>
              <a:gd name="connsiteY303" fmla="*/ 121433 h 2232910"/>
              <a:gd name="connsiteX304" fmla="*/ 478352 w 7262999"/>
              <a:gd name="connsiteY304" fmla="*/ 118288 h 2232910"/>
              <a:gd name="connsiteX305" fmla="*/ 455374 w 7262999"/>
              <a:gd name="connsiteY305" fmla="*/ 113746 h 2232910"/>
              <a:gd name="connsiteX306" fmla="*/ 432395 w 7262999"/>
              <a:gd name="connsiteY306" fmla="*/ 108854 h 2232910"/>
              <a:gd name="connsiteX307" fmla="*/ 409416 w 7262999"/>
              <a:gd name="connsiteY307" fmla="*/ 103962 h 2232910"/>
              <a:gd name="connsiteX308" fmla="*/ 387289 w 7262999"/>
              <a:gd name="connsiteY308" fmla="*/ 97673 h 2232910"/>
              <a:gd name="connsiteX309" fmla="*/ 363459 w 7262999"/>
              <a:gd name="connsiteY309" fmla="*/ 93131 h 2232910"/>
              <a:gd name="connsiteX310" fmla="*/ 341331 w 7262999"/>
              <a:gd name="connsiteY310" fmla="*/ 88239 h 2232910"/>
              <a:gd name="connsiteX311" fmla="*/ 319204 w 7262999"/>
              <a:gd name="connsiteY311" fmla="*/ 83347 h 2232910"/>
              <a:gd name="connsiteX312" fmla="*/ 297076 w 7262999"/>
              <a:gd name="connsiteY312" fmla="*/ 80203 h 2232910"/>
              <a:gd name="connsiteX313" fmla="*/ 274949 w 7262999"/>
              <a:gd name="connsiteY313" fmla="*/ 75660 h 2232910"/>
              <a:gd name="connsiteX314" fmla="*/ 251119 w 7262999"/>
              <a:gd name="connsiteY314" fmla="*/ 70769 h 2232910"/>
              <a:gd name="connsiteX315" fmla="*/ 228992 w 7262999"/>
              <a:gd name="connsiteY315" fmla="*/ 65877 h 2232910"/>
              <a:gd name="connsiteX316" fmla="*/ 205162 w 7262999"/>
              <a:gd name="connsiteY316" fmla="*/ 61334 h 2232910"/>
              <a:gd name="connsiteX317" fmla="*/ 183034 w 7262999"/>
              <a:gd name="connsiteY317" fmla="*/ 56443 h 2232910"/>
              <a:gd name="connsiteX318" fmla="*/ 160907 w 7262999"/>
              <a:gd name="connsiteY318" fmla="*/ 51551 h 2232910"/>
              <a:gd name="connsiteX319" fmla="*/ 137077 w 7262999"/>
              <a:gd name="connsiteY319" fmla="*/ 47009 h 2232910"/>
              <a:gd name="connsiteX320" fmla="*/ 115801 w 7262999"/>
              <a:gd name="connsiteY320" fmla="*/ 42117 h 2232910"/>
              <a:gd name="connsiteX321" fmla="*/ 91971 w 7262999"/>
              <a:gd name="connsiteY321" fmla="*/ 38972 h 2232910"/>
              <a:gd name="connsiteX322" fmla="*/ 69843 w 7262999"/>
              <a:gd name="connsiteY322" fmla="*/ 34081 h 2232910"/>
              <a:gd name="connsiteX323" fmla="*/ 47716 w 7262999"/>
              <a:gd name="connsiteY323" fmla="*/ 29538 h 2232910"/>
              <a:gd name="connsiteX324" fmla="*/ 23886 w 7262999"/>
              <a:gd name="connsiteY324" fmla="*/ 24647 h 2232910"/>
              <a:gd name="connsiteX325" fmla="*/ 0 w 7262999"/>
              <a:gd name="connsiteY325" fmla="*/ 0 h 2232910"/>
              <a:gd name="connsiteX0" fmla="*/ 5991459 w 7239113"/>
              <a:gd name="connsiteY0" fmla="*/ 1693933 h 2208263"/>
              <a:gd name="connsiteX1" fmla="*/ 6013587 w 7239113"/>
              <a:gd name="connsiteY1" fmla="*/ 1701970 h 2208263"/>
              <a:gd name="connsiteX2" fmla="*/ 6037417 w 7239113"/>
              <a:gd name="connsiteY2" fmla="*/ 1711404 h 2208263"/>
              <a:gd name="connsiteX3" fmla="*/ 6059545 w 7239113"/>
              <a:gd name="connsiteY3" fmla="*/ 1720838 h 2208263"/>
              <a:gd name="connsiteX4" fmla="*/ 6081672 w 7239113"/>
              <a:gd name="connsiteY4" fmla="*/ 1728874 h 2208263"/>
              <a:gd name="connsiteX5" fmla="*/ 6105501 w 7239113"/>
              <a:gd name="connsiteY5" fmla="*/ 1736911 h 2208263"/>
              <a:gd name="connsiteX6" fmla="*/ 6125927 w 7239113"/>
              <a:gd name="connsiteY6" fmla="*/ 1746345 h 2208263"/>
              <a:gd name="connsiteX7" fmla="*/ 6149757 w 7239113"/>
              <a:gd name="connsiteY7" fmla="*/ 1755779 h 2208263"/>
              <a:gd name="connsiteX8" fmla="*/ 6172735 w 7239113"/>
              <a:gd name="connsiteY8" fmla="*/ 1763815 h 2208263"/>
              <a:gd name="connsiteX9" fmla="*/ 6194863 w 7239113"/>
              <a:gd name="connsiteY9" fmla="*/ 1773249 h 2208263"/>
              <a:gd name="connsiteX10" fmla="*/ 6218693 w 7239113"/>
              <a:gd name="connsiteY10" fmla="*/ 1782683 h 2208263"/>
              <a:gd name="connsiteX11" fmla="*/ 6240820 w 7239113"/>
              <a:gd name="connsiteY11" fmla="*/ 1790720 h 2208263"/>
              <a:gd name="connsiteX12" fmla="*/ 6264650 w 7239113"/>
              <a:gd name="connsiteY12" fmla="*/ 1798756 h 2208263"/>
              <a:gd name="connsiteX13" fmla="*/ 6286777 w 7239113"/>
              <a:gd name="connsiteY13" fmla="*/ 1808190 h 2208263"/>
              <a:gd name="connsiteX14" fmla="*/ 6308905 w 7239113"/>
              <a:gd name="connsiteY14" fmla="*/ 1817624 h 2208263"/>
              <a:gd name="connsiteX15" fmla="*/ 6331033 w 7239113"/>
              <a:gd name="connsiteY15" fmla="*/ 1827408 h 2208263"/>
              <a:gd name="connsiteX16" fmla="*/ 6353160 w 7239113"/>
              <a:gd name="connsiteY16" fmla="*/ 1836842 h 2208263"/>
              <a:gd name="connsiteX17" fmla="*/ 6376989 w 7239113"/>
              <a:gd name="connsiteY17" fmla="*/ 1844878 h 2208263"/>
              <a:gd name="connsiteX18" fmla="*/ 6399117 w 7239113"/>
              <a:gd name="connsiteY18" fmla="*/ 1854312 h 2208263"/>
              <a:gd name="connsiteX19" fmla="*/ 6422947 w 7239113"/>
              <a:gd name="connsiteY19" fmla="*/ 1863746 h 2208263"/>
              <a:gd name="connsiteX20" fmla="*/ 6445075 w 7239113"/>
              <a:gd name="connsiteY20" fmla="*/ 1873180 h 2208263"/>
              <a:gd name="connsiteX21" fmla="*/ 6467202 w 7239113"/>
              <a:gd name="connsiteY21" fmla="*/ 1881216 h 2208263"/>
              <a:gd name="connsiteX22" fmla="*/ 6491031 w 7239113"/>
              <a:gd name="connsiteY22" fmla="*/ 1890651 h 2208263"/>
              <a:gd name="connsiteX23" fmla="*/ 6514010 w 7239113"/>
              <a:gd name="connsiteY23" fmla="*/ 1900434 h 2208263"/>
              <a:gd name="connsiteX24" fmla="*/ 6536138 w 7239113"/>
              <a:gd name="connsiteY24" fmla="*/ 1909868 h 2208263"/>
              <a:gd name="connsiteX25" fmla="*/ 6558265 w 7239113"/>
              <a:gd name="connsiteY25" fmla="*/ 1917904 h 2208263"/>
              <a:gd name="connsiteX26" fmla="*/ 6580393 w 7239113"/>
              <a:gd name="connsiteY26" fmla="*/ 1927338 h 2208263"/>
              <a:gd name="connsiteX27" fmla="*/ 6604223 w 7239113"/>
              <a:gd name="connsiteY27" fmla="*/ 1936772 h 2208263"/>
              <a:gd name="connsiteX28" fmla="*/ 6626350 w 7239113"/>
              <a:gd name="connsiteY28" fmla="*/ 1947954 h 2208263"/>
              <a:gd name="connsiteX29" fmla="*/ 6650180 w 7239113"/>
              <a:gd name="connsiteY29" fmla="*/ 1955990 h 2208263"/>
              <a:gd name="connsiteX30" fmla="*/ 6672307 w 7239113"/>
              <a:gd name="connsiteY30" fmla="*/ 1965424 h 2208263"/>
              <a:gd name="connsiteX31" fmla="*/ 6694435 w 7239113"/>
              <a:gd name="connsiteY31" fmla="*/ 1974858 h 2208263"/>
              <a:gd name="connsiteX32" fmla="*/ 6718265 w 7239113"/>
              <a:gd name="connsiteY32" fmla="*/ 1984292 h 2208263"/>
              <a:gd name="connsiteX33" fmla="*/ 6738690 w 7239113"/>
              <a:gd name="connsiteY33" fmla="*/ 1992328 h 2208263"/>
              <a:gd name="connsiteX34" fmla="*/ 6762519 w 7239113"/>
              <a:gd name="connsiteY34" fmla="*/ 2003510 h 2208263"/>
              <a:gd name="connsiteX35" fmla="*/ 6785498 w 7239113"/>
              <a:gd name="connsiteY35" fmla="*/ 2012944 h 2208263"/>
              <a:gd name="connsiteX36" fmla="*/ 6807626 w 7239113"/>
              <a:gd name="connsiteY36" fmla="*/ 2022378 h 2208263"/>
              <a:gd name="connsiteX37" fmla="*/ 6831455 w 7239113"/>
              <a:gd name="connsiteY37" fmla="*/ 2030414 h 2208263"/>
              <a:gd name="connsiteX38" fmla="*/ 6853583 w 7239113"/>
              <a:gd name="connsiteY38" fmla="*/ 2041595 h 2208263"/>
              <a:gd name="connsiteX39" fmla="*/ 6877413 w 7239113"/>
              <a:gd name="connsiteY39" fmla="*/ 2051029 h 2208263"/>
              <a:gd name="connsiteX40" fmla="*/ 6899540 w 7239113"/>
              <a:gd name="connsiteY40" fmla="*/ 2060463 h 2208263"/>
              <a:gd name="connsiteX41" fmla="*/ 6921668 w 7239113"/>
              <a:gd name="connsiteY41" fmla="*/ 2070247 h 2208263"/>
              <a:gd name="connsiteX42" fmla="*/ 6943795 w 7239113"/>
              <a:gd name="connsiteY42" fmla="*/ 2079681 h 2208263"/>
              <a:gd name="connsiteX43" fmla="*/ 6965923 w 7239113"/>
              <a:gd name="connsiteY43" fmla="*/ 2089115 h 2208263"/>
              <a:gd name="connsiteX44" fmla="*/ 6989753 w 7239113"/>
              <a:gd name="connsiteY44" fmla="*/ 2100296 h 2208263"/>
              <a:gd name="connsiteX45" fmla="*/ 7011880 w 7239113"/>
              <a:gd name="connsiteY45" fmla="*/ 2108332 h 2208263"/>
              <a:gd name="connsiteX46" fmla="*/ 7034007 w 7239113"/>
              <a:gd name="connsiteY46" fmla="*/ 2117766 h 2208263"/>
              <a:gd name="connsiteX47" fmla="*/ 7057837 w 7239113"/>
              <a:gd name="connsiteY47" fmla="*/ 2128947 h 2208263"/>
              <a:gd name="connsiteX48" fmla="*/ 7079965 w 7239113"/>
              <a:gd name="connsiteY48" fmla="*/ 2138381 h 2208263"/>
              <a:gd name="connsiteX49" fmla="*/ 7103795 w 7239113"/>
              <a:gd name="connsiteY49" fmla="*/ 2147815 h 2208263"/>
              <a:gd name="connsiteX50" fmla="*/ 7126773 w 7239113"/>
              <a:gd name="connsiteY50" fmla="*/ 2157599 h 2208263"/>
              <a:gd name="connsiteX51" fmla="*/ 7148901 w 7239113"/>
              <a:gd name="connsiteY51" fmla="*/ 2168431 h 2208263"/>
              <a:gd name="connsiteX52" fmla="*/ 7171028 w 7239113"/>
              <a:gd name="connsiteY52" fmla="*/ 2178214 h 2208263"/>
              <a:gd name="connsiteX53" fmla="*/ 7193156 w 7239113"/>
              <a:gd name="connsiteY53" fmla="*/ 2187648 h 2208263"/>
              <a:gd name="connsiteX54" fmla="*/ 7216985 w 7239113"/>
              <a:gd name="connsiteY54" fmla="*/ 2197082 h 2208263"/>
              <a:gd name="connsiteX55" fmla="*/ 7239113 w 7239113"/>
              <a:gd name="connsiteY55" fmla="*/ 2208263 h 2208263"/>
              <a:gd name="connsiteX56" fmla="*/ 5991459 w 7239113"/>
              <a:gd name="connsiteY56" fmla="*/ 1693933 h 2208263"/>
              <a:gd name="connsiteX57" fmla="*/ 5901260 w 7239113"/>
              <a:gd name="connsiteY57" fmla="*/ 1658998 h 2208263"/>
              <a:gd name="connsiteX58" fmla="*/ 5923375 w 7239113"/>
              <a:gd name="connsiteY58" fmla="*/ 1668427 h 2208263"/>
              <a:gd name="connsiteX59" fmla="*/ 5901260 w 7239113"/>
              <a:gd name="connsiteY59" fmla="*/ 1658998 h 2208263"/>
              <a:gd name="connsiteX60" fmla="*/ 5878266 w 7239113"/>
              <a:gd name="connsiteY60" fmla="*/ 1649558 h 2208263"/>
              <a:gd name="connsiteX61" fmla="*/ 5878269 w 7239113"/>
              <a:gd name="connsiteY61" fmla="*/ 1649558 h 2208263"/>
              <a:gd name="connsiteX62" fmla="*/ 5901247 w 7239113"/>
              <a:gd name="connsiteY62" fmla="*/ 1658992 h 2208263"/>
              <a:gd name="connsiteX63" fmla="*/ 5901260 w 7239113"/>
              <a:gd name="connsiteY63" fmla="*/ 1658998 h 2208263"/>
              <a:gd name="connsiteX64" fmla="*/ 5878266 w 7239113"/>
              <a:gd name="connsiteY64" fmla="*/ 1649558 h 2208263"/>
              <a:gd name="connsiteX65" fmla="*/ 5878266 w 7239113"/>
              <a:gd name="connsiteY65" fmla="*/ 1649558 h 2208263"/>
              <a:gd name="connsiteX66" fmla="*/ 5854439 w 7239113"/>
              <a:gd name="connsiteY66" fmla="*/ 1643269 h 2208263"/>
              <a:gd name="connsiteX67" fmla="*/ 5832312 w 7239113"/>
              <a:gd name="connsiteY67" fmla="*/ 1633486 h 2208263"/>
              <a:gd name="connsiteX68" fmla="*/ 5810184 w 7239113"/>
              <a:gd name="connsiteY68" fmla="*/ 1624052 h 2208263"/>
              <a:gd name="connsiteX69" fmla="*/ 5786355 w 7239113"/>
              <a:gd name="connsiteY69" fmla="*/ 1616015 h 2208263"/>
              <a:gd name="connsiteX70" fmla="*/ 5764227 w 7239113"/>
              <a:gd name="connsiteY70" fmla="*/ 1606581 h 2208263"/>
              <a:gd name="connsiteX71" fmla="*/ 5740397 w 7239113"/>
              <a:gd name="connsiteY71" fmla="*/ 1600292 h 2208263"/>
              <a:gd name="connsiteX72" fmla="*/ 5718270 w 7239113"/>
              <a:gd name="connsiteY72" fmla="*/ 1590858 h 2208263"/>
              <a:gd name="connsiteX73" fmla="*/ 5697844 w 7239113"/>
              <a:gd name="connsiteY73" fmla="*/ 1581074 h 2208263"/>
              <a:gd name="connsiteX74" fmla="*/ 5674015 w 7239113"/>
              <a:gd name="connsiteY74" fmla="*/ 1573387 h 2208263"/>
              <a:gd name="connsiteX75" fmla="*/ 5651887 w 7239113"/>
              <a:gd name="connsiteY75" fmla="*/ 1565351 h 2208263"/>
              <a:gd name="connsiteX76" fmla="*/ 5628057 w 7239113"/>
              <a:gd name="connsiteY76" fmla="*/ 1557315 h 2208263"/>
              <a:gd name="connsiteX77" fmla="*/ 5605930 w 7239113"/>
              <a:gd name="connsiteY77" fmla="*/ 1547880 h 2208263"/>
              <a:gd name="connsiteX78" fmla="*/ 5582951 w 7239113"/>
              <a:gd name="connsiteY78" fmla="*/ 1539844 h 2208263"/>
              <a:gd name="connsiteX79" fmla="*/ 5559122 w 7239113"/>
              <a:gd name="connsiteY79" fmla="*/ 1530410 h 2208263"/>
              <a:gd name="connsiteX80" fmla="*/ 5536994 w 7239113"/>
              <a:gd name="connsiteY80" fmla="*/ 1524121 h 2208263"/>
              <a:gd name="connsiteX81" fmla="*/ 5513164 w 7239113"/>
              <a:gd name="connsiteY81" fmla="*/ 1516084 h 2208263"/>
              <a:gd name="connsiteX82" fmla="*/ 5492739 w 7239113"/>
              <a:gd name="connsiteY82" fmla="*/ 1506650 h 2208263"/>
              <a:gd name="connsiteX83" fmla="*/ 5470611 w 7239113"/>
              <a:gd name="connsiteY83" fmla="*/ 1498614 h 2208263"/>
              <a:gd name="connsiteX84" fmla="*/ 5446782 w 7239113"/>
              <a:gd name="connsiteY84" fmla="*/ 1489180 h 2208263"/>
              <a:gd name="connsiteX85" fmla="*/ 5424654 w 7239113"/>
              <a:gd name="connsiteY85" fmla="*/ 1482890 h 2208263"/>
              <a:gd name="connsiteX86" fmla="*/ 5400825 w 7239113"/>
              <a:gd name="connsiteY86" fmla="*/ 1474854 h 2208263"/>
              <a:gd name="connsiteX87" fmla="*/ 5378697 w 7239113"/>
              <a:gd name="connsiteY87" fmla="*/ 1465420 h 2208263"/>
              <a:gd name="connsiteX88" fmla="*/ 5356569 w 7239113"/>
              <a:gd name="connsiteY88" fmla="*/ 1457384 h 2208263"/>
              <a:gd name="connsiteX89" fmla="*/ 5332740 w 7239113"/>
              <a:gd name="connsiteY89" fmla="*/ 1449347 h 2208263"/>
              <a:gd name="connsiteX90" fmla="*/ 5310612 w 7239113"/>
              <a:gd name="connsiteY90" fmla="*/ 1441660 h 2208263"/>
              <a:gd name="connsiteX91" fmla="*/ 5286783 w 7239113"/>
              <a:gd name="connsiteY91" fmla="*/ 1433624 h 2208263"/>
              <a:gd name="connsiteX92" fmla="*/ 5265506 w 7239113"/>
              <a:gd name="connsiteY92" fmla="*/ 1425587 h 2208263"/>
              <a:gd name="connsiteX93" fmla="*/ 5241676 w 7239113"/>
              <a:gd name="connsiteY93" fmla="*/ 1416153 h 2208263"/>
              <a:gd name="connsiteX94" fmla="*/ 5219549 w 7239113"/>
              <a:gd name="connsiteY94" fmla="*/ 1409864 h 2208263"/>
              <a:gd name="connsiteX95" fmla="*/ 5197421 w 7239113"/>
              <a:gd name="connsiteY95" fmla="*/ 1401828 h 2208263"/>
              <a:gd name="connsiteX96" fmla="*/ 5173592 w 7239113"/>
              <a:gd name="connsiteY96" fmla="*/ 1392394 h 2208263"/>
              <a:gd name="connsiteX97" fmla="*/ 5151464 w 7239113"/>
              <a:gd name="connsiteY97" fmla="*/ 1384357 h 2208263"/>
              <a:gd name="connsiteX98" fmla="*/ 5127634 w 7239113"/>
              <a:gd name="connsiteY98" fmla="*/ 1376321 h 2208263"/>
              <a:gd name="connsiteX99" fmla="*/ 5105507 w 7239113"/>
              <a:gd name="connsiteY99" fmla="*/ 1370031 h 2208263"/>
              <a:gd name="connsiteX100" fmla="*/ 5083379 w 7239113"/>
              <a:gd name="connsiteY100" fmla="*/ 1361995 h 2208263"/>
              <a:gd name="connsiteX101" fmla="*/ 5061252 w 7239113"/>
              <a:gd name="connsiteY101" fmla="*/ 1352561 h 2208263"/>
              <a:gd name="connsiteX102" fmla="*/ 5039124 w 7239113"/>
              <a:gd name="connsiteY102" fmla="*/ 1344525 h 2208263"/>
              <a:gd name="connsiteX103" fmla="*/ 5015295 w 7239113"/>
              <a:gd name="connsiteY103" fmla="*/ 1336838 h 2208263"/>
              <a:gd name="connsiteX104" fmla="*/ 4993167 w 7239113"/>
              <a:gd name="connsiteY104" fmla="*/ 1330548 h 2208263"/>
              <a:gd name="connsiteX105" fmla="*/ 4970188 w 7239113"/>
              <a:gd name="connsiteY105" fmla="*/ 1322512 h 2208263"/>
              <a:gd name="connsiteX106" fmla="*/ 4946359 w 7239113"/>
              <a:gd name="connsiteY106" fmla="*/ 1314475 h 2208263"/>
              <a:gd name="connsiteX107" fmla="*/ 4924231 w 7239113"/>
              <a:gd name="connsiteY107" fmla="*/ 1306439 h 2208263"/>
              <a:gd name="connsiteX108" fmla="*/ 4900401 w 7239113"/>
              <a:gd name="connsiteY108" fmla="*/ 1298752 h 2208263"/>
              <a:gd name="connsiteX109" fmla="*/ 4878274 w 7239113"/>
              <a:gd name="connsiteY109" fmla="*/ 1290716 h 2208263"/>
              <a:gd name="connsiteX110" fmla="*/ 4857848 w 7239113"/>
              <a:gd name="connsiteY110" fmla="*/ 1282679 h 2208263"/>
              <a:gd name="connsiteX111" fmla="*/ 4834019 w 7239113"/>
              <a:gd name="connsiteY111" fmla="*/ 1274643 h 2208263"/>
              <a:gd name="connsiteX112" fmla="*/ 4811891 w 7239113"/>
              <a:gd name="connsiteY112" fmla="*/ 1266956 h 2208263"/>
              <a:gd name="connsiteX113" fmla="*/ 4788062 w 7239113"/>
              <a:gd name="connsiteY113" fmla="*/ 1258919 h 2208263"/>
              <a:gd name="connsiteX114" fmla="*/ 4765934 w 7239113"/>
              <a:gd name="connsiteY114" fmla="*/ 1252630 h 2208263"/>
              <a:gd name="connsiteX115" fmla="*/ 4743807 w 7239113"/>
              <a:gd name="connsiteY115" fmla="*/ 1244594 h 2208263"/>
              <a:gd name="connsiteX116" fmla="*/ 4719977 w 7239113"/>
              <a:gd name="connsiteY116" fmla="*/ 1236557 h 2208263"/>
              <a:gd name="connsiteX117" fmla="*/ 4697849 w 7239113"/>
              <a:gd name="connsiteY117" fmla="*/ 1228870 h 2208263"/>
              <a:gd name="connsiteX118" fmla="*/ 4674020 w 7239113"/>
              <a:gd name="connsiteY118" fmla="*/ 1220834 h 2208263"/>
              <a:gd name="connsiteX119" fmla="*/ 4652743 w 7239113"/>
              <a:gd name="connsiteY119" fmla="*/ 1214544 h 2208263"/>
              <a:gd name="connsiteX120" fmla="*/ 4630616 w 7239113"/>
              <a:gd name="connsiteY120" fmla="*/ 1206508 h 2208263"/>
              <a:gd name="connsiteX121" fmla="*/ 4606786 w 7239113"/>
              <a:gd name="connsiteY121" fmla="*/ 1198472 h 2208263"/>
              <a:gd name="connsiteX122" fmla="*/ 4584658 w 7239113"/>
              <a:gd name="connsiteY122" fmla="*/ 1192182 h 2208263"/>
              <a:gd name="connsiteX123" fmla="*/ 4560829 w 7239113"/>
              <a:gd name="connsiteY123" fmla="*/ 1184495 h 2208263"/>
              <a:gd name="connsiteX124" fmla="*/ 4538701 w 7239113"/>
              <a:gd name="connsiteY124" fmla="*/ 1177857 h 2208263"/>
              <a:gd name="connsiteX125" fmla="*/ 4516574 w 7239113"/>
              <a:gd name="connsiteY125" fmla="*/ 1170170 h 2208263"/>
              <a:gd name="connsiteX126" fmla="*/ 4492744 w 7239113"/>
              <a:gd name="connsiteY126" fmla="*/ 1162133 h 2208263"/>
              <a:gd name="connsiteX127" fmla="*/ 4470616 w 7239113"/>
              <a:gd name="connsiteY127" fmla="*/ 1154097 h 2208263"/>
              <a:gd name="connsiteX128" fmla="*/ 4448489 w 7239113"/>
              <a:gd name="connsiteY128" fmla="*/ 1146060 h 2208263"/>
              <a:gd name="connsiteX129" fmla="*/ 4426361 w 7239113"/>
              <a:gd name="connsiteY129" fmla="*/ 1139771 h 2208263"/>
              <a:gd name="connsiteX130" fmla="*/ 4404234 w 7239113"/>
              <a:gd name="connsiteY130" fmla="*/ 1133482 h 2208263"/>
              <a:gd name="connsiteX131" fmla="*/ 4380404 w 7239113"/>
              <a:gd name="connsiteY131" fmla="*/ 1125445 h 2208263"/>
              <a:gd name="connsiteX132" fmla="*/ 4357425 w 7239113"/>
              <a:gd name="connsiteY132" fmla="*/ 1117758 h 2208263"/>
              <a:gd name="connsiteX133" fmla="*/ 4333596 w 7239113"/>
              <a:gd name="connsiteY133" fmla="*/ 1109722 h 2208263"/>
              <a:gd name="connsiteX134" fmla="*/ 4311468 w 7239113"/>
              <a:gd name="connsiteY134" fmla="*/ 1101685 h 2208263"/>
              <a:gd name="connsiteX135" fmla="*/ 4289341 w 7239113"/>
              <a:gd name="connsiteY135" fmla="*/ 1097143 h 2208263"/>
              <a:gd name="connsiteX136" fmla="*/ 4265511 w 7239113"/>
              <a:gd name="connsiteY136" fmla="*/ 1089107 h 2208263"/>
              <a:gd name="connsiteX137" fmla="*/ 4245086 w 7239113"/>
              <a:gd name="connsiteY137" fmla="*/ 1081070 h 2208263"/>
              <a:gd name="connsiteX138" fmla="*/ 4221256 w 7239113"/>
              <a:gd name="connsiteY138" fmla="*/ 1073034 h 2208263"/>
              <a:gd name="connsiteX139" fmla="*/ 4199128 w 7239113"/>
              <a:gd name="connsiteY139" fmla="*/ 1066745 h 2208263"/>
              <a:gd name="connsiteX140" fmla="*/ 4175299 w 7239113"/>
              <a:gd name="connsiteY140" fmla="*/ 1060455 h 2208263"/>
              <a:gd name="connsiteX141" fmla="*/ 4153171 w 7239113"/>
              <a:gd name="connsiteY141" fmla="*/ 1052419 h 2208263"/>
              <a:gd name="connsiteX142" fmla="*/ 4131044 w 7239113"/>
              <a:gd name="connsiteY142" fmla="*/ 1046129 h 2208263"/>
              <a:gd name="connsiteX143" fmla="*/ 4107214 w 7239113"/>
              <a:gd name="connsiteY143" fmla="*/ 1038442 h 2208263"/>
              <a:gd name="connsiteX144" fmla="*/ 4085086 w 7239113"/>
              <a:gd name="connsiteY144" fmla="*/ 1030406 h 2208263"/>
              <a:gd name="connsiteX145" fmla="*/ 4061257 w 7239113"/>
              <a:gd name="connsiteY145" fmla="*/ 1024117 h 2208263"/>
              <a:gd name="connsiteX146" fmla="*/ 4039980 w 7239113"/>
              <a:gd name="connsiteY146" fmla="*/ 1017478 h 2208263"/>
              <a:gd name="connsiteX147" fmla="*/ 4017853 w 7239113"/>
              <a:gd name="connsiteY147" fmla="*/ 1009791 h 2208263"/>
              <a:gd name="connsiteX148" fmla="*/ 3994023 w 7239113"/>
              <a:gd name="connsiteY148" fmla="*/ 1003502 h 2208263"/>
              <a:gd name="connsiteX149" fmla="*/ 3971895 w 7239113"/>
              <a:gd name="connsiteY149" fmla="*/ 995465 h 2208263"/>
              <a:gd name="connsiteX150" fmla="*/ 3948066 w 7239113"/>
              <a:gd name="connsiteY150" fmla="*/ 989176 h 2208263"/>
              <a:gd name="connsiteX151" fmla="*/ 3925938 w 7239113"/>
              <a:gd name="connsiteY151" fmla="*/ 982886 h 2208263"/>
              <a:gd name="connsiteX152" fmla="*/ 3903811 w 7239113"/>
              <a:gd name="connsiteY152" fmla="*/ 974850 h 2208263"/>
              <a:gd name="connsiteX153" fmla="*/ 3879981 w 7239113"/>
              <a:gd name="connsiteY153" fmla="*/ 968561 h 2208263"/>
              <a:gd name="connsiteX154" fmla="*/ 3857853 w 7239113"/>
              <a:gd name="connsiteY154" fmla="*/ 960524 h 2208263"/>
              <a:gd name="connsiteX155" fmla="*/ 3834024 w 7239113"/>
              <a:gd name="connsiteY155" fmla="*/ 954235 h 2208263"/>
              <a:gd name="connsiteX156" fmla="*/ 3813598 w 7239113"/>
              <a:gd name="connsiteY156" fmla="*/ 947946 h 2208263"/>
              <a:gd name="connsiteX157" fmla="*/ 3791471 w 7239113"/>
              <a:gd name="connsiteY157" fmla="*/ 941307 h 2208263"/>
              <a:gd name="connsiteX158" fmla="*/ 3767641 w 7239113"/>
              <a:gd name="connsiteY158" fmla="*/ 933620 h 2208263"/>
              <a:gd name="connsiteX159" fmla="*/ 3744663 w 7239113"/>
              <a:gd name="connsiteY159" fmla="*/ 926981 h 2208263"/>
              <a:gd name="connsiteX160" fmla="*/ 3720833 w 7239113"/>
              <a:gd name="connsiteY160" fmla="*/ 919294 h 2208263"/>
              <a:gd name="connsiteX161" fmla="*/ 3698705 w 7239113"/>
              <a:gd name="connsiteY161" fmla="*/ 913005 h 2208263"/>
              <a:gd name="connsiteX162" fmla="*/ 3676578 w 7239113"/>
              <a:gd name="connsiteY162" fmla="*/ 906366 h 2208263"/>
              <a:gd name="connsiteX163" fmla="*/ 3652748 w 7239113"/>
              <a:gd name="connsiteY163" fmla="*/ 900077 h 2208263"/>
              <a:gd name="connsiteX164" fmla="*/ 3630621 w 7239113"/>
              <a:gd name="connsiteY164" fmla="*/ 893787 h 2208263"/>
              <a:gd name="connsiteX165" fmla="*/ 3608493 w 7239113"/>
              <a:gd name="connsiteY165" fmla="*/ 885751 h 2208263"/>
              <a:gd name="connsiteX166" fmla="*/ 3586365 w 7239113"/>
              <a:gd name="connsiteY166" fmla="*/ 879461 h 2208263"/>
              <a:gd name="connsiteX167" fmla="*/ 3564238 w 7239113"/>
              <a:gd name="connsiteY167" fmla="*/ 871425 h 2208263"/>
              <a:gd name="connsiteX168" fmla="*/ 3540408 w 7239113"/>
              <a:gd name="connsiteY168" fmla="*/ 866883 h 2208263"/>
              <a:gd name="connsiteX169" fmla="*/ 3518281 w 7239113"/>
              <a:gd name="connsiteY169" fmla="*/ 860593 h 2208263"/>
              <a:gd name="connsiteX170" fmla="*/ 3494451 w 7239113"/>
              <a:gd name="connsiteY170" fmla="*/ 852557 h 2208263"/>
              <a:gd name="connsiteX171" fmla="*/ 3472323 w 7239113"/>
              <a:gd name="connsiteY171" fmla="*/ 846268 h 2208263"/>
              <a:gd name="connsiteX172" fmla="*/ 3449345 w 7239113"/>
              <a:gd name="connsiteY172" fmla="*/ 838231 h 2208263"/>
              <a:gd name="connsiteX173" fmla="*/ 3425515 w 7239113"/>
              <a:gd name="connsiteY173" fmla="*/ 831942 h 2208263"/>
              <a:gd name="connsiteX174" fmla="*/ 3405090 w 7239113"/>
              <a:gd name="connsiteY174" fmla="*/ 827050 h 2208263"/>
              <a:gd name="connsiteX175" fmla="*/ 3381260 w 7239113"/>
              <a:gd name="connsiteY175" fmla="*/ 819363 h 2208263"/>
              <a:gd name="connsiteX176" fmla="*/ 3359133 w 7239113"/>
              <a:gd name="connsiteY176" fmla="*/ 812724 h 2208263"/>
              <a:gd name="connsiteX177" fmla="*/ 3337005 w 7239113"/>
              <a:gd name="connsiteY177" fmla="*/ 806435 h 2208263"/>
              <a:gd name="connsiteX178" fmla="*/ 3313175 w 7239113"/>
              <a:gd name="connsiteY178" fmla="*/ 800146 h 2208263"/>
              <a:gd name="connsiteX179" fmla="*/ 3291048 w 7239113"/>
              <a:gd name="connsiteY179" fmla="*/ 792109 h 2208263"/>
              <a:gd name="connsiteX180" fmla="*/ 3267218 w 7239113"/>
              <a:gd name="connsiteY180" fmla="*/ 787567 h 2208263"/>
              <a:gd name="connsiteX181" fmla="*/ 3245091 w 7239113"/>
              <a:gd name="connsiteY181" fmla="*/ 780928 h 2208263"/>
              <a:gd name="connsiteX182" fmla="*/ 3222963 w 7239113"/>
              <a:gd name="connsiteY182" fmla="*/ 774639 h 2208263"/>
              <a:gd name="connsiteX183" fmla="*/ 3200835 w 7239113"/>
              <a:gd name="connsiteY183" fmla="*/ 766952 h 2208263"/>
              <a:gd name="connsiteX184" fmla="*/ 3178708 w 7239113"/>
              <a:gd name="connsiteY184" fmla="*/ 760313 h 2208263"/>
              <a:gd name="connsiteX185" fmla="*/ 3154878 w 7239113"/>
              <a:gd name="connsiteY185" fmla="*/ 754024 h 2208263"/>
              <a:gd name="connsiteX186" fmla="*/ 3131900 w 7239113"/>
              <a:gd name="connsiteY186" fmla="*/ 749481 h 2208263"/>
              <a:gd name="connsiteX187" fmla="*/ 3108070 w 7239113"/>
              <a:gd name="connsiteY187" fmla="*/ 741445 h 2208263"/>
              <a:gd name="connsiteX188" fmla="*/ 3085942 w 7239113"/>
              <a:gd name="connsiteY188" fmla="*/ 735156 h 2208263"/>
              <a:gd name="connsiteX189" fmla="*/ 3063815 w 7239113"/>
              <a:gd name="connsiteY189" fmla="*/ 728866 h 2208263"/>
              <a:gd name="connsiteX190" fmla="*/ 3039985 w 7239113"/>
              <a:gd name="connsiteY190" fmla="*/ 722228 h 2208263"/>
              <a:gd name="connsiteX191" fmla="*/ 3017858 w 7239113"/>
              <a:gd name="connsiteY191" fmla="*/ 715938 h 2208263"/>
              <a:gd name="connsiteX192" fmla="*/ 2995730 w 7239113"/>
              <a:gd name="connsiteY192" fmla="*/ 711396 h 2208263"/>
              <a:gd name="connsiteX193" fmla="*/ 2973603 w 7239113"/>
              <a:gd name="connsiteY193" fmla="*/ 704757 h 2208263"/>
              <a:gd name="connsiteX194" fmla="*/ 2951475 w 7239113"/>
              <a:gd name="connsiteY194" fmla="*/ 697070 h 2208263"/>
              <a:gd name="connsiteX195" fmla="*/ 2927645 w 7239113"/>
              <a:gd name="connsiteY195" fmla="*/ 690781 h 2208263"/>
              <a:gd name="connsiteX196" fmla="*/ 2905518 w 7239113"/>
              <a:gd name="connsiteY196" fmla="*/ 684142 h 2208263"/>
              <a:gd name="connsiteX197" fmla="*/ 2881688 w 7239113"/>
              <a:gd name="connsiteY197" fmla="*/ 677853 h 2208263"/>
              <a:gd name="connsiteX198" fmla="*/ 2859560 w 7239113"/>
              <a:gd name="connsiteY198" fmla="*/ 673310 h 2208263"/>
              <a:gd name="connsiteX199" fmla="*/ 2836582 w 7239113"/>
              <a:gd name="connsiteY199" fmla="*/ 666672 h 2208263"/>
              <a:gd name="connsiteX200" fmla="*/ 2812752 w 7239113"/>
              <a:gd name="connsiteY200" fmla="*/ 660382 h 2208263"/>
              <a:gd name="connsiteX201" fmla="*/ 2792327 w 7239113"/>
              <a:gd name="connsiteY201" fmla="*/ 654093 h 2208263"/>
              <a:gd name="connsiteX202" fmla="*/ 2768497 w 7239113"/>
              <a:gd name="connsiteY202" fmla="*/ 647803 h 2208263"/>
              <a:gd name="connsiteX203" fmla="*/ 2746369 w 7239113"/>
              <a:gd name="connsiteY203" fmla="*/ 641514 h 2208263"/>
              <a:gd name="connsiteX204" fmla="*/ 2724242 w 7239113"/>
              <a:gd name="connsiteY204" fmla="*/ 636622 h 2208263"/>
              <a:gd name="connsiteX205" fmla="*/ 2700412 w 7239113"/>
              <a:gd name="connsiteY205" fmla="*/ 630333 h 2208263"/>
              <a:gd name="connsiteX206" fmla="*/ 2678285 w 7239113"/>
              <a:gd name="connsiteY206" fmla="*/ 624044 h 2208263"/>
              <a:gd name="connsiteX207" fmla="*/ 2654455 w 7239113"/>
              <a:gd name="connsiteY207" fmla="*/ 617754 h 2208263"/>
              <a:gd name="connsiteX208" fmla="*/ 2632328 w 7239113"/>
              <a:gd name="connsiteY208" fmla="*/ 611116 h 2208263"/>
              <a:gd name="connsiteX209" fmla="*/ 2610200 w 7239113"/>
              <a:gd name="connsiteY209" fmla="*/ 604826 h 2208263"/>
              <a:gd name="connsiteX210" fmla="*/ 2588072 w 7239113"/>
              <a:gd name="connsiteY210" fmla="*/ 598537 h 2208263"/>
              <a:gd name="connsiteX211" fmla="*/ 2565094 w 7239113"/>
              <a:gd name="connsiteY211" fmla="*/ 593645 h 2208263"/>
              <a:gd name="connsiteX212" fmla="*/ 2542115 w 7239113"/>
              <a:gd name="connsiteY212" fmla="*/ 587356 h 2208263"/>
              <a:gd name="connsiteX213" fmla="*/ 2519137 w 7239113"/>
              <a:gd name="connsiteY213" fmla="*/ 581066 h 2208263"/>
              <a:gd name="connsiteX214" fmla="*/ 2497009 w 7239113"/>
              <a:gd name="connsiteY214" fmla="*/ 574777 h 2208263"/>
              <a:gd name="connsiteX215" fmla="*/ 2473179 w 7239113"/>
              <a:gd name="connsiteY215" fmla="*/ 568488 h 2208263"/>
              <a:gd name="connsiteX216" fmla="*/ 2451052 w 7239113"/>
              <a:gd name="connsiteY216" fmla="*/ 562198 h 2208263"/>
              <a:gd name="connsiteX217" fmla="*/ 2427222 w 7239113"/>
              <a:gd name="connsiteY217" fmla="*/ 557307 h 2208263"/>
              <a:gd name="connsiteX218" fmla="*/ 2405095 w 7239113"/>
              <a:gd name="connsiteY218" fmla="*/ 552415 h 2208263"/>
              <a:gd name="connsiteX219" fmla="*/ 2384669 w 7239113"/>
              <a:gd name="connsiteY219" fmla="*/ 546126 h 2208263"/>
              <a:gd name="connsiteX220" fmla="*/ 2360839 w 7239113"/>
              <a:gd name="connsiteY220" fmla="*/ 539836 h 2208263"/>
              <a:gd name="connsiteX221" fmla="*/ 2338712 w 7239113"/>
              <a:gd name="connsiteY221" fmla="*/ 533547 h 2208263"/>
              <a:gd name="connsiteX222" fmla="*/ 2314882 w 7239113"/>
              <a:gd name="connsiteY222" fmla="*/ 527257 h 2208263"/>
              <a:gd name="connsiteX223" fmla="*/ 2292755 w 7239113"/>
              <a:gd name="connsiteY223" fmla="*/ 520619 h 2208263"/>
              <a:gd name="connsiteX224" fmla="*/ 2270627 w 7239113"/>
              <a:gd name="connsiteY224" fmla="*/ 516076 h 2208263"/>
              <a:gd name="connsiteX225" fmla="*/ 2246798 w 7239113"/>
              <a:gd name="connsiteY225" fmla="*/ 511185 h 2208263"/>
              <a:gd name="connsiteX226" fmla="*/ 2223819 w 7239113"/>
              <a:gd name="connsiteY226" fmla="*/ 504895 h 2208263"/>
              <a:gd name="connsiteX227" fmla="*/ 2199989 w 7239113"/>
              <a:gd name="connsiteY227" fmla="*/ 498606 h 2208263"/>
              <a:gd name="connsiteX228" fmla="*/ 2177862 w 7239113"/>
              <a:gd name="connsiteY228" fmla="*/ 492317 h 2208263"/>
              <a:gd name="connsiteX229" fmla="*/ 2155734 w 7239113"/>
              <a:gd name="connsiteY229" fmla="*/ 485678 h 2208263"/>
              <a:gd name="connsiteX230" fmla="*/ 2133607 w 7239113"/>
              <a:gd name="connsiteY230" fmla="*/ 482533 h 2208263"/>
              <a:gd name="connsiteX231" fmla="*/ 2111479 w 7239113"/>
              <a:gd name="connsiteY231" fmla="*/ 476244 h 2208263"/>
              <a:gd name="connsiteX232" fmla="*/ 2087649 w 7239113"/>
              <a:gd name="connsiteY232" fmla="*/ 469954 h 2208263"/>
              <a:gd name="connsiteX233" fmla="*/ 2065522 w 7239113"/>
              <a:gd name="connsiteY233" fmla="*/ 463665 h 2208263"/>
              <a:gd name="connsiteX234" fmla="*/ 2041692 w 7239113"/>
              <a:gd name="connsiteY234" fmla="*/ 458773 h 2208263"/>
              <a:gd name="connsiteX235" fmla="*/ 2019565 w 7239113"/>
              <a:gd name="connsiteY235" fmla="*/ 452484 h 2208263"/>
              <a:gd name="connsiteX236" fmla="*/ 1997437 w 7239113"/>
              <a:gd name="connsiteY236" fmla="*/ 446195 h 2208263"/>
              <a:gd name="connsiteX237" fmla="*/ 1973607 w 7239113"/>
              <a:gd name="connsiteY237" fmla="*/ 443050 h 2208263"/>
              <a:gd name="connsiteX238" fmla="*/ 1952331 w 7239113"/>
              <a:gd name="connsiteY238" fmla="*/ 436761 h 2208263"/>
              <a:gd name="connsiteX239" fmla="*/ 1928501 w 7239113"/>
              <a:gd name="connsiteY239" fmla="*/ 430122 h 2208263"/>
              <a:gd name="connsiteX240" fmla="*/ 1906374 w 7239113"/>
              <a:gd name="connsiteY240" fmla="*/ 423832 h 2208263"/>
              <a:gd name="connsiteX241" fmla="*/ 1884246 w 7239113"/>
              <a:gd name="connsiteY241" fmla="*/ 419290 h 2208263"/>
              <a:gd name="connsiteX242" fmla="*/ 1860416 w 7239113"/>
              <a:gd name="connsiteY242" fmla="*/ 412651 h 2208263"/>
              <a:gd name="connsiteX243" fmla="*/ 1838289 w 7239113"/>
              <a:gd name="connsiteY243" fmla="*/ 406362 h 2208263"/>
              <a:gd name="connsiteX244" fmla="*/ 1814459 w 7239113"/>
              <a:gd name="connsiteY244" fmla="*/ 403217 h 2208263"/>
              <a:gd name="connsiteX245" fmla="*/ 1792332 w 7239113"/>
              <a:gd name="connsiteY245" fmla="*/ 396928 h 2208263"/>
              <a:gd name="connsiteX246" fmla="*/ 1770204 w 7239113"/>
              <a:gd name="connsiteY246" fmla="*/ 392036 h 2208263"/>
              <a:gd name="connsiteX247" fmla="*/ 1748077 w 7239113"/>
              <a:gd name="connsiteY247" fmla="*/ 385747 h 2208263"/>
              <a:gd name="connsiteX248" fmla="*/ 1725949 w 7239113"/>
              <a:gd name="connsiteY248" fmla="*/ 379458 h 2208263"/>
              <a:gd name="connsiteX249" fmla="*/ 1702119 w 7239113"/>
              <a:gd name="connsiteY249" fmla="*/ 374566 h 2208263"/>
              <a:gd name="connsiteX250" fmla="*/ 1679992 w 7239113"/>
              <a:gd name="connsiteY250" fmla="*/ 368276 h 2208263"/>
              <a:gd name="connsiteX251" fmla="*/ 1657864 w 7239113"/>
              <a:gd name="connsiteY251" fmla="*/ 365132 h 2208263"/>
              <a:gd name="connsiteX252" fmla="*/ 1634035 w 7239113"/>
              <a:gd name="connsiteY252" fmla="*/ 358842 h 2208263"/>
              <a:gd name="connsiteX253" fmla="*/ 1611056 w 7239113"/>
              <a:gd name="connsiteY253" fmla="*/ 352553 h 2208263"/>
              <a:gd name="connsiteX254" fmla="*/ 1587227 w 7239113"/>
              <a:gd name="connsiteY254" fmla="*/ 347661 h 2208263"/>
              <a:gd name="connsiteX255" fmla="*/ 1565099 w 7239113"/>
              <a:gd name="connsiteY255" fmla="*/ 341372 h 2208263"/>
              <a:gd name="connsiteX256" fmla="*/ 1544674 w 7239113"/>
              <a:gd name="connsiteY256" fmla="*/ 336480 h 2208263"/>
              <a:gd name="connsiteX257" fmla="*/ 1520844 w 7239113"/>
              <a:gd name="connsiteY257" fmla="*/ 330191 h 2208263"/>
              <a:gd name="connsiteX258" fmla="*/ 1498716 w 7239113"/>
              <a:gd name="connsiteY258" fmla="*/ 327046 h 2208263"/>
              <a:gd name="connsiteX259" fmla="*/ 1474886 w 7239113"/>
              <a:gd name="connsiteY259" fmla="*/ 320757 h 2208263"/>
              <a:gd name="connsiteX260" fmla="*/ 1452759 w 7239113"/>
              <a:gd name="connsiteY260" fmla="*/ 315865 h 2208263"/>
              <a:gd name="connsiteX261" fmla="*/ 1430632 w 7239113"/>
              <a:gd name="connsiteY261" fmla="*/ 309576 h 2208263"/>
              <a:gd name="connsiteX262" fmla="*/ 1406802 w 7239113"/>
              <a:gd name="connsiteY262" fmla="*/ 304684 h 2208263"/>
              <a:gd name="connsiteX263" fmla="*/ 1384674 w 7239113"/>
              <a:gd name="connsiteY263" fmla="*/ 298395 h 2208263"/>
              <a:gd name="connsiteX264" fmla="*/ 1360845 w 7239113"/>
              <a:gd name="connsiteY264" fmla="*/ 293852 h 2208263"/>
              <a:gd name="connsiteX265" fmla="*/ 1339568 w 7239113"/>
              <a:gd name="connsiteY265" fmla="*/ 288961 h 2208263"/>
              <a:gd name="connsiteX266" fmla="*/ 1317441 w 7239113"/>
              <a:gd name="connsiteY266" fmla="*/ 284069 h 2208263"/>
              <a:gd name="connsiteX267" fmla="*/ 1293611 w 7239113"/>
              <a:gd name="connsiteY267" fmla="*/ 277780 h 2208263"/>
              <a:gd name="connsiteX268" fmla="*/ 1271483 w 7239113"/>
              <a:gd name="connsiteY268" fmla="*/ 273237 h 2208263"/>
              <a:gd name="connsiteX269" fmla="*/ 1247654 w 7239113"/>
              <a:gd name="connsiteY269" fmla="*/ 268346 h 2208263"/>
              <a:gd name="connsiteX270" fmla="*/ 1225526 w 7239113"/>
              <a:gd name="connsiteY270" fmla="*/ 262056 h 2208263"/>
              <a:gd name="connsiteX271" fmla="*/ 1203398 w 7239113"/>
              <a:gd name="connsiteY271" fmla="*/ 257164 h 2208263"/>
              <a:gd name="connsiteX272" fmla="*/ 1179569 w 7239113"/>
              <a:gd name="connsiteY272" fmla="*/ 250875 h 2208263"/>
              <a:gd name="connsiteX273" fmla="*/ 1157441 w 7239113"/>
              <a:gd name="connsiteY273" fmla="*/ 247730 h 2208263"/>
              <a:gd name="connsiteX274" fmla="*/ 1135314 w 7239113"/>
              <a:gd name="connsiteY274" fmla="*/ 242839 h 2208263"/>
              <a:gd name="connsiteX275" fmla="*/ 1113186 w 7239113"/>
              <a:gd name="connsiteY275" fmla="*/ 236549 h 2208263"/>
              <a:gd name="connsiteX276" fmla="*/ 1091059 w 7239113"/>
              <a:gd name="connsiteY276" fmla="*/ 231658 h 2208263"/>
              <a:gd name="connsiteX277" fmla="*/ 1067229 w 7239113"/>
              <a:gd name="connsiteY277" fmla="*/ 227115 h 2208263"/>
              <a:gd name="connsiteX278" fmla="*/ 1045101 w 7239113"/>
              <a:gd name="connsiteY278" fmla="*/ 220826 h 2208263"/>
              <a:gd name="connsiteX279" fmla="*/ 1021272 w 7239113"/>
              <a:gd name="connsiteY279" fmla="*/ 215934 h 2208263"/>
              <a:gd name="connsiteX280" fmla="*/ 998293 w 7239113"/>
              <a:gd name="connsiteY280" fmla="*/ 211042 h 2208263"/>
              <a:gd name="connsiteX281" fmla="*/ 976166 w 7239113"/>
              <a:gd name="connsiteY281" fmla="*/ 206500 h 2208263"/>
              <a:gd name="connsiteX282" fmla="*/ 952336 w 7239113"/>
              <a:gd name="connsiteY282" fmla="*/ 201608 h 2208263"/>
              <a:gd name="connsiteX283" fmla="*/ 931910 w 7239113"/>
              <a:gd name="connsiteY283" fmla="*/ 197066 h 2208263"/>
              <a:gd name="connsiteX284" fmla="*/ 908081 w 7239113"/>
              <a:gd name="connsiteY284" fmla="*/ 190427 h 2208263"/>
              <a:gd name="connsiteX285" fmla="*/ 885953 w 7239113"/>
              <a:gd name="connsiteY285" fmla="*/ 185885 h 2208263"/>
              <a:gd name="connsiteX286" fmla="*/ 862124 w 7239113"/>
              <a:gd name="connsiteY286" fmla="*/ 180993 h 2208263"/>
              <a:gd name="connsiteX287" fmla="*/ 839996 w 7239113"/>
              <a:gd name="connsiteY287" fmla="*/ 174704 h 2208263"/>
              <a:gd name="connsiteX288" fmla="*/ 817869 w 7239113"/>
              <a:gd name="connsiteY288" fmla="*/ 171559 h 2208263"/>
              <a:gd name="connsiteX289" fmla="*/ 794039 w 7239113"/>
              <a:gd name="connsiteY289" fmla="*/ 166668 h 2208263"/>
              <a:gd name="connsiteX290" fmla="*/ 771911 w 7239113"/>
              <a:gd name="connsiteY290" fmla="*/ 162125 h 2208263"/>
              <a:gd name="connsiteX291" fmla="*/ 748082 w 7239113"/>
              <a:gd name="connsiteY291" fmla="*/ 155486 h 2208263"/>
              <a:gd name="connsiteX292" fmla="*/ 725954 w 7239113"/>
              <a:gd name="connsiteY292" fmla="*/ 150944 h 2208263"/>
              <a:gd name="connsiteX293" fmla="*/ 704678 w 7239113"/>
              <a:gd name="connsiteY293" fmla="*/ 146052 h 2208263"/>
              <a:gd name="connsiteX294" fmla="*/ 680848 w 7239113"/>
              <a:gd name="connsiteY294" fmla="*/ 141510 h 2208263"/>
              <a:gd name="connsiteX295" fmla="*/ 658720 w 7239113"/>
              <a:gd name="connsiteY295" fmla="*/ 134871 h 2208263"/>
              <a:gd name="connsiteX296" fmla="*/ 634891 w 7239113"/>
              <a:gd name="connsiteY296" fmla="*/ 131727 h 2208263"/>
              <a:gd name="connsiteX297" fmla="*/ 612763 w 7239113"/>
              <a:gd name="connsiteY297" fmla="*/ 127184 h 2208263"/>
              <a:gd name="connsiteX298" fmla="*/ 590636 w 7239113"/>
              <a:gd name="connsiteY298" fmla="*/ 122293 h 2208263"/>
              <a:gd name="connsiteX299" fmla="*/ 566806 w 7239113"/>
              <a:gd name="connsiteY299" fmla="*/ 117401 h 2208263"/>
              <a:gd name="connsiteX300" fmla="*/ 544678 w 7239113"/>
              <a:gd name="connsiteY300" fmla="*/ 112859 h 2208263"/>
              <a:gd name="connsiteX301" fmla="*/ 520849 w 7239113"/>
              <a:gd name="connsiteY301" fmla="*/ 106569 h 2208263"/>
              <a:gd name="connsiteX302" fmla="*/ 500423 w 7239113"/>
              <a:gd name="connsiteY302" fmla="*/ 101678 h 2208263"/>
              <a:gd name="connsiteX303" fmla="*/ 478296 w 7239113"/>
              <a:gd name="connsiteY303" fmla="*/ 96786 h 2208263"/>
              <a:gd name="connsiteX304" fmla="*/ 454466 w 7239113"/>
              <a:gd name="connsiteY304" fmla="*/ 93641 h 2208263"/>
              <a:gd name="connsiteX305" fmla="*/ 431488 w 7239113"/>
              <a:gd name="connsiteY305" fmla="*/ 89099 h 2208263"/>
              <a:gd name="connsiteX306" fmla="*/ 408509 w 7239113"/>
              <a:gd name="connsiteY306" fmla="*/ 84207 h 2208263"/>
              <a:gd name="connsiteX307" fmla="*/ 385530 w 7239113"/>
              <a:gd name="connsiteY307" fmla="*/ 79315 h 2208263"/>
              <a:gd name="connsiteX308" fmla="*/ 363403 w 7239113"/>
              <a:gd name="connsiteY308" fmla="*/ 73026 h 2208263"/>
              <a:gd name="connsiteX309" fmla="*/ 339573 w 7239113"/>
              <a:gd name="connsiteY309" fmla="*/ 68484 h 2208263"/>
              <a:gd name="connsiteX310" fmla="*/ 317445 w 7239113"/>
              <a:gd name="connsiteY310" fmla="*/ 63592 h 2208263"/>
              <a:gd name="connsiteX311" fmla="*/ 295318 w 7239113"/>
              <a:gd name="connsiteY311" fmla="*/ 58700 h 2208263"/>
              <a:gd name="connsiteX312" fmla="*/ 273190 w 7239113"/>
              <a:gd name="connsiteY312" fmla="*/ 55556 h 2208263"/>
              <a:gd name="connsiteX313" fmla="*/ 251063 w 7239113"/>
              <a:gd name="connsiteY313" fmla="*/ 51013 h 2208263"/>
              <a:gd name="connsiteX314" fmla="*/ 227233 w 7239113"/>
              <a:gd name="connsiteY314" fmla="*/ 46122 h 2208263"/>
              <a:gd name="connsiteX315" fmla="*/ 205106 w 7239113"/>
              <a:gd name="connsiteY315" fmla="*/ 41230 h 2208263"/>
              <a:gd name="connsiteX316" fmla="*/ 181276 w 7239113"/>
              <a:gd name="connsiteY316" fmla="*/ 36687 h 2208263"/>
              <a:gd name="connsiteX317" fmla="*/ 159148 w 7239113"/>
              <a:gd name="connsiteY317" fmla="*/ 31796 h 2208263"/>
              <a:gd name="connsiteX318" fmla="*/ 137021 w 7239113"/>
              <a:gd name="connsiteY318" fmla="*/ 26904 h 2208263"/>
              <a:gd name="connsiteX319" fmla="*/ 113191 w 7239113"/>
              <a:gd name="connsiteY319" fmla="*/ 22362 h 2208263"/>
              <a:gd name="connsiteX320" fmla="*/ 91915 w 7239113"/>
              <a:gd name="connsiteY320" fmla="*/ 17470 h 2208263"/>
              <a:gd name="connsiteX321" fmla="*/ 68085 w 7239113"/>
              <a:gd name="connsiteY321" fmla="*/ 14325 h 2208263"/>
              <a:gd name="connsiteX322" fmla="*/ 45957 w 7239113"/>
              <a:gd name="connsiteY322" fmla="*/ 9434 h 2208263"/>
              <a:gd name="connsiteX323" fmla="*/ 23830 w 7239113"/>
              <a:gd name="connsiteY323" fmla="*/ 4891 h 2208263"/>
              <a:gd name="connsiteX324" fmla="*/ 0 w 7239113"/>
              <a:gd name="connsiteY324" fmla="*/ 0 h 2208263"/>
              <a:gd name="connsiteX0" fmla="*/ 5991459 w 7239113"/>
              <a:gd name="connsiteY0" fmla="*/ 1693933 h 2208263"/>
              <a:gd name="connsiteX1" fmla="*/ 6013587 w 7239113"/>
              <a:gd name="connsiteY1" fmla="*/ 1701970 h 2208263"/>
              <a:gd name="connsiteX2" fmla="*/ 6037417 w 7239113"/>
              <a:gd name="connsiteY2" fmla="*/ 1711404 h 2208263"/>
              <a:gd name="connsiteX3" fmla="*/ 6059545 w 7239113"/>
              <a:gd name="connsiteY3" fmla="*/ 1720838 h 2208263"/>
              <a:gd name="connsiteX4" fmla="*/ 6081672 w 7239113"/>
              <a:gd name="connsiteY4" fmla="*/ 1728874 h 2208263"/>
              <a:gd name="connsiteX5" fmla="*/ 6105501 w 7239113"/>
              <a:gd name="connsiteY5" fmla="*/ 1736911 h 2208263"/>
              <a:gd name="connsiteX6" fmla="*/ 6125927 w 7239113"/>
              <a:gd name="connsiteY6" fmla="*/ 1746345 h 2208263"/>
              <a:gd name="connsiteX7" fmla="*/ 6149757 w 7239113"/>
              <a:gd name="connsiteY7" fmla="*/ 1755779 h 2208263"/>
              <a:gd name="connsiteX8" fmla="*/ 6172735 w 7239113"/>
              <a:gd name="connsiteY8" fmla="*/ 1763815 h 2208263"/>
              <a:gd name="connsiteX9" fmla="*/ 6194863 w 7239113"/>
              <a:gd name="connsiteY9" fmla="*/ 1773249 h 2208263"/>
              <a:gd name="connsiteX10" fmla="*/ 6218693 w 7239113"/>
              <a:gd name="connsiteY10" fmla="*/ 1782683 h 2208263"/>
              <a:gd name="connsiteX11" fmla="*/ 6240820 w 7239113"/>
              <a:gd name="connsiteY11" fmla="*/ 1790720 h 2208263"/>
              <a:gd name="connsiteX12" fmla="*/ 6264650 w 7239113"/>
              <a:gd name="connsiteY12" fmla="*/ 1798756 h 2208263"/>
              <a:gd name="connsiteX13" fmla="*/ 6286777 w 7239113"/>
              <a:gd name="connsiteY13" fmla="*/ 1808190 h 2208263"/>
              <a:gd name="connsiteX14" fmla="*/ 6308905 w 7239113"/>
              <a:gd name="connsiteY14" fmla="*/ 1817624 h 2208263"/>
              <a:gd name="connsiteX15" fmla="*/ 6331033 w 7239113"/>
              <a:gd name="connsiteY15" fmla="*/ 1827408 h 2208263"/>
              <a:gd name="connsiteX16" fmla="*/ 6353160 w 7239113"/>
              <a:gd name="connsiteY16" fmla="*/ 1836842 h 2208263"/>
              <a:gd name="connsiteX17" fmla="*/ 6376989 w 7239113"/>
              <a:gd name="connsiteY17" fmla="*/ 1844878 h 2208263"/>
              <a:gd name="connsiteX18" fmla="*/ 6399117 w 7239113"/>
              <a:gd name="connsiteY18" fmla="*/ 1854312 h 2208263"/>
              <a:gd name="connsiteX19" fmla="*/ 6422947 w 7239113"/>
              <a:gd name="connsiteY19" fmla="*/ 1863746 h 2208263"/>
              <a:gd name="connsiteX20" fmla="*/ 6445075 w 7239113"/>
              <a:gd name="connsiteY20" fmla="*/ 1873180 h 2208263"/>
              <a:gd name="connsiteX21" fmla="*/ 6467202 w 7239113"/>
              <a:gd name="connsiteY21" fmla="*/ 1881216 h 2208263"/>
              <a:gd name="connsiteX22" fmla="*/ 6491031 w 7239113"/>
              <a:gd name="connsiteY22" fmla="*/ 1890651 h 2208263"/>
              <a:gd name="connsiteX23" fmla="*/ 6514010 w 7239113"/>
              <a:gd name="connsiteY23" fmla="*/ 1900434 h 2208263"/>
              <a:gd name="connsiteX24" fmla="*/ 6536138 w 7239113"/>
              <a:gd name="connsiteY24" fmla="*/ 1909868 h 2208263"/>
              <a:gd name="connsiteX25" fmla="*/ 6558265 w 7239113"/>
              <a:gd name="connsiteY25" fmla="*/ 1917904 h 2208263"/>
              <a:gd name="connsiteX26" fmla="*/ 6580393 w 7239113"/>
              <a:gd name="connsiteY26" fmla="*/ 1927338 h 2208263"/>
              <a:gd name="connsiteX27" fmla="*/ 6604223 w 7239113"/>
              <a:gd name="connsiteY27" fmla="*/ 1936772 h 2208263"/>
              <a:gd name="connsiteX28" fmla="*/ 6626350 w 7239113"/>
              <a:gd name="connsiteY28" fmla="*/ 1947954 h 2208263"/>
              <a:gd name="connsiteX29" fmla="*/ 6650180 w 7239113"/>
              <a:gd name="connsiteY29" fmla="*/ 1955990 h 2208263"/>
              <a:gd name="connsiteX30" fmla="*/ 6672307 w 7239113"/>
              <a:gd name="connsiteY30" fmla="*/ 1965424 h 2208263"/>
              <a:gd name="connsiteX31" fmla="*/ 6694435 w 7239113"/>
              <a:gd name="connsiteY31" fmla="*/ 1974858 h 2208263"/>
              <a:gd name="connsiteX32" fmla="*/ 6718265 w 7239113"/>
              <a:gd name="connsiteY32" fmla="*/ 1984292 h 2208263"/>
              <a:gd name="connsiteX33" fmla="*/ 6738690 w 7239113"/>
              <a:gd name="connsiteY33" fmla="*/ 1992328 h 2208263"/>
              <a:gd name="connsiteX34" fmla="*/ 6762519 w 7239113"/>
              <a:gd name="connsiteY34" fmla="*/ 2003510 h 2208263"/>
              <a:gd name="connsiteX35" fmla="*/ 6785498 w 7239113"/>
              <a:gd name="connsiteY35" fmla="*/ 2012944 h 2208263"/>
              <a:gd name="connsiteX36" fmla="*/ 6807626 w 7239113"/>
              <a:gd name="connsiteY36" fmla="*/ 2022378 h 2208263"/>
              <a:gd name="connsiteX37" fmla="*/ 6831455 w 7239113"/>
              <a:gd name="connsiteY37" fmla="*/ 2030414 h 2208263"/>
              <a:gd name="connsiteX38" fmla="*/ 6853583 w 7239113"/>
              <a:gd name="connsiteY38" fmla="*/ 2041595 h 2208263"/>
              <a:gd name="connsiteX39" fmla="*/ 6877413 w 7239113"/>
              <a:gd name="connsiteY39" fmla="*/ 2051029 h 2208263"/>
              <a:gd name="connsiteX40" fmla="*/ 6899540 w 7239113"/>
              <a:gd name="connsiteY40" fmla="*/ 2060463 h 2208263"/>
              <a:gd name="connsiteX41" fmla="*/ 6921668 w 7239113"/>
              <a:gd name="connsiteY41" fmla="*/ 2070247 h 2208263"/>
              <a:gd name="connsiteX42" fmla="*/ 6943795 w 7239113"/>
              <a:gd name="connsiteY42" fmla="*/ 2079681 h 2208263"/>
              <a:gd name="connsiteX43" fmla="*/ 6965923 w 7239113"/>
              <a:gd name="connsiteY43" fmla="*/ 2089115 h 2208263"/>
              <a:gd name="connsiteX44" fmla="*/ 6989753 w 7239113"/>
              <a:gd name="connsiteY44" fmla="*/ 2100296 h 2208263"/>
              <a:gd name="connsiteX45" fmla="*/ 7011880 w 7239113"/>
              <a:gd name="connsiteY45" fmla="*/ 2108332 h 2208263"/>
              <a:gd name="connsiteX46" fmla="*/ 7034007 w 7239113"/>
              <a:gd name="connsiteY46" fmla="*/ 2117766 h 2208263"/>
              <a:gd name="connsiteX47" fmla="*/ 7057837 w 7239113"/>
              <a:gd name="connsiteY47" fmla="*/ 2128947 h 2208263"/>
              <a:gd name="connsiteX48" fmla="*/ 7079965 w 7239113"/>
              <a:gd name="connsiteY48" fmla="*/ 2138381 h 2208263"/>
              <a:gd name="connsiteX49" fmla="*/ 7103795 w 7239113"/>
              <a:gd name="connsiteY49" fmla="*/ 2147815 h 2208263"/>
              <a:gd name="connsiteX50" fmla="*/ 7126773 w 7239113"/>
              <a:gd name="connsiteY50" fmla="*/ 2157599 h 2208263"/>
              <a:gd name="connsiteX51" fmla="*/ 7148901 w 7239113"/>
              <a:gd name="connsiteY51" fmla="*/ 2168431 h 2208263"/>
              <a:gd name="connsiteX52" fmla="*/ 7171028 w 7239113"/>
              <a:gd name="connsiteY52" fmla="*/ 2178214 h 2208263"/>
              <a:gd name="connsiteX53" fmla="*/ 7193156 w 7239113"/>
              <a:gd name="connsiteY53" fmla="*/ 2187648 h 2208263"/>
              <a:gd name="connsiteX54" fmla="*/ 7216985 w 7239113"/>
              <a:gd name="connsiteY54" fmla="*/ 2197082 h 2208263"/>
              <a:gd name="connsiteX55" fmla="*/ 7239113 w 7239113"/>
              <a:gd name="connsiteY55" fmla="*/ 2208263 h 2208263"/>
              <a:gd name="connsiteX56" fmla="*/ 5991459 w 7239113"/>
              <a:gd name="connsiteY56" fmla="*/ 1693933 h 2208263"/>
              <a:gd name="connsiteX57" fmla="*/ 5901260 w 7239113"/>
              <a:gd name="connsiteY57" fmla="*/ 1658998 h 2208263"/>
              <a:gd name="connsiteX58" fmla="*/ 5923375 w 7239113"/>
              <a:gd name="connsiteY58" fmla="*/ 1668427 h 2208263"/>
              <a:gd name="connsiteX59" fmla="*/ 5901260 w 7239113"/>
              <a:gd name="connsiteY59" fmla="*/ 1658998 h 2208263"/>
              <a:gd name="connsiteX60" fmla="*/ 5878266 w 7239113"/>
              <a:gd name="connsiteY60" fmla="*/ 1649558 h 2208263"/>
              <a:gd name="connsiteX61" fmla="*/ 5878269 w 7239113"/>
              <a:gd name="connsiteY61" fmla="*/ 1649558 h 2208263"/>
              <a:gd name="connsiteX62" fmla="*/ 5901247 w 7239113"/>
              <a:gd name="connsiteY62" fmla="*/ 1658992 h 2208263"/>
              <a:gd name="connsiteX63" fmla="*/ 5901260 w 7239113"/>
              <a:gd name="connsiteY63" fmla="*/ 1658998 h 2208263"/>
              <a:gd name="connsiteX64" fmla="*/ 5878266 w 7239113"/>
              <a:gd name="connsiteY64" fmla="*/ 1649558 h 2208263"/>
              <a:gd name="connsiteX65" fmla="*/ 5878266 w 7239113"/>
              <a:gd name="connsiteY65" fmla="*/ 1649558 h 2208263"/>
              <a:gd name="connsiteX66" fmla="*/ 5854439 w 7239113"/>
              <a:gd name="connsiteY66" fmla="*/ 1643269 h 2208263"/>
              <a:gd name="connsiteX67" fmla="*/ 5832312 w 7239113"/>
              <a:gd name="connsiteY67" fmla="*/ 1633486 h 2208263"/>
              <a:gd name="connsiteX68" fmla="*/ 5810184 w 7239113"/>
              <a:gd name="connsiteY68" fmla="*/ 1624052 h 2208263"/>
              <a:gd name="connsiteX69" fmla="*/ 5786355 w 7239113"/>
              <a:gd name="connsiteY69" fmla="*/ 1616015 h 2208263"/>
              <a:gd name="connsiteX70" fmla="*/ 5764227 w 7239113"/>
              <a:gd name="connsiteY70" fmla="*/ 1606581 h 2208263"/>
              <a:gd name="connsiteX71" fmla="*/ 5740397 w 7239113"/>
              <a:gd name="connsiteY71" fmla="*/ 1600292 h 2208263"/>
              <a:gd name="connsiteX72" fmla="*/ 5718270 w 7239113"/>
              <a:gd name="connsiteY72" fmla="*/ 1590858 h 2208263"/>
              <a:gd name="connsiteX73" fmla="*/ 5697844 w 7239113"/>
              <a:gd name="connsiteY73" fmla="*/ 1581074 h 2208263"/>
              <a:gd name="connsiteX74" fmla="*/ 5674015 w 7239113"/>
              <a:gd name="connsiteY74" fmla="*/ 1573387 h 2208263"/>
              <a:gd name="connsiteX75" fmla="*/ 5651887 w 7239113"/>
              <a:gd name="connsiteY75" fmla="*/ 1565351 h 2208263"/>
              <a:gd name="connsiteX76" fmla="*/ 5628057 w 7239113"/>
              <a:gd name="connsiteY76" fmla="*/ 1557315 h 2208263"/>
              <a:gd name="connsiteX77" fmla="*/ 5605930 w 7239113"/>
              <a:gd name="connsiteY77" fmla="*/ 1547880 h 2208263"/>
              <a:gd name="connsiteX78" fmla="*/ 5582951 w 7239113"/>
              <a:gd name="connsiteY78" fmla="*/ 1539844 h 2208263"/>
              <a:gd name="connsiteX79" fmla="*/ 5559122 w 7239113"/>
              <a:gd name="connsiteY79" fmla="*/ 1530410 h 2208263"/>
              <a:gd name="connsiteX80" fmla="*/ 5536994 w 7239113"/>
              <a:gd name="connsiteY80" fmla="*/ 1524121 h 2208263"/>
              <a:gd name="connsiteX81" fmla="*/ 5513164 w 7239113"/>
              <a:gd name="connsiteY81" fmla="*/ 1516084 h 2208263"/>
              <a:gd name="connsiteX82" fmla="*/ 5492739 w 7239113"/>
              <a:gd name="connsiteY82" fmla="*/ 1506650 h 2208263"/>
              <a:gd name="connsiteX83" fmla="*/ 5470611 w 7239113"/>
              <a:gd name="connsiteY83" fmla="*/ 1498614 h 2208263"/>
              <a:gd name="connsiteX84" fmla="*/ 5446782 w 7239113"/>
              <a:gd name="connsiteY84" fmla="*/ 1489180 h 2208263"/>
              <a:gd name="connsiteX85" fmla="*/ 5424654 w 7239113"/>
              <a:gd name="connsiteY85" fmla="*/ 1482890 h 2208263"/>
              <a:gd name="connsiteX86" fmla="*/ 5400825 w 7239113"/>
              <a:gd name="connsiteY86" fmla="*/ 1474854 h 2208263"/>
              <a:gd name="connsiteX87" fmla="*/ 5378697 w 7239113"/>
              <a:gd name="connsiteY87" fmla="*/ 1465420 h 2208263"/>
              <a:gd name="connsiteX88" fmla="*/ 5356569 w 7239113"/>
              <a:gd name="connsiteY88" fmla="*/ 1457384 h 2208263"/>
              <a:gd name="connsiteX89" fmla="*/ 5332740 w 7239113"/>
              <a:gd name="connsiteY89" fmla="*/ 1449347 h 2208263"/>
              <a:gd name="connsiteX90" fmla="*/ 5310612 w 7239113"/>
              <a:gd name="connsiteY90" fmla="*/ 1441660 h 2208263"/>
              <a:gd name="connsiteX91" fmla="*/ 5286783 w 7239113"/>
              <a:gd name="connsiteY91" fmla="*/ 1433624 h 2208263"/>
              <a:gd name="connsiteX92" fmla="*/ 5265506 w 7239113"/>
              <a:gd name="connsiteY92" fmla="*/ 1425587 h 2208263"/>
              <a:gd name="connsiteX93" fmla="*/ 5241676 w 7239113"/>
              <a:gd name="connsiteY93" fmla="*/ 1416153 h 2208263"/>
              <a:gd name="connsiteX94" fmla="*/ 5219549 w 7239113"/>
              <a:gd name="connsiteY94" fmla="*/ 1409864 h 2208263"/>
              <a:gd name="connsiteX95" fmla="*/ 5197421 w 7239113"/>
              <a:gd name="connsiteY95" fmla="*/ 1401828 h 2208263"/>
              <a:gd name="connsiteX96" fmla="*/ 5173592 w 7239113"/>
              <a:gd name="connsiteY96" fmla="*/ 1392394 h 2208263"/>
              <a:gd name="connsiteX97" fmla="*/ 5151464 w 7239113"/>
              <a:gd name="connsiteY97" fmla="*/ 1384357 h 2208263"/>
              <a:gd name="connsiteX98" fmla="*/ 5127634 w 7239113"/>
              <a:gd name="connsiteY98" fmla="*/ 1376321 h 2208263"/>
              <a:gd name="connsiteX99" fmla="*/ 5105507 w 7239113"/>
              <a:gd name="connsiteY99" fmla="*/ 1370031 h 2208263"/>
              <a:gd name="connsiteX100" fmla="*/ 5083379 w 7239113"/>
              <a:gd name="connsiteY100" fmla="*/ 1361995 h 2208263"/>
              <a:gd name="connsiteX101" fmla="*/ 5061252 w 7239113"/>
              <a:gd name="connsiteY101" fmla="*/ 1352561 h 2208263"/>
              <a:gd name="connsiteX102" fmla="*/ 5039124 w 7239113"/>
              <a:gd name="connsiteY102" fmla="*/ 1344525 h 2208263"/>
              <a:gd name="connsiteX103" fmla="*/ 5015295 w 7239113"/>
              <a:gd name="connsiteY103" fmla="*/ 1336838 h 2208263"/>
              <a:gd name="connsiteX104" fmla="*/ 4993167 w 7239113"/>
              <a:gd name="connsiteY104" fmla="*/ 1330548 h 2208263"/>
              <a:gd name="connsiteX105" fmla="*/ 4970188 w 7239113"/>
              <a:gd name="connsiteY105" fmla="*/ 1322512 h 2208263"/>
              <a:gd name="connsiteX106" fmla="*/ 4946359 w 7239113"/>
              <a:gd name="connsiteY106" fmla="*/ 1314475 h 2208263"/>
              <a:gd name="connsiteX107" fmla="*/ 4924231 w 7239113"/>
              <a:gd name="connsiteY107" fmla="*/ 1306439 h 2208263"/>
              <a:gd name="connsiteX108" fmla="*/ 4900401 w 7239113"/>
              <a:gd name="connsiteY108" fmla="*/ 1298752 h 2208263"/>
              <a:gd name="connsiteX109" fmla="*/ 4878274 w 7239113"/>
              <a:gd name="connsiteY109" fmla="*/ 1290716 h 2208263"/>
              <a:gd name="connsiteX110" fmla="*/ 4857848 w 7239113"/>
              <a:gd name="connsiteY110" fmla="*/ 1282679 h 2208263"/>
              <a:gd name="connsiteX111" fmla="*/ 4834019 w 7239113"/>
              <a:gd name="connsiteY111" fmla="*/ 1274643 h 2208263"/>
              <a:gd name="connsiteX112" fmla="*/ 4811891 w 7239113"/>
              <a:gd name="connsiteY112" fmla="*/ 1266956 h 2208263"/>
              <a:gd name="connsiteX113" fmla="*/ 4788062 w 7239113"/>
              <a:gd name="connsiteY113" fmla="*/ 1258919 h 2208263"/>
              <a:gd name="connsiteX114" fmla="*/ 4765934 w 7239113"/>
              <a:gd name="connsiteY114" fmla="*/ 1252630 h 2208263"/>
              <a:gd name="connsiteX115" fmla="*/ 4743807 w 7239113"/>
              <a:gd name="connsiteY115" fmla="*/ 1244594 h 2208263"/>
              <a:gd name="connsiteX116" fmla="*/ 4719977 w 7239113"/>
              <a:gd name="connsiteY116" fmla="*/ 1236557 h 2208263"/>
              <a:gd name="connsiteX117" fmla="*/ 4697849 w 7239113"/>
              <a:gd name="connsiteY117" fmla="*/ 1228870 h 2208263"/>
              <a:gd name="connsiteX118" fmla="*/ 4674020 w 7239113"/>
              <a:gd name="connsiteY118" fmla="*/ 1220834 h 2208263"/>
              <a:gd name="connsiteX119" fmla="*/ 4652743 w 7239113"/>
              <a:gd name="connsiteY119" fmla="*/ 1214544 h 2208263"/>
              <a:gd name="connsiteX120" fmla="*/ 4630616 w 7239113"/>
              <a:gd name="connsiteY120" fmla="*/ 1206508 h 2208263"/>
              <a:gd name="connsiteX121" fmla="*/ 4606786 w 7239113"/>
              <a:gd name="connsiteY121" fmla="*/ 1198472 h 2208263"/>
              <a:gd name="connsiteX122" fmla="*/ 4584658 w 7239113"/>
              <a:gd name="connsiteY122" fmla="*/ 1192182 h 2208263"/>
              <a:gd name="connsiteX123" fmla="*/ 4560829 w 7239113"/>
              <a:gd name="connsiteY123" fmla="*/ 1184495 h 2208263"/>
              <a:gd name="connsiteX124" fmla="*/ 4538701 w 7239113"/>
              <a:gd name="connsiteY124" fmla="*/ 1177857 h 2208263"/>
              <a:gd name="connsiteX125" fmla="*/ 4516574 w 7239113"/>
              <a:gd name="connsiteY125" fmla="*/ 1170170 h 2208263"/>
              <a:gd name="connsiteX126" fmla="*/ 4492744 w 7239113"/>
              <a:gd name="connsiteY126" fmla="*/ 1162133 h 2208263"/>
              <a:gd name="connsiteX127" fmla="*/ 4470616 w 7239113"/>
              <a:gd name="connsiteY127" fmla="*/ 1154097 h 2208263"/>
              <a:gd name="connsiteX128" fmla="*/ 4448489 w 7239113"/>
              <a:gd name="connsiteY128" fmla="*/ 1146060 h 2208263"/>
              <a:gd name="connsiteX129" fmla="*/ 4426361 w 7239113"/>
              <a:gd name="connsiteY129" fmla="*/ 1139771 h 2208263"/>
              <a:gd name="connsiteX130" fmla="*/ 4404234 w 7239113"/>
              <a:gd name="connsiteY130" fmla="*/ 1133482 h 2208263"/>
              <a:gd name="connsiteX131" fmla="*/ 4380404 w 7239113"/>
              <a:gd name="connsiteY131" fmla="*/ 1125445 h 2208263"/>
              <a:gd name="connsiteX132" fmla="*/ 4357425 w 7239113"/>
              <a:gd name="connsiteY132" fmla="*/ 1117758 h 2208263"/>
              <a:gd name="connsiteX133" fmla="*/ 4333596 w 7239113"/>
              <a:gd name="connsiteY133" fmla="*/ 1109722 h 2208263"/>
              <a:gd name="connsiteX134" fmla="*/ 4311468 w 7239113"/>
              <a:gd name="connsiteY134" fmla="*/ 1101685 h 2208263"/>
              <a:gd name="connsiteX135" fmla="*/ 4289341 w 7239113"/>
              <a:gd name="connsiteY135" fmla="*/ 1097143 h 2208263"/>
              <a:gd name="connsiteX136" fmla="*/ 4265511 w 7239113"/>
              <a:gd name="connsiteY136" fmla="*/ 1089107 h 2208263"/>
              <a:gd name="connsiteX137" fmla="*/ 4245086 w 7239113"/>
              <a:gd name="connsiteY137" fmla="*/ 1081070 h 2208263"/>
              <a:gd name="connsiteX138" fmla="*/ 4221256 w 7239113"/>
              <a:gd name="connsiteY138" fmla="*/ 1073034 h 2208263"/>
              <a:gd name="connsiteX139" fmla="*/ 4199128 w 7239113"/>
              <a:gd name="connsiteY139" fmla="*/ 1066745 h 2208263"/>
              <a:gd name="connsiteX140" fmla="*/ 4175299 w 7239113"/>
              <a:gd name="connsiteY140" fmla="*/ 1060455 h 2208263"/>
              <a:gd name="connsiteX141" fmla="*/ 4153171 w 7239113"/>
              <a:gd name="connsiteY141" fmla="*/ 1052419 h 2208263"/>
              <a:gd name="connsiteX142" fmla="*/ 4131044 w 7239113"/>
              <a:gd name="connsiteY142" fmla="*/ 1046129 h 2208263"/>
              <a:gd name="connsiteX143" fmla="*/ 4107214 w 7239113"/>
              <a:gd name="connsiteY143" fmla="*/ 1038442 h 2208263"/>
              <a:gd name="connsiteX144" fmla="*/ 4085086 w 7239113"/>
              <a:gd name="connsiteY144" fmla="*/ 1030406 h 2208263"/>
              <a:gd name="connsiteX145" fmla="*/ 4061257 w 7239113"/>
              <a:gd name="connsiteY145" fmla="*/ 1024117 h 2208263"/>
              <a:gd name="connsiteX146" fmla="*/ 4039980 w 7239113"/>
              <a:gd name="connsiteY146" fmla="*/ 1017478 h 2208263"/>
              <a:gd name="connsiteX147" fmla="*/ 4017853 w 7239113"/>
              <a:gd name="connsiteY147" fmla="*/ 1009791 h 2208263"/>
              <a:gd name="connsiteX148" fmla="*/ 3994023 w 7239113"/>
              <a:gd name="connsiteY148" fmla="*/ 1003502 h 2208263"/>
              <a:gd name="connsiteX149" fmla="*/ 3971895 w 7239113"/>
              <a:gd name="connsiteY149" fmla="*/ 995465 h 2208263"/>
              <a:gd name="connsiteX150" fmla="*/ 3948066 w 7239113"/>
              <a:gd name="connsiteY150" fmla="*/ 989176 h 2208263"/>
              <a:gd name="connsiteX151" fmla="*/ 3925938 w 7239113"/>
              <a:gd name="connsiteY151" fmla="*/ 982886 h 2208263"/>
              <a:gd name="connsiteX152" fmla="*/ 3903811 w 7239113"/>
              <a:gd name="connsiteY152" fmla="*/ 974850 h 2208263"/>
              <a:gd name="connsiteX153" fmla="*/ 3879981 w 7239113"/>
              <a:gd name="connsiteY153" fmla="*/ 968561 h 2208263"/>
              <a:gd name="connsiteX154" fmla="*/ 3857853 w 7239113"/>
              <a:gd name="connsiteY154" fmla="*/ 960524 h 2208263"/>
              <a:gd name="connsiteX155" fmla="*/ 3834024 w 7239113"/>
              <a:gd name="connsiteY155" fmla="*/ 954235 h 2208263"/>
              <a:gd name="connsiteX156" fmla="*/ 3813598 w 7239113"/>
              <a:gd name="connsiteY156" fmla="*/ 947946 h 2208263"/>
              <a:gd name="connsiteX157" fmla="*/ 3791471 w 7239113"/>
              <a:gd name="connsiteY157" fmla="*/ 941307 h 2208263"/>
              <a:gd name="connsiteX158" fmla="*/ 3767641 w 7239113"/>
              <a:gd name="connsiteY158" fmla="*/ 933620 h 2208263"/>
              <a:gd name="connsiteX159" fmla="*/ 3744663 w 7239113"/>
              <a:gd name="connsiteY159" fmla="*/ 926981 h 2208263"/>
              <a:gd name="connsiteX160" fmla="*/ 3720833 w 7239113"/>
              <a:gd name="connsiteY160" fmla="*/ 919294 h 2208263"/>
              <a:gd name="connsiteX161" fmla="*/ 3698705 w 7239113"/>
              <a:gd name="connsiteY161" fmla="*/ 913005 h 2208263"/>
              <a:gd name="connsiteX162" fmla="*/ 3676578 w 7239113"/>
              <a:gd name="connsiteY162" fmla="*/ 906366 h 2208263"/>
              <a:gd name="connsiteX163" fmla="*/ 3652748 w 7239113"/>
              <a:gd name="connsiteY163" fmla="*/ 900077 h 2208263"/>
              <a:gd name="connsiteX164" fmla="*/ 3630621 w 7239113"/>
              <a:gd name="connsiteY164" fmla="*/ 893787 h 2208263"/>
              <a:gd name="connsiteX165" fmla="*/ 3608493 w 7239113"/>
              <a:gd name="connsiteY165" fmla="*/ 885751 h 2208263"/>
              <a:gd name="connsiteX166" fmla="*/ 3586365 w 7239113"/>
              <a:gd name="connsiteY166" fmla="*/ 879461 h 2208263"/>
              <a:gd name="connsiteX167" fmla="*/ 3564238 w 7239113"/>
              <a:gd name="connsiteY167" fmla="*/ 871425 h 2208263"/>
              <a:gd name="connsiteX168" fmla="*/ 3540408 w 7239113"/>
              <a:gd name="connsiteY168" fmla="*/ 866883 h 2208263"/>
              <a:gd name="connsiteX169" fmla="*/ 3518281 w 7239113"/>
              <a:gd name="connsiteY169" fmla="*/ 860593 h 2208263"/>
              <a:gd name="connsiteX170" fmla="*/ 3494451 w 7239113"/>
              <a:gd name="connsiteY170" fmla="*/ 852557 h 2208263"/>
              <a:gd name="connsiteX171" fmla="*/ 3472323 w 7239113"/>
              <a:gd name="connsiteY171" fmla="*/ 846268 h 2208263"/>
              <a:gd name="connsiteX172" fmla="*/ 3449345 w 7239113"/>
              <a:gd name="connsiteY172" fmla="*/ 838231 h 2208263"/>
              <a:gd name="connsiteX173" fmla="*/ 3425515 w 7239113"/>
              <a:gd name="connsiteY173" fmla="*/ 831942 h 2208263"/>
              <a:gd name="connsiteX174" fmla="*/ 3405090 w 7239113"/>
              <a:gd name="connsiteY174" fmla="*/ 827050 h 2208263"/>
              <a:gd name="connsiteX175" fmla="*/ 3381260 w 7239113"/>
              <a:gd name="connsiteY175" fmla="*/ 819363 h 2208263"/>
              <a:gd name="connsiteX176" fmla="*/ 3359133 w 7239113"/>
              <a:gd name="connsiteY176" fmla="*/ 812724 h 2208263"/>
              <a:gd name="connsiteX177" fmla="*/ 3337005 w 7239113"/>
              <a:gd name="connsiteY177" fmla="*/ 806435 h 2208263"/>
              <a:gd name="connsiteX178" fmla="*/ 3313175 w 7239113"/>
              <a:gd name="connsiteY178" fmla="*/ 800146 h 2208263"/>
              <a:gd name="connsiteX179" fmla="*/ 3291048 w 7239113"/>
              <a:gd name="connsiteY179" fmla="*/ 792109 h 2208263"/>
              <a:gd name="connsiteX180" fmla="*/ 3267218 w 7239113"/>
              <a:gd name="connsiteY180" fmla="*/ 787567 h 2208263"/>
              <a:gd name="connsiteX181" fmla="*/ 3245091 w 7239113"/>
              <a:gd name="connsiteY181" fmla="*/ 780928 h 2208263"/>
              <a:gd name="connsiteX182" fmla="*/ 3222963 w 7239113"/>
              <a:gd name="connsiteY182" fmla="*/ 774639 h 2208263"/>
              <a:gd name="connsiteX183" fmla="*/ 3200835 w 7239113"/>
              <a:gd name="connsiteY183" fmla="*/ 766952 h 2208263"/>
              <a:gd name="connsiteX184" fmla="*/ 3178708 w 7239113"/>
              <a:gd name="connsiteY184" fmla="*/ 760313 h 2208263"/>
              <a:gd name="connsiteX185" fmla="*/ 3154878 w 7239113"/>
              <a:gd name="connsiteY185" fmla="*/ 754024 h 2208263"/>
              <a:gd name="connsiteX186" fmla="*/ 3131900 w 7239113"/>
              <a:gd name="connsiteY186" fmla="*/ 749481 h 2208263"/>
              <a:gd name="connsiteX187" fmla="*/ 3108070 w 7239113"/>
              <a:gd name="connsiteY187" fmla="*/ 741445 h 2208263"/>
              <a:gd name="connsiteX188" fmla="*/ 3085942 w 7239113"/>
              <a:gd name="connsiteY188" fmla="*/ 735156 h 2208263"/>
              <a:gd name="connsiteX189" fmla="*/ 3063815 w 7239113"/>
              <a:gd name="connsiteY189" fmla="*/ 728866 h 2208263"/>
              <a:gd name="connsiteX190" fmla="*/ 3039985 w 7239113"/>
              <a:gd name="connsiteY190" fmla="*/ 722228 h 2208263"/>
              <a:gd name="connsiteX191" fmla="*/ 3017858 w 7239113"/>
              <a:gd name="connsiteY191" fmla="*/ 715938 h 2208263"/>
              <a:gd name="connsiteX192" fmla="*/ 2995730 w 7239113"/>
              <a:gd name="connsiteY192" fmla="*/ 711396 h 2208263"/>
              <a:gd name="connsiteX193" fmla="*/ 2973603 w 7239113"/>
              <a:gd name="connsiteY193" fmla="*/ 704757 h 2208263"/>
              <a:gd name="connsiteX194" fmla="*/ 2951475 w 7239113"/>
              <a:gd name="connsiteY194" fmla="*/ 697070 h 2208263"/>
              <a:gd name="connsiteX195" fmla="*/ 2927645 w 7239113"/>
              <a:gd name="connsiteY195" fmla="*/ 690781 h 2208263"/>
              <a:gd name="connsiteX196" fmla="*/ 2905518 w 7239113"/>
              <a:gd name="connsiteY196" fmla="*/ 684142 h 2208263"/>
              <a:gd name="connsiteX197" fmla="*/ 2881688 w 7239113"/>
              <a:gd name="connsiteY197" fmla="*/ 677853 h 2208263"/>
              <a:gd name="connsiteX198" fmla="*/ 2859560 w 7239113"/>
              <a:gd name="connsiteY198" fmla="*/ 673310 h 2208263"/>
              <a:gd name="connsiteX199" fmla="*/ 2836582 w 7239113"/>
              <a:gd name="connsiteY199" fmla="*/ 666672 h 2208263"/>
              <a:gd name="connsiteX200" fmla="*/ 2812752 w 7239113"/>
              <a:gd name="connsiteY200" fmla="*/ 660382 h 2208263"/>
              <a:gd name="connsiteX201" fmla="*/ 2792327 w 7239113"/>
              <a:gd name="connsiteY201" fmla="*/ 654093 h 2208263"/>
              <a:gd name="connsiteX202" fmla="*/ 2768497 w 7239113"/>
              <a:gd name="connsiteY202" fmla="*/ 647803 h 2208263"/>
              <a:gd name="connsiteX203" fmla="*/ 2746369 w 7239113"/>
              <a:gd name="connsiteY203" fmla="*/ 641514 h 2208263"/>
              <a:gd name="connsiteX204" fmla="*/ 2724242 w 7239113"/>
              <a:gd name="connsiteY204" fmla="*/ 636622 h 2208263"/>
              <a:gd name="connsiteX205" fmla="*/ 2700412 w 7239113"/>
              <a:gd name="connsiteY205" fmla="*/ 630333 h 2208263"/>
              <a:gd name="connsiteX206" fmla="*/ 2678285 w 7239113"/>
              <a:gd name="connsiteY206" fmla="*/ 624044 h 2208263"/>
              <a:gd name="connsiteX207" fmla="*/ 2654455 w 7239113"/>
              <a:gd name="connsiteY207" fmla="*/ 617754 h 2208263"/>
              <a:gd name="connsiteX208" fmla="*/ 2632328 w 7239113"/>
              <a:gd name="connsiteY208" fmla="*/ 611116 h 2208263"/>
              <a:gd name="connsiteX209" fmla="*/ 2610200 w 7239113"/>
              <a:gd name="connsiteY209" fmla="*/ 604826 h 2208263"/>
              <a:gd name="connsiteX210" fmla="*/ 2588072 w 7239113"/>
              <a:gd name="connsiteY210" fmla="*/ 598537 h 2208263"/>
              <a:gd name="connsiteX211" fmla="*/ 2565094 w 7239113"/>
              <a:gd name="connsiteY211" fmla="*/ 593645 h 2208263"/>
              <a:gd name="connsiteX212" fmla="*/ 2542115 w 7239113"/>
              <a:gd name="connsiteY212" fmla="*/ 587356 h 2208263"/>
              <a:gd name="connsiteX213" fmla="*/ 2519137 w 7239113"/>
              <a:gd name="connsiteY213" fmla="*/ 581066 h 2208263"/>
              <a:gd name="connsiteX214" fmla="*/ 2497009 w 7239113"/>
              <a:gd name="connsiteY214" fmla="*/ 574777 h 2208263"/>
              <a:gd name="connsiteX215" fmla="*/ 2473179 w 7239113"/>
              <a:gd name="connsiteY215" fmla="*/ 568488 h 2208263"/>
              <a:gd name="connsiteX216" fmla="*/ 2451052 w 7239113"/>
              <a:gd name="connsiteY216" fmla="*/ 562198 h 2208263"/>
              <a:gd name="connsiteX217" fmla="*/ 2427222 w 7239113"/>
              <a:gd name="connsiteY217" fmla="*/ 557307 h 2208263"/>
              <a:gd name="connsiteX218" fmla="*/ 2405095 w 7239113"/>
              <a:gd name="connsiteY218" fmla="*/ 552415 h 2208263"/>
              <a:gd name="connsiteX219" fmla="*/ 2384669 w 7239113"/>
              <a:gd name="connsiteY219" fmla="*/ 546126 h 2208263"/>
              <a:gd name="connsiteX220" fmla="*/ 2360839 w 7239113"/>
              <a:gd name="connsiteY220" fmla="*/ 539836 h 2208263"/>
              <a:gd name="connsiteX221" fmla="*/ 2338712 w 7239113"/>
              <a:gd name="connsiteY221" fmla="*/ 533547 h 2208263"/>
              <a:gd name="connsiteX222" fmla="*/ 2314882 w 7239113"/>
              <a:gd name="connsiteY222" fmla="*/ 527257 h 2208263"/>
              <a:gd name="connsiteX223" fmla="*/ 2292755 w 7239113"/>
              <a:gd name="connsiteY223" fmla="*/ 520619 h 2208263"/>
              <a:gd name="connsiteX224" fmla="*/ 2270627 w 7239113"/>
              <a:gd name="connsiteY224" fmla="*/ 516076 h 2208263"/>
              <a:gd name="connsiteX225" fmla="*/ 2246798 w 7239113"/>
              <a:gd name="connsiteY225" fmla="*/ 511185 h 2208263"/>
              <a:gd name="connsiteX226" fmla="*/ 2223819 w 7239113"/>
              <a:gd name="connsiteY226" fmla="*/ 504895 h 2208263"/>
              <a:gd name="connsiteX227" fmla="*/ 2199989 w 7239113"/>
              <a:gd name="connsiteY227" fmla="*/ 498606 h 2208263"/>
              <a:gd name="connsiteX228" fmla="*/ 2177862 w 7239113"/>
              <a:gd name="connsiteY228" fmla="*/ 492317 h 2208263"/>
              <a:gd name="connsiteX229" fmla="*/ 2155734 w 7239113"/>
              <a:gd name="connsiteY229" fmla="*/ 485678 h 2208263"/>
              <a:gd name="connsiteX230" fmla="*/ 2133607 w 7239113"/>
              <a:gd name="connsiteY230" fmla="*/ 482533 h 2208263"/>
              <a:gd name="connsiteX231" fmla="*/ 2111479 w 7239113"/>
              <a:gd name="connsiteY231" fmla="*/ 476244 h 2208263"/>
              <a:gd name="connsiteX232" fmla="*/ 2087649 w 7239113"/>
              <a:gd name="connsiteY232" fmla="*/ 469954 h 2208263"/>
              <a:gd name="connsiteX233" fmla="*/ 2065522 w 7239113"/>
              <a:gd name="connsiteY233" fmla="*/ 463665 h 2208263"/>
              <a:gd name="connsiteX234" fmla="*/ 2041692 w 7239113"/>
              <a:gd name="connsiteY234" fmla="*/ 458773 h 2208263"/>
              <a:gd name="connsiteX235" fmla="*/ 2019565 w 7239113"/>
              <a:gd name="connsiteY235" fmla="*/ 452484 h 2208263"/>
              <a:gd name="connsiteX236" fmla="*/ 1997437 w 7239113"/>
              <a:gd name="connsiteY236" fmla="*/ 446195 h 2208263"/>
              <a:gd name="connsiteX237" fmla="*/ 1973607 w 7239113"/>
              <a:gd name="connsiteY237" fmla="*/ 443050 h 2208263"/>
              <a:gd name="connsiteX238" fmla="*/ 1952331 w 7239113"/>
              <a:gd name="connsiteY238" fmla="*/ 436761 h 2208263"/>
              <a:gd name="connsiteX239" fmla="*/ 1928501 w 7239113"/>
              <a:gd name="connsiteY239" fmla="*/ 430122 h 2208263"/>
              <a:gd name="connsiteX240" fmla="*/ 1906374 w 7239113"/>
              <a:gd name="connsiteY240" fmla="*/ 423832 h 2208263"/>
              <a:gd name="connsiteX241" fmla="*/ 1884246 w 7239113"/>
              <a:gd name="connsiteY241" fmla="*/ 419290 h 2208263"/>
              <a:gd name="connsiteX242" fmla="*/ 1860416 w 7239113"/>
              <a:gd name="connsiteY242" fmla="*/ 412651 h 2208263"/>
              <a:gd name="connsiteX243" fmla="*/ 1838289 w 7239113"/>
              <a:gd name="connsiteY243" fmla="*/ 406362 h 2208263"/>
              <a:gd name="connsiteX244" fmla="*/ 1814459 w 7239113"/>
              <a:gd name="connsiteY244" fmla="*/ 403217 h 2208263"/>
              <a:gd name="connsiteX245" fmla="*/ 1792332 w 7239113"/>
              <a:gd name="connsiteY245" fmla="*/ 396928 h 2208263"/>
              <a:gd name="connsiteX246" fmla="*/ 1770204 w 7239113"/>
              <a:gd name="connsiteY246" fmla="*/ 392036 h 2208263"/>
              <a:gd name="connsiteX247" fmla="*/ 1748077 w 7239113"/>
              <a:gd name="connsiteY247" fmla="*/ 385747 h 2208263"/>
              <a:gd name="connsiteX248" fmla="*/ 1725949 w 7239113"/>
              <a:gd name="connsiteY248" fmla="*/ 379458 h 2208263"/>
              <a:gd name="connsiteX249" fmla="*/ 1702119 w 7239113"/>
              <a:gd name="connsiteY249" fmla="*/ 374566 h 2208263"/>
              <a:gd name="connsiteX250" fmla="*/ 1679992 w 7239113"/>
              <a:gd name="connsiteY250" fmla="*/ 368276 h 2208263"/>
              <a:gd name="connsiteX251" fmla="*/ 1657864 w 7239113"/>
              <a:gd name="connsiteY251" fmla="*/ 365132 h 2208263"/>
              <a:gd name="connsiteX252" fmla="*/ 1634035 w 7239113"/>
              <a:gd name="connsiteY252" fmla="*/ 358842 h 2208263"/>
              <a:gd name="connsiteX253" fmla="*/ 1611056 w 7239113"/>
              <a:gd name="connsiteY253" fmla="*/ 352553 h 2208263"/>
              <a:gd name="connsiteX254" fmla="*/ 1587227 w 7239113"/>
              <a:gd name="connsiteY254" fmla="*/ 347661 h 2208263"/>
              <a:gd name="connsiteX255" fmla="*/ 1565099 w 7239113"/>
              <a:gd name="connsiteY255" fmla="*/ 341372 h 2208263"/>
              <a:gd name="connsiteX256" fmla="*/ 1544674 w 7239113"/>
              <a:gd name="connsiteY256" fmla="*/ 336480 h 2208263"/>
              <a:gd name="connsiteX257" fmla="*/ 1520844 w 7239113"/>
              <a:gd name="connsiteY257" fmla="*/ 330191 h 2208263"/>
              <a:gd name="connsiteX258" fmla="*/ 1498716 w 7239113"/>
              <a:gd name="connsiteY258" fmla="*/ 327046 h 2208263"/>
              <a:gd name="connsiteX259" fmla="*/ 1474886 w 7239113"/>
              <a:gd name="connsiteY259" fmla="*/ 320757 h 2208263"/>
              <a:gd name="connsiteX260" fmla="*/ 1452759 w 7239113"/>
              <a:gd name="connsiteY260" fmla="*/ 315865 h 2208263"/>
              <a:gd name="connsiteX261" fmla="*/ 1430632 w 7239113"/>
              <a:gd name="connsiteY261" fmla="*/ 309576 h 2208263"/>
              <a:gd name="connsiteX262" fmla="*/ 1406802 w 7239113"/>
              <a:gd name="connsiteY262" fmla="*/ 304684 h 2208263"/>
              <a:gd name="connsiteX263" fmla="*/ 1384674 w 7239113"/>
              <a:gd name="connsiteY263" fmla="*/ 298395 h 2208263"/>
              <a:gd name="connsiteX264" fmla="*/ 1360845 w 7239113"/>
              <a:gd name="connsiteY264" fmla="*/ 293852 h 2208263"/>
              <a:gd name="connsiteX265" fmla="*/ 1339568 w 7239113"/>
              <a:gd name="connsiteY265" fmla="*/ 288961 h 2208263"/>
              <a:gd name="connsiteX266" fmla="*/ 1317441 w 7239113"/>
              <a:gd name="connsiteY266" fmla="*/ 284069 h 2208263"/>
              <a:gd name="connsiteX267" fmla="*/ 1293611 w 7239113"/>
              <a:gd name="connsiteY267" fmla="*/ 277780 h 2208263"/>
              <a:gd name="connsiteX268" fmla="*/ 1271483 w 7239113"/>
              <a:gd name="connsiteY268" fmla="*/ 273237 h 2208263"/>
              <a:gd name="connsiteX269" fmla="*/ 1247654 w 7239113"/>
              <a:gd name="connsiteY269" fmla="*/ 268346 h 2208263"/>
              <a:gd name="connsiteX270" fmla="*/ 1225526 w 7239113"/>
              <a:gd name="connsiteY270" fmla="*/ 262056 h 2208263"/>
              <a:gd name="connsiteX271" fmla="*/ 1203398 w 7239113"/>
              <a:gd name="connsiteY271" fmla="*/ 257164 h 2208263"/>
              <a:gd name="connsiteX272" fmla="*/ 1179569 w 7239113"/>
              <a:gd name="connsiteY272" fmla="*/ 250875 h 2208263"/>
              <a:gd name="connsiteX273" fmla="*/ 1157441 w 7239113"/>
              <a:gd name="connsiteY273" fmla="*/ 247730 h 2208263"/>
              <a:gd name="connsiteX274" fmla="*/ 1135314 w 7239113"/>
              <a:gd name="connsiteY274" fmla="*/ 242839 h 2208263"/>
              <a:gd name="connsiteX275" fmla="*/ 1113186 w 7239113"/>
              <a:gd name="connsiteY275" fmla="*/ 236549 h 2208263"/>
              <a:gd name="connsiteX276" fmla="*/ 1091059 w 7239113"/>
              <a:gd name="connsiteY276" fmla="*/ 231658 h 2208263"/>
              <a:gd name="connsiteX277" fmla="*/ 1067229 w 7239113"/>
              <a:gd name="connsiteY277" fmla="*/ 227115 h 2208263"/>
              <a:gd name="connsiteX278" fmla="*/ 1045101 w 7239113"/>
              <a:gd name="connsiteY278" fmla="*/ 220826 h 2208263"/>
              <a:gd name="connsiteX279" fmla="*/ 1021272 w 7239113"/>
              <a:gd name="connsiteY279" fmla="*/ 215934 h 2208263"/>
              <a:gd name="connsiteX280" fmla="*/ 998293 w 7239113"/>
              <a:gd name="connsiteY280" fmla="*/ 211042 h 2208263"/>
              <a:gd name="connsiteX281" fmla="*/ 976166 w 7239113"/>
              <a:gd name="connsiteY281" fmla="*/ 206500 h 2208263"/>
              <a:gd name="connsiteX282" fmla="*/ 952336 w 7239113"/>
              <a:gd name="connsiteY282" fmla="*/ 201608 h 2208263"/>
              <a:gd name="connsiteX283" fmla="*/ 931910 w 7239113"/>
              <a:gd name="connsiteY283" fmla="*/ 197066 h 2208263"/>
              <a:gd name="connsiteX284" fmla="*/ 908081 w 7239113"/>
              <a:gd name="connsiteY284" fmla="*/ 190427 h 2208263"/>
              <a:gd name="connsiteX285" fmla="*/ 885953 w 7239113"/>
              <a:gd name="connsiteY285" fmla="*/ 185885 h 2208263"/>
              <a:gd name="connsiteX286" fmla="*/ 862124 w 7239113"/>
              <a:gd name="connsiteY286" fmla="*/ 180993 h 2208263"/>
              <a:gd name="connsiteX287" fmla="*/ 839996 w 7239113"/>
              <a:gd name="connsiteY287" fmla="*/ 174704 h 2208263"/>
              <a:gd name="connsiteX288" fmla="*/ 817869 w 7239113"/>
              <a:gd name="connsiteY288" fmla="*/ 171559 h 2208263"/>
              <a:gd name="connsiteX289" fmla="*/ 794039 w 7239113"/>
              <a:gd name="connsiteY289" fmla="*/ 166668 h 2208263"/>
              <a:gd name="connsiteX290" fmla="*/ 771911 w 7239113"/>
              <a:gd name="connsiteY290" fmla="*/ 162125 h 2208263"/>
              <a:gd name="connsiteX291" fmla="*/ 748082 w 7239113"/>
              <a:gd name="connsiteY291" fmla="*/ 155486 h 2208263"/>
              <a:gd name="connsiteX292" fmla="*/ 725954 w 7239113"/>
              <a:gd name="connsiteY292" fmla="*/ 150944 h 2208263"/>
              <a:gd name="connsiteX293" fmla="*/ 704678 w 7239113"/>
              <a:gd name="connsiteY293" fmla="*/ 146052 h 2208263"/>
              <a:gd name="connsiteX294" fmla="*/ 680848 w 7239113"/>
              <a:gd name="connsiteY294" fmla="*/ 141510 h 2208263"/>
              <a:gd name="connsiteX295" fmla="*/ 658720 w 7239113"/>
              <a:gd name="connsiteY295" fmla="*/ 134871 h 2208263"/>
              <a:gd name="connsiteX296" fmla="*/ 634891 w 7239113"/>
              <a:gd name="connsiteY296" fmla="*/ 131727 h 2208263"/>
              <a:gd name="connsiteX297" fmla="*/ 612763 w 7239113"/>
              <a:gd name="connsiteY297" fmla="*/ 127184 h 2208263"/>
              <a:gd name="connsiteX298" fmla="*/ 590636 w 7239113"/>
              <a:gd name="connsiteY298" fmla="*/ 122293 h 2208263"/>
              <a:gd name="connsiteX299" fmla="*/ 566806 w 7239113"/>
              <a:gd name="connsiteY299" fmla="*/ 117401 h 2208263"/>
              <a:gd name="connsiteX300" fmla="*/ 544678 w 7239113"/>
              <a:gd name="connsiteY300" fmla="*/ 112859 h 2208263"/>
              <a:gd name="connsiteX301" fmla="*/ 520849 w 7239113"/>
              <a:gd name="connsiteY301" fmla="*/ 106569 h 2208263"/>
              <a:gd name="connsiteX302" fmla="*/ 500423 w 7239113"/>
              <a:gd name="connsiteY302" fmla="*/ 101678 h 2208263"/>
              <a:gd name="connsiteX303" fmla="*/ 478296 w 7239113"/>
              <a:gd name="connsiteY303" fmla="*/ 96786 h 2208263"/>
              <a:gd name="connsiteX304" fmla="*/ 454466 w 7239113"/>
              <a:gd name="connsiteY304" fmla="*/ 93641 h 2208263"/>
              <a:gd name="connsiteX305" fmla="*/ 431488 w 7239113"/>
              <a:gd name="connsiteY305" fmla="*/ 89099 h 2208263"/>
              <a:gd name="connsiteX306" fmla="*/ 408509 w 7239113"/>
              <a:gd name="connsiteY306" fmla="*/ 84207 h 2208263"/>
              <a:gd name="connsiteX307" fmla="*/ 385530 w 7239113"/>
              <a:gd name="connsiteY307" fmla="*/ 79315 h 2208263"/>
              <a:gd name="connsiteX308" fmla="*/ 363403 w 7239113"/>
              <a:gd name="connsiteY308" fmla="*/ 73026 h 2208263"/>
              <a:gd name="connsiteX309" fmla="*/ 339573 w 7239113"/>
              <a:gd name="connsiteY309" fmla="*/ 68484 h 2208263"/>
              <a:gd name="connsiteX310" fmla="*/ 317445 w 7239113"/>
              <a:gd name="connsiteY310" fmla="*/ 63592 h 2208263"/>
              <a:gd name="connsiteX311" fmla="*/ 295318 w 7239113"/>
              <a:gd name="connsiteY311" fmla="*/ 58700 h 2208263"/>
              <a:gd name="connsiteX312" fmla="*/ 273190 w 7239113"/>
              <a:gd name="connsiteY312" fmla="*/ 55556 h 2208263"/>
              <a:gd name="connsiteX313" fmla="*/ 251063 w 7239113"/>
              <a:gd name="connsiteY313" fmla="*/ 51013 h 2208263"/>
              <a:gd name="connsiteX314" fmla="*/ 227233 w 7239113"/>
              <a:gd name="connsiteY314" fmla="*/ 46122 h 2208263"/>
              <a:gd name="connsiteX315" fmla="*/ 205106 w 7239113"/>
              <a:gd name="connsiteY315" fmla="*/ 41230 h 2208263"/>
              <a:gd name="connsiteX316" fmla="*/ 181276 w 7239113"/>
              <a:gd name="connsiteY316" fmla="*/ 36687 h 2208263"/>
              <a:gd name="connsiteX317" fmla="*/ 159148 w 7239113"/>
              <a:gd name="connsiteY317" fmla="*/ 31796 h 2208263"/>
              <a:gd name="connsiteX318" fmla="*/ 137021 w 7239113"/>
              <a:gd name="connsiteY318" fmla="*/ 26904 h 2208263"/>
              <a:gd name="connsiteX319" fmla="*/ 113191 w 7239113"/>
              <a:gd name="connsiteY319" fmla="*/ 22362 h 2208263"/>
              <a:gd name="connsiteX320" fmla="*/ 91915 w 7239113"/>
              <a:gd name="connsiteY320" fmla="*/ 17470 h 2208263"/>
              <a:gd name="connsiteX321" fmla="*/ 68085 w 7239113"/>
              <a:gd name="connsiteY321" fmla="*/ 14325 h 2208263"/>
              <a:gd name="connsiteX322" fmla="*/ 45957 w 7239113"/>
              <a:gd name="connsiteY322" fmla="*/ 9434 h 2208263"/>
              <a:gd name="connsiteX323" fmla="*/ 23830 w 7239113"/>
              <a:gd name="connsiteY323" fmla="*/ 4891 h 2208263"/>
              <a:gd name="connsiteX324" fmla="*/ 0 w 7239113"/>
              <a:gd name="connsiteY324" fmla="*/ 0 h 2208263"/>
              <a:gd name="connsiteX325" fmla="*/ 5991459 w 7239113"/>
              <a:gd name="connsiteY325" fmla="*/ 1693933 h 2208263"/>
              <a:gd name="connsiteX0" fmla="*/ 5972239 w 7219893"/>
              <a:gd name="connsiteY0" fmla="*/ 1689508 h 2203838"/>
              <a:gd name="connsiteX1" fmla="*/ 5859046 w 7219893"/>
              <a:gd name="connsiteY1" fmla="*/ 1645133 h 2203838"/>
              <a:gd name="connsiteX2" fmla="*/ 5994367 w 7219893"/>
              <a:gd name="connsiteY2" fmla="*/ 1697545 h 2203838"/>
              <a:gd name="connsiteX3" fmla="*/ 6018197 w 7219893"/>
              <a:gd name="connsiteY3" fmla="*/ 1706979 h 2203838"/>
              <a:gd name="connsiteX4" fmla="*/ 6040325 w 7219893"/>
              <a:gd name="connsiteY4" fmla="*/ 1716413 h 2203838"/>
              <a:gd name="connsiteX5" fmla="*/ 6062452 w 7219893"/>
              <a:gd name="connsiteY5" fmla="*/ 1724449 h 2203838"/>
              <a:gd name="connsiteX6" fmla="*/ 6086281 w 7219893"/>
              <a:gd name="connsiteY6" fmla="*/ 1732486 h 2203838"/>
              <a:gd name="connsiteX7" fmla="*/ 6106707 w 7219893"/>
              <a:gd name="connsiteY7" fmla="*/ 1741920 h 2203838"/>
              <a:gd name="connsiteX8" fmla="*/ 6130537 w 7219893"/>
              <a:gd name="connsiteY8" fmla="*/ 1751354 h 2203838"/>
              <a:gd name="connsiteX9" fmla="*/ 6153515 w 7219893"/>
              <a:gd name="connsiteY9" fmla="*/ 1759390 h 2203838"/>
              <a:gd name="connsiteX10" fmla="*/ 6175643 w 7219893"/>
              <a:gd name="connsiteY10" fmla="*/ 1768824 h 2203838"/>
              <a:gd name="connsiteX11" fmla="*/ 6199473 w 7219893"/>
              <a:gd name="connsiteY11" fmla="*/ 1778258 h 2203838"/>
              <a:gd name="connsiteX12" fmla="*/ 6221600 w 7219893"/>
              <a:gd name="connsiteY12" fmla="*/ 1786295 h 2203838"/>
              <a:gd name="connsiteX13" fmla="*/ 6245430 w 7219893"/>
              <a:gd name="connsiteY13" fmla="*/ 1794331 h 2203838"/>
              <a:gd name="connsiteX14" fmla="*/ 6267557 w 7219893"/>
              <a:gd name="connsiteY14" fmla="*/ 1803765 h 2203838"/>
              <a:gd name="connsiteX15" fmla="*/ 6289685 w 7219893"/>
              <a:gd name="connsiteY15" fmla="*/ 1813199 h 2203838"/>
              <a:gd name="connsiteX16" fmla="*/ 6311813 w 7219893"/>
              <a:gd name="connsiteY16" fmla="*/ 1822983 h 2203838"/>
              <a:gd name="connsiteX17" fmla="*/ 6333940 w 7219893"/>
              <a:gd name="connsiteY17" fmla="*/ 1832417 h 2203838"/>
              <a:gd name="connsiteX18" fmla="*/ 6357769 w 7219893"/>
              <a:gd name="connsiteY18" fmla="*/ 1840453 h 2203838"/>
              <a:gd name="connsiteX19" fmla="*/ 6379897 w 7219893"/>
              <a:gd name="connsiteY19" fmla="*/ 1849887 h 2203838"/>
              <a:gd name="connsiteX20" fmla="*/ 6403727 w 7219893"/>
              <a:gd name="connsiteY20" fmla="*/ 1859321 h 2203838"/>
              <a:gd name="connsiteX21" fmla="*/ 6425855 w 7219893"/>
              <a:gd name="connsiteY21" fmla="*/ 1868755 h 2203838"/>
              <a:gd name="connsiteX22" fmla="*/ 6447982 w 7219893"/>
              <a:gd name="connsiteY22" fmla="*/ 1876791 h 2203838"/>
              <a:gd name="connsiteX23" fmla="*/ 6471811 w 7219893"/>
              <a:gd name="connsiteY23" fmla="*/ 1886226 h 2203838"/>
              <a:gd name="connsiteX24" fmla="*/ 6494790 w 7219893"/>
              <a:gd name="connsiteY24" fmla="*/ 1896009 h 2203838"/>
              <a:gd name="connsiteX25" fmla="*/ 6516918 w 7219893"/>
              <a:gd name="connsiteY25" fmla="*/ 1905443 h 2203838"/>
              <a:gd name="connsiteX26" fmla="*/ 6539045 w 7219893"/>
              <a:gd name="connsiteY26" fmla="*/ 1913479 h 2203838"/>
              <a:gd name="connsiteX27" fmla="*/ 6561173 w 7219893"/>
              <a:gd name="connsiteY27" fmla="*/ 1922913 h 2203838"/>
              <a:gd name="connsiteX28" fmla="*/ 6585003 w 7219893"/>
              <a:gd name="connsiteY28" fmla="*/ 1932347 h 2203838"/>
              <a:gd name="connsiteX29" fmla="*/ 6607130 w 7219893"/>
              <a:gd name="connsiteY29" fmla="*/ 1943529 h 2203838"/>
              <a:gd name="connsiteX30" fmla="*/ 6630960 w 7219893"/>
              <a:gd name="connsiteY30" fmla="*/ 1951565 h 2203838"/>
              <a:gd name="connsiteX31" fmla="*/ 6653087 w 7219893"/>
              <a:gd name="connsiteY31" fmla="*/ 1960999 h 2203838"/>
              <a:gd name="connsiteX32" fmla="*/ 6675215 w 7219893"/>
              <a:gd name="connsiteY32" fmla="*/ 1970433 h 2203838"/>
              <a:gd name="connsiteX33" fmla="*/ 6699045 w 7219893"/>
              <a:gd name="connsiteY33" fmla="*/ 1979867 h 2203838"/>
              <a:gd name="connsiteX34" fmla="*/ 6719470 w 7219893"/>
              <a:gd name="connsiteY34" fmla="*/ 1987903 h 2203838"/>
              <a:gd name="connsiteX35" fmla="*/ 6743299 w 7219893"/>
              <a:gd name="connsiteY35" fmla="*/ 1999085 h 2203838"/>
              <a:gd name="connsiteX36" fmla="*/ 6766278 w 7219893"/>
              <a:gd name="connsiteY36" fmla="*/ 2008519 h 2203838"/>
              <a:gd name="connsiteX37" fmla="*/ 6788406 w 7219893"/>
              <a:gd name="connsiteY37" fmla="*/ 2017953 h 2203838"/>
              <a:gd name="connsiteX38" fmla="*/ 6812235 w 7219893"/>
              <a:gd name="connsiteY38" fmla="*/ 2025989 h 2203838"/>
              <a:gd name="connsiteX39" fmla="*/ 6834363 w 7219893"/>
              <a:gd name="connsiteY39" fmla="*/ 2037170 h 2203838"/>
              <a:gd name="connsiteX40" fmla="*/ 6858193 w 7219893"/>
              <a:gd name="connsiteY40" fmla="*/ 2046604 h 2203838"/>
              <a:gd name="connsiteX41" fmla="*/ 6880320 w 7219893"/>
              <a:gd name="connsiteY41" fmla="*/ 2056038 h 2203838"/>
              <a:gd name="connsiteX42" fmla="*/ 6902448 w 7219893"/>
              <a:gd name="connsiteY42" fmla="*/ 2065822 h 2203838"/>
              <a:gd name="connsiteX43" fmla="*/ 6924575 w 7219893"/>
              <a:gd name="connsiteY43" fmla="*/ 2075256 h 2203838"/>
              <a:gd name="connsiteX44" fmla="*/ 6946703 w 7219893"/>
              <a:gd name="connsiteY44" fmla="*/ 2084690 h 2203838"/>
              <a:gd name="connsiteX45" fmla="*/ 6970533 w 7219893"/>
              <a:gd name="connsiteY45" fmla="*/ 2095871 h 2203838"/>
              <a:gd name="connsiteX46" fmla="*/ 6992660 w 7219893"/>
              <a:gd name="connsiteY46" fmla="*/ 2103907 h 2203838"/>
              <a:gd name="connsiteX47" fmla="*/ 7014787 w 7219893"/>
              <a:gd name="connsiteY47" fmla="*/ 2113341 h 2203838"/>
              <a:gd name="connsiteX48" fmla="*/ 7038617 w 7219893"/>
              <a:gd name="connsiteY48" fmla="*/ 2124522 h 2203838"/>
              <a:gd name="connsiteX49" fmla="*/ 7060745 w 7219893"/>
              <a:gd name="connsiteY49" fmla="*/ 2133956 h 2203838"/>
              <a:gd name="connsiteX50" fmla="*/ 7084575 w 7219893"/>
              <a:gd name="connsiteY50" fmla="*/ 2143390 h 2203838"/>
              <a:gd name="connsiteX51" fmla="*/ 7107553 w 7219893"/>
              <a:gd name="connsiteY51" fmla="*/ 2153174 h 2203838"/>
              <a:gd name="connsiteX52" fmla="*/ 7129681 w 7219893"/>
              <a:gd name="connsiteY52" fmla="*/ 2164006 h 2203838"/>
              <a:gd name="connsiteX53" fmla="*/ 7151808 w 7219893"/>
              <a:gd name="connsiteY53" fmla="*/ 2173789 h 2203838"/>
              <a:gd name="connsiteX54" fmla="*/ 7173936 w 7219893"/>
              <a:gd name="connsiteY54" fmla="*/ 2183223 h 2203838"/>
              <a:gd name="connsiteX55" fmla="*/ 7197765 w 7219893"/>
              <a:gd name="connsiteY55" fmla="*/ 2192657 h 2203838"/>
              <a:gd name="connsiteX56" fmla="*/ 7219893 w 7219893"/>
              <a:gd name="connsiteY56" fmla="*/ 2203838 h 2203838"/>
              <a:gd name="connsiteX57" fmla="*/ 5972239 w 7219893"/>
              <a:gd name="connsiteY57" fmla="*/ 1689508 h 2203838"/>
              <a:gd name="connsiteX58" fmla="*/ 5882040 w 7219893"/>
              <a:gd name="connsiteY58" fmla="*/ 1654573 h 2203838"/>
              <a:gd name="connsiteX59" fmla="*/ 5904155 w 7219893"/>
              <a:gd name="connsiteY59" fmla="*/ 1664002 h 2203838"/>
              <a:gd name="connsiteX60" fmla="*/ 5882040 w 7219893"/>
              <a:gd name="connsiteY60" fmla="*/ 1654573 h 2203838"/>
              <a:gd name="connsiteX61" fmla="*/ 5859046 w 7219893"/>
              <a:gd name="connsiteY61" fmla="*/ 1645133 h 2203838"/>
              <a:gd name="connsiteX62" fmla="*/ 5859049 w 7219893"/>
              <a:gd name="connsiteY62" fmla="*/ 1645133 h 2203838"/>
              <a:gd name="connsiteX63" fmla="*/ 5882027 w 7219893"/>
              <a:gd name="connsiteY63" fmla="*/ 1654567 h 2203838"/>
              <a:gd name="connsiteX64" fmla="*/ 5882040 w 7219893"/>
              <a:gd name="connsiteY64" fmla="*/ 1654573 h 2203838"/>
              <a:gd name="connsiteX65" fmla="*/ 5859046 w 7219893"/>
              <a:gd name="connsiteY65" fmla="*/ 1645133 h 2203838"/>
              <a:gd name="connsiteX66" fmla="*/ 5859046 w 7219893"/>
              <a:gd name="connsiteY66" fmla="*/ 1645133 h 2203838"/>
              <a:gd name="connsiteX67" fmla="*/ 5835219 w 7219893"/>
              <a:gd name="connsiteY67" fmla="*/ 1638844 h 2203838"/>
              <a:gd name="connsiteX68" fmla="*/ 5813092 w 7219893"/>
              <a:gd name="connsiteY68" fmla="*/ 1629061 h 2203838"/>
              <a:gd name="connsiteX69" fmla="*/ 5790964 w 7219893"/>
              <a:gd name="connsiteY69" fmla="*/ 1619627 h 2203838"/>
              <a:gd name="connsiteX70" fmla="*/ 5767135 w 7219893"/>
              <a:gd name="connsiteY70" fmla="*/ 1611590 h 2203838"/>
              <a:gd name="connsiteX71" fmla="*/ 5745007 w 7219893"/>
              <a:gd name="connsiteY71" fmla="*/ 1602156 h 2203838"/>
              <a:gd name="connsiteX72" fmla="*/ 5721177 w 7219893"/>
              <a:gd name="connsiteY72" fmla="*/ 1595867 h 2203838"/>
              <a:gd name="connsiteX73" fmla="*/ 5699050 w 7219893"/>
              <a:gd name="connsiteY73" fmla="*/ 1586433 h 2203838"/>
              <a:gd name="connsiteX74" fmla="*/ 5678624 w 7219893"/>
              <a:gd name="connsiteY74" fmla="*/ 1576649 h 2203838"/>
              <a:gd name="connsiteX75" fmla="*/ 5654795 w 7219893"/>
              <a:gd name="connsiteY75" fmla="*/ 1568962 h 2203838"/>
              <a:gd name="connsiteX76" fmla="*/ 5632667 w 7219893"/>
              <a:gd name="connsiteY76" fmla="*/ 1560926 h 2203838"/>
              <a:gd name="connsiteX77" fmla="*/ 5608837 w 7219893"/>
              <a:gd name="connsiteY77" fmla="*/ 1552890 h 2203838"/>
              <a:gd name="connsiteX78" fmla="*/ 5586710 w 7219893"/>
              <a:gd name="connsiteY78" fmla="*/ 1543455 h 2203838"/>
              <a:gd name="connsiteX79" fmla="*/ 5563731 w 7219893"/>
              <a:gd name="connsiteY79" fmla="*/ 1535419 h 2203838"/>
              <a:gd name="connsiteX80" fmla="*/ 5539902 w 7219893"/>
              <a:gd name="connsiteY80" fmla="*/ 1525985 h 2203838"/>
              <a:gd name="connsiteX81" fmla="*/ 5517774 w 7219893"/>
              <a:gd name="connsiteY81" fmla="*/ 1519696 h 2203838"/>
              <a:gd name="connsiteX82" fmla="*/ 5493944 w 7219893"/>
              <a:gd name="connsiteY82" fmla="*/ 1511659 h 2203838"/>
              <a:gd name="connsiteX83" fmla="*/ 5473519 w 7219893"/>
              <a:gd name="connsiteY83" fmla="*/ 1502225 h 2203838"/>
              <a:gd name="connsiteX84" fmla="*/ 5451391 w 7219893"/>
              <a:gd name="connsiteY84" fmla="*/ 1494189 h 2203838"/>
              <a:gd name="connsiteX85" fmla="*/ 5427562 w 7219893"/>
              <a:gd name="connsiteY85" fmla="*/ 1484755 h 2203838"/>
              <a:gd name="connsiteX86" fmla="*/ 5405434 w 7219893"/>
              <a:gd name="connsiteY86" fmla="*/ 1478465 h 2203838"/>
              <a:gd name="connsiteX87" fmla="*/ 5381605 w 7219893"/>
              <a:gd name="connsiteY87" fmla="*/ 1470429 h 2203838"/>
              <a:gd name="connsiteX88" fmla="*/ 5359477 w 7219893"/>
              <a:gd name="connsiteY88" fmla="*/ 1460995 h 2203838"/>
              <a:gd name="connsiteX89" fmla="*/ 5337349 w 7219893"/>
              <a:gd name="connsiteY89" fmla="*/ 1452959 h 2203838"/>
              <a:gd name="connsiteX90" fmla="*/ 5313520 w 7219893"/>
              <a:gd name="connsiteY90" fmla="*/ 1444922 h 2203838"/>
              <a:gd name="connsiteX91" fmla="*/ 5291392 w 7219893"/>
              <a:gd name="connsiteY91" fmla="*/ 1437235 h 2203838"/>
              <a:gd name="connsiteX92" fmla="*/ 5267563 w 7219893"/>
              <a:gd name="connsiteY92" fmla="*/ 1429199 h 2203838"/>
              <a:gd name="connsiteX93" fmla="*/ 5246286 w 7219893"/>
              <a:gd name="connsiteY93" fmla="*/ 1421162 h 2203838"/>
              <a:gd name="connsiteX94" fmla="*/ 5222456 w 7219893"/>
              <a:gd name="connsiteY94" fmla="*/ 1411728 h 2203838"/>
              <a:gd name="connsiteX95" fmla="*/ 5200329 w 7219893"/>
              <a:gd name="connsiteY95" fmla="*/ 1405439 h 2203838"/>
              <a:gd name="connsiteX96" fmla="*/ 5178201 w 7219893"/>
              <a:gd name="connsiteY96" fmla="*/ 1397403 h 2203838"/>
              <a:gd name="connsiteX97" fmla="*/ 5154372 w 7219893"/>
              <a:gd name="connsiteY97" fmla="*/ 1387969 h 2203838"/>
              <a:gd name="connsiteX98" fmla="*/ 5132244 w 7219893"/>
              <a:gd name="connsiteY98" fmla="*/ 1379932 h 2203838"/>
              <a:gd name="connsiteX99" fmla="*/ 5108414 w 7219893"/>
              <a:gd name="connsiteY99" fmla="*/ 1371896 h 2203838"/>
              <a:gd name="connsiteX100" fmla="*/ 5086287 w 7219893"/>
              <a:gd name="connsiteY100" fmla="*/ 1365606 h 2203838"/>
              <a:gd name="connsiteX101" fmla="*/ 5064159 w 7219893"/>
              <a:gd name="connsiteY101" fmla="*/ 1357570 h 2203838"/>
              <a:gd name="connsiteX102" fmla="*/ 5042032 w 7219893"/>
              <a:gd name="connsiteY102" fmla="*/ 1348136 h 2203838"/>
              <a:gd name="connsiteX103" fmla="*/ 5019904 w 7219893"/>
              <a:gd name="connsiteY103" fmla="*/ 1340100 h 2203838"/>
              <a:gd name="connsiteX104" fmla="*/ 4996075 w 7219893"/>
              <a:gd name="connsiteY104" fmla="*/ 1332413 h 2203838"/>
              <a:gd name="connsiteX105" fmla="*/ 4973947 w 7219893"/>
              <a:gd name="connsiteY105" fmla="*/ 1326123 h 2203838"/>
              <a:gd name="connsiteX106" fmla="*/ 4950968 w 7219893"/>
              <a:gd name="connsiteY106" fmla="*/ 1318087 h 2203838"/>
              <a:gd name="connsiteX107" fmla="*/ 4927139 w 7219893"/>
              <a:gd name="connsiteY107" fmla="*/ 1310050 h 2203838"/>
              <a:gd name="connsiteX108" fmla="*/ 4905011 w 7219893"/>
              <a:gd name="connsiteY108" fmla="*/ 1302014 h 2203838"/>
              <a:gd name="connsiteX109" fmla="*/ 4881181 w 7219893"/>
              <a:gd name="connsiteY109" fmla="*/ 1294327 h 2203838"/>
              <a:gd name="connsiteX110" fmla="*/ 4859054 w 7219893"/>
              <a:gd name="connsiteY110" fmla="*/ 1286291 h 2203838"/>
              <a:gd name="connsiteX111" fmla="*/ 4838628 w 7219893"/>
              <a:gd name="connsiteY111" fmla="*/ 1278254 h 2203838"/>
              <a:gd name="connsiteX112" fmla="*/ 4814799 w 7219893"/>
              <a:gd name="connsiteY112" fmla="*/ 1270218 h 2203838"/>
              <a:gd name="connsiteX113" fmla="*/ 4792671 w 7219893"/>
              <a:gd name="connsiteY113" fmla="*/ 1262531 h 2203838"/>
              <a:gd name="connsiteX114" fmla="*/ 4768842 w 7219893"/>
              <a:gd name="connsiteY114" fmla="*/ 1254494 h 2203838"/>
              <a:gd name="connsiteX115" fmla="*/ 4746714 w 7219893"/>
              <a:gd name="connsiteY115" fmla="*/ 1248205 h 2203838"/>
              <a:gd name="connsiteX116" fmla="*/ 4724587 w 7219893"/>
              <a:gd name="connsiteY116" fmla="*/ 1240169 h 2203838"/>
              <a:gd name="connsiteX117" fmla="*/ 4700757 w 7219893"/>
              <a:gd name="connsiteY117" fmla="*/ 1232132 h 2203838"/>
              <a:gd name="connsiteX118" fmla="*/ 4678629 w 7219893"/>
              <a:gd name="connsiteY118" fmla="*/ 1224445 h 2203838"/>
              <a:gd name="connsiteX119" fmla="*/ 4654800 w 7219893"/>
              <a:gd name="connsiteY119" fmla="*/ 1216409 h 2203838"/>
              <a:gd name="connsiteX120" fmla="*/ 4633523 w 7219893"/>
              <a:gd name="connsiteY120" fmla="*/ 1210119 h 2203838"/>
              <a:gd name="connsiteX121" fmla="*/ 4611396 w 7219893"/>
              <a:gd name="connsiteY121" fmla="*/ 1202083 h 2203838"/>
              <a:gd name="connsiteX122" fmla="*/ 4587566 w 7219893"/>
              <a:gd name="connsiteY122" fmla="*/ 1194047 h 2203838"/>
              <a:gd name="connsiteX123" fmla="*/ 4565438 w 7219893"/>
              <a:gd name="connsiteY123" fmla="*/ 1187757 h 2203838"/>
              <a:gd name="connsiteX124" fmla="*/ 4541609 w 7219893"/>
              <a:gd name="connsiteY124" fmla="*/ 1180070 h 2203838"/>
              <a:gd name="connsiteX125" fmla="*/ 4519481 w 7219893"/>
              <a:gd name="connsiteY125" fmla="*/ 1173432 h 2203838"/>
              <a:gd name="connsiteX126" fmla="*/ 4497354 w 7219893"/>
              <a:gd name="connsiteY126" fmla="*/ 1165745 h 2203838"/>
              <a:gd name="connsiteX127" fmla="*/ 4473524 w 7219893"/>
              <a:gd name="connsiteY127" fmla="*/ 1157708 h 2203838"/>
              <a:gd name="connsiteX128" fmla="*/ 4451396 w 7219893"/>
              <a:gd name="connsiteY128" fmla="*/ 1149672 h 2203838"/>
              <a:gd name="connsiteX129" fmla="*/ 4429269 w 7219893"/>
              <a:gd name="connsiteY129" fmla="*/ 1141635 h 2203838"/>
              <a:gd name="connsiteX130" fmla="*/ 4407141 w 7219893"/>
              <a:gd name="connsiteY130" fmla="*/ 1135346 h 2203838"/>
              <a:gd name="connsiteX131" fmla="*/ 4385014 w 7219893"/>
              <a:gd name="connsiteY131" fmla="*/ 1129057 h 2203838"/>
              <a:gd name="connsiteX132" fmla="*/ 4361184 w 7219893"/>
              <a:gd name="connsiteY132" fmla="*/ 1121020 h 2203838"/>
              <a:gd name="connsiteX133" fmla="*/ 4338205 w 7219893"/>
              <a:gd name="connsiteY133" fmla="*/ 1113333 h 2203838"/>
              <a:gd name="connsiteX134" fmla="*/ 4314376 w 7219893"/>
              <a:gd name="connsiteY134" fmla="*/ 1105297 h 2203838"/>
              <a:gd name="connsiteX135" fmla="*/ 4292248 w 7219893"/>
              <a:gd name="connsiteY135" fmla="*/ 1097260 h 2203838"/>
              <a:gd name="connsiteX136" fmla="*/ 4270121 w 7219893"/>
              <a:gd name="connsiteY136" fmla="*/ 1092718 h 2203838"/>
              <a:gd name="connsiteX137" fmla="*/ 4246291 w 7219893"/>
              <a:gd name="connsiteY137" fmla="*/ 1084682 h 2203838"/>
              <a:gd name="connsiteX138" fmla="*/ 4225866 w 7219893"/>
              <a:gd name="connsiteY138" fmla="*/ 1076645 h 2203838"/>
              <a:gd name="connsiteX139" fmla="*/ 4202036 w 7219893"/>
              <a:gd name="connsiteY139" fmla="*/ 1068609 h 2203838"/>
              <a:gd name="connsiteX140" fmla="*/ 4179908 w 7219893"/>
              <a:gd name="connsiteY140" fmla="*/ 1062320 h 2203838"/>
              <a:gd name="connsiteX141" fmla="*/ 4156079 w 7219893"/>
              <a:gd name="connsiteY141" fmla="*/ 1056030 h 2203838"/>
              <a:gd name="connsiteX142" fmla="*/ 4133951 w 7219893"/>
              <a:gd name="connsiteY142" fmla="*/ 1047994 h 2203838"/>
              <a:gd name="connsiteX143" fmla="*/ 4111824 w 7219893"/>
              <a:gd name="connsiteY143" fmla="*/ 1041704 h 2203838"/>
              <a:gd name="connsiteX144" fmla="*/ 4087994 w 7219893"/>
              <a:gd name="connsiteY144" fmla="*/ 1034017 h 2203838"/>
              <a:gd name="connsiteX145" fmla="*/ 4065866 w 7219893"/>
              <a:gd name="connsiteY145" fmla="*/ 1025981 h 2203838"/>
              <a:gd name="connsiteX146" fmla="*/ 4042037 w 7219893"/>
              <a:gd name="connsiteY146" fmla="*/ 1019692 h 2203838"/>
              <a:gd name="connsiteX147" fmla="*/ 4020760 w 7219893"/>
              <a:gd name="connsiteY147" fmla="*/ 1013053 h 2203838"/>
              <a:gd name="connsiteX148" fmla="*/ 3998633 w 7219893"/>
              <a:gd name="connsiteY148" fmla="*/ 1005366 h 2203838"/>
              <a:gd name="connsiteX149" fmla="*/ 3974803 w 7219893"/>
              <a:gd name="connsiteY149" fmla="*/ 999077 h 2203838"/>
              <a:gd name="connsiteX150" fmla="*/ 3952675 w 7219893"/>
              <a:gd name="connsiteY150" fmla="*/ 991040 h 2203838"/>
              <a:gd name="connsiteX151" fmla="*/ 3928846 w 7219893"/>
              <a:gd name="connsiteY151" fmla="*/ 984751 h 2203838"/>
              <a:gd name="connsiteX152" fmla="*/ 3906718 w 7219893"/>
              <a:gd name="connsiteY152" fmla="*/ 978461 h 2203838"/>
              <a:gd name="connsiteX153" fmla="*/ 3884591 w 7219893"/>
              <a:gd name="connsiteY153" fmla="*/ 970425 h 2203838"/>
              <a:gd name="connsiteX154" fmla="*/ 3860761 w 7219893"/>
              <a:gd name="connsiteY154" fmla="*/ 964136 h 2203838"/>
              <a:gd name="connsiteX155" fmla="*/ 3838633 w 7219893"/>
              <a:gd name="connsiteY155" fmla="*/ 956099 h 2203838"/>
              <a:gd name="connsiteX156" fmla="*/ 3814804 w 7219893"/>
              <a:gd name="connsiteY156" fmla="*/ 949810 h 2203838"/>
              <a:gd name="connsiteX157" fmla="*/ 3794378 w 7219893"/>
              <a:gd name="connsiteY157" fmla="*/ 943521 h 2203838"/>
              <a:gd name="connsiteX158" fmla="*/ 3772251 w 7219893"/>
              <a:gd name="connsiteY158" fmla="*/ 936882 h 2203838"/>
              <a:gd name="connsiteX159" fmla="*/ 3748421 w 7219893"/>
              <a:gd name="connsiteY159" fmla="*/ 929195 h 2203838"/>
              <a:gd name="connsiteX160" fmla="*/ 3725443 w 7219893"/>
              <a:gd name="connsiteY160" fmla="*/ 922556 h 2203838"/>
              <a:gd name="connsiteX161" fmla="*/ 3701613 w 7219893"/>
              <a:gd name="connsiteY161" fmla="*/ 914869 h 2203838"/>
              <a:gd name="connsiteX162" fmla="*/ 3679485 w 7219893"/>
              <a:gd name="connsiteY162" fmla="*/ 908580 h 2203838"/>
              <a:gd name="connsiteX163" fmla="*/ 3657358 w 7219893"/>
              <a:gd name="connsiteY163" fmla="*/ 901941 h 2203838"/>
              <a:gd name="connsiteX164" fmla="*/ 3633528 w 7219893"/>
              <a:gd name="connsiteY164" fmla="*/ 895652 h 2203838"/>
              <a:gd name="connsiteX165" fmla="*/ 3611401 w 7219893"/>
              <a:gd name="connsiteY165" fmla="*/ 889362 h 2203838"/>
              <a:gd name="connsiteX166" fmla="*/ 3589273 w 7219893"/>
              <a:gd name="connsiteY166" fmla="*/ 881326 h 2203838"/>
              <a:gd name="connsiteX167" fmla="*/ 3567145 w 7219893"/>
              <a:gd name="connsiteY167" fmla="*/ 875036 h 2203838"/>
              <a:gd name="connsiteX168" fmla="*/ 3545018 w 7219893"/>
              <a:gd name="connsiteY168" fmla="*/ 867000 h 2203838"/>
              <a:gd name="connsiteX169" fmla="*/ 3521188 w 7219893"/>
              <a:gd name="connsiteY169" fmla="*/ 862458 h 2203838"/>
              <a:gd name="connsiteX170" fmla="*/ 3499061 w 7219893"/>
              <a:gd name="connsiteY170" fmla="*/ 856168 h 2203838"/>
              <a:gd name="connsiteX171" fmla="*/ 3475231 w 7219893"/>
              <a:gd name="connsiteY171" fmla="*/ 848132 h 2203838"/>
              <a:gd name="connsiteX172" fmla="*/ 3453103 w 7219893"/>
              <a:gd name="connsiteY172" fmla="*/ 841843 h 2203838"/>
              <a:gd name="connsiteX173" fmla="*/ 3430125 w 7219893"/>
              <a:gd name="connsiteY173" fmla="*/ 833806 h 2203838"/>
              <a:gd name="connsiteX174" fmla="*/ 3406295 w 7219893"/>
              <a:gd name="connsiteY174" fmla="*/ 827517 h 2203838"/>
              <a:gd name="connsiteX175" fmla="*/ 3385870 w 7219893"/>
              <a:gd name="connsiteY175" fmla="*/ 822625 h 2203838"/>
              <a:gd name="connsiteX176" fmla="*/ 3362040 w 7219893"/>
              <a:gd name="connsiteY176" fmla="*/ 814938 h 2203838"/>
              <a:gd name="connsiteX177" fmla="*/ 3339913 w 7219893"/>
              <a:gd name="connsiteY177" fmla="*/ 808299 h 2203838"/>
              <a:gd name="connsiteX178" fmla="*/ 3317785 w 7219893"/>
              <a:gd name="connsiteY178" fmla="*/ 802010 h 2203838"/>
              <a:gd name="connsiteX179" fmla="*/ 3293955 w 7219893"/>
              <a:gd name="connsiteY179" fmla="*/ 795721 h 2203838"/>
              <a:gd name="connsiteX180" fmla="*/ 3271828 w 7219893"/>
              <a:gd name="connsiteY180" fmla="*/ 787684 h 2203838"/>
              <a:gd name="connsiteX181" fmla="*/ 3247998 w 7219893"/>
              <a:gd name="connsiteY181" fmla="*/ 783142 h 2203838"/>
              <a:gd name="connsiteX182" fmla="*/ 3225871 w 7219893"/>
              <a:gd name="connsiteY182" fmla="*/ 776503 h 2203838"/>
              <a:gd name="connsiteX183" fmla="*/ 3203743 w 7219893"/>
              <a:gd name="connsiteY183" fmla="*/ 770214 h 2203838"/>
              <a:gd name="connsiteX184" fmla="*/ 3181615 w 7219893"/>
              <a:gd name="connsiteY184" fmla="*/ 762527 h 2203838"/>
              <a:gd name="connsiteX185" fmla="*/ 3159488 w 7219893"/>
              <a:gd name="connsiteY185" fmla="*/ 755888 h 2203838"/>
              <a:gd name="connsiteX186" fmla="*/ 3135658 w 7219893"/>
              <a:gd name="connsiteY186" fmla="*/ 749599 h 2203838"/>
              <a:gd name="connsiteX187" fmla="*/ 3112680 w 7219893"/>
              <a:gd name="connsiteY187" fmla="*/ 745056 h 2203838"/>
              <a:gd name="connsiteX188" fmla="*/ 3088850 w 7219893"/>
              <a:gd name="connsiteY188" fmla="*/ 737020 h 2203838"/>
              <a:gd name="connsiteX189" fmla="*/ 3066722 w 7219893"/>
              <a:gd name="connsiteY189" fmla="*/ 730731 h 2203838"/>
              <a:gd name="connsiteX190" fmla="*/ 3044595 w 7219893"/>
              <a:gd name="connsiteY190" fmla="*/ 724441 h 2203838"/>
              <a:gd name="connsiteX191" fmla="*/ 3020765 w 7219893"/>
              <a:gd name="connsiteY191" fmla="*/ 717803 h 2203838"/>
              <a:gd name="connsiteX192" fmla="*/ 2998638 w 7219893"/>
              <a:gd name="connsiteY192" fmla="*/ 711513 h 2203838"/>
              <a:gd name="connsiteX193" fmla="*/ 2976510 w 7219893"/>
              <a:gd name="connsiteY193" fmla="*/ 706971 h 2203838"/>
              <a:gd name="connsiteX194" fmla="*/ 2954383 w 7219893"/>
              <a:gd name="connsiteY194" fmla="*/ 700332 h 2203838"/>
              <a:gd name="connsiteX195" fmla="*/ 2932255 w 7219893"/>
              <a:gd name="connsiteY195" fmla="*/ 692645 h 2203838"/>
              <a:gd name="connsiteX196" fmla="*/ 2908425 w 7219893"/>
              <a:gd name="connsiteY196" fmla="*/ 686356 h 2203838"/>
              <a:gd name="connsiteX197" fmla="*/ 2886298 w 7219893"/>
              <a:gd name="connsiteY197" fmla="*/ 679717 h 2203838"/>
              <a:gd name="connsiteX198" fmla="*/ 2862468 w 7219893"/>
              <a:gd name="connsiteY198" fmla="*/ 673428 h 2203838"/>
              <a:gd name="connsiteX199" fmla="*/ 2840340 w 7219893"/>
              <a:gd name="connsiteY199" fmla="*/ 668885 h 2203838"/>
              <a:gd name="connsiteX200" fmla="*/ 2817362 w 7219893"/>
              <a:gd name="connsiteY200" fmla="*/ 662247 h 2203838"/>
              <a:gd name="connsiteX201" fmla="*/ 2793532 w 7219893"/>
              <a:gd name="connsiteY201" fmla="*/ 655957 h 2203838"/>
              <a:gd name="connsiteX202" fmla="*/ 2773107 w 7219893"/>
              <a:gd name="connsiteY202" fmla="*/ 649668 h 2203838"/>
              <a:gd name="connsiteX203" fmla="*/ 2749277 w 7219893"/>
              <a:gd name="connsiteY203" fmla="*/ 643378 h 2203838"/>
              <a:gd name="connsiteX204" fmla="*/ 2727149 w 7219893"/>
              <a:gd name="connsiteY204" fmla="*/ 637089 h 2203838"/>
              <a:gd name="connsiteX205" fmla="*/ 2705022 w 7219893"/>
              <a:gd name="connsiteY205" fmla="*/ 632197 h 2203838"/>
              <a:gd name="connsiteX206" fmla="*/ 2681192 w 7219893"/>
              <a:gd name="connsiteY206" fmla="*/ 625908 h 2203838"/>
              <a:gd name="connsiteX207" fmla="*/ 2659065 w 7219893"/>
              <a:gd name="connsiteY207" fmla="*/ 619619 h 2203838"/>
              <a:gd name="connsiteX208" fmla="*/ 2635235 w 7219893"/>
              <a:gd name="connsiteY208" fmla="*/ 613329 h 2203838"/>
              <a:gd name="connsiteX209" fmla="*/ 2613108 w 7219893"/>
              <a:gd name="connsiteY209" fmla="*/ 606691 h 2203838"/>
              <a:gd name="connsiteX210" fmla="*/ 2590980 w 7219893"/>
              <a:gd name="connsiteY210" fmla="*/ 600401 h 2203838"/>
              <a:gd name="connsiteX211" fmla="*/ 2568852 w 7219893"/>
              <a:gd name="connsiteY211" fmla="*/ 594112 h 2203838"/>
              <a:gd name="connsiteX212" fmla="*/ 2545874 w 7219893"/>
              <a:gd name="connsiteY212" fmla="*/ 589220 h 2203838"/>
              <a:gd name="connsiteX213" fmla="*/ 2522895 w 7219893"/>
              <a:gd name="connsiteY213" fmla="*/ 582931 h 2203838"/>
              <a:gd name="connsiteX214" fmla="*/ 2499917 w 7219893"/>
              <a:gd name="connsiteY214" fmla="*/ 576641 h 2203838"/>
              <a:gd name="connsiteX215" fmla="*/ 2477789 w 7219893"/>
              <a:gd name="connsiteY215" fmla="*/ 570352 h 2203838"/>
              <a:gd name="connsiteX216" fmla="*/ 2453959 w 7219893"/>
              <a:gd name="connsiteY216" fmla="*/ 564063 h 2203838"/>
              <a:gd name="connsiteX217" fmla="*/ 2431832 w 7219893"/>
              <a:gd name="connsiteY217" fmla="*/ 557773 h 2203838"/>
              <a:gd name="connsiteX218" fmla="*/ 2408002 w 7219893"/>
              <a:gd name="connsiteY218" fmla="*/ 552882 h 2203838"/>
              <a:gd name="connsiteX219" fmla="*/ 2385875 w 7219893"/>
              <a:gd name="connsiteY219" fmla="*/ 547990 h 2203838"/>
              <a:gd name="connsiteX220" fmla="*/ 2365449 w 7219893"/>
              <a:gd name="connsiteY220" fmla="*/ 541701 h 2203838"/>
              <a:gd name="connsiteX221" fmla="*/ 2341619 w 7219893"/>
              <a:gd name="connsiteY221" fmla="*/ 535411 h 2203838"/>
              <a:gd name="connsiteX222" fmla="*/ 2319492 w 7219893"/>
              <a:gd name="connsiteY222" fmla="*/ 529122 h 2203838"/>
              <a:gd name="connsiteX223" fmla="*/ 2295662 w 7219893"/>
              <a:gd name="connsiteY223" fmla="*/ 522832 h 2203838"/>
              <a:gd name="connsiteX224" fmla="*/ 2273535 w 7219893"/>
              <a:gd name="connsiteY224" fmla="*/ 516194 h 2203838"/>
              <a:gd name="connsiteX225" fmla="*/ 2251407 w 7219893"/>
              <a:gd name="connsiteY225" fmla="*/ 511651 h 2203838"/>
              <a:gd name="connsiteX226" fmla="*/ 2227578 w 7219893"/>
              <a:gd name="connsiteY226" fmla="*/ 506760 h 2203838"/>
              <a:gd name="connsiteX227" fmla="*/ 2204599 w 7219893"/>
              <a:gd name="connsiteY227" fmla="*/ 500470 h 2203838"/>
              <a:gd name="connsiteX228" fmla="*/ 2180769 w 7219893"/>
              <a:gd name="connsiteY228" fmla="*/ 494181 h 2203838"/>
              <a:gd name="connsiteX229" fmla="*/ 2158642 w 7219893"/>
              <a:gd name="connsiteY229" fmla="*/ 487892 h 2203838"/>
              <a:gd name="connsiteX230" fmla="*/ 2136514 w 7219893"/>
              <a:gd name="connsiteY230" fmla="*/ 481253 h 2203838"/>
              <a:gd name="connsiteX231" fmla="*/ 2114387 w 7219893"/>
              <a:gd name="connsiteY231" fmla="*/ 478108 h 2203838"/>
              <a:gd name="connsiteX232" fmla="*/ 2092259 w 7219893"/>
              <a:gd name="connsiteY232" fmla="*/ 471819 h 2203838"/>
              <a:gd name="connsiteX233" fmla="*/ 2068429 w 7219893"/>
              <a:gd name="connsiteY233" fmla="*/ 465529 h 2203838"/>
              <a:gd name="connsiteX234" fmla="*/ 2046302 w 7219893"/>
              <a:gd name="connsiteY234" fmla="*/ 459240 h 2203838"/>
              <a:gd name="connsiteX235" fmla="*/ 2022472 w 7219893"/>
              <a:gd name="connsiteY235" fmla="*/ 454348 h 2203838"/>
              <a:gd name="connsiteX236" fmla="*/ 2000345 w 7219893"/>
              <a:gd name="connsiteY236" fmla="*/ 448059 h 2203838"/>
              <a:gd name="connsiteX237" fmla="*/ 1978217 w 7219893"/>
              <a:gd name="connsiteY237" fmla="*/ 441770 h 2203838"/>
              <a:gd name="connsiteX238" fmla="*/ 1954387 w 7219893"/>
              <a:gd name="connsiteY238" fmla="*/ 438625 h 2203838"/>
              <a:gd name="connsiteX239" fmla="*/ 1933111 w 7219893"/>
              <a:gd name="connsiteY239" fmla="*/ 432336 h 2203838"/>
              <a:gd name="connsiteX240" fmla="*/ 1909281 w 7219893"/>
              <a:gd name="connsiteY240" fmla="*/ 425697 h 2203838"/>
              <a:gd name="connsiteX241" fmla="*/ 1887154 w 7219893"/>
              <a:gd name="connsiteY241" fmla="*/ 419407 h 2203838"/>
              <a:gd name="connsiteX242" fmla="*/ 1865026 w 7219893"/>
              <a:gd name="connsiteY242" fmla="*/ 414865 h 2203838"/>
              <a:gd name="connsiteX243" fmla="*/ 1841196 w 7219893"/>
              <a:gd name="connsiteY243" fmla="*/ 408226 h 2203838"/>
              <a:gd name="connsiteX244" fmla="*/ 1819069 w 7219893"/>
              <a:gd name="connsiteY244" fmla="*/ 401937 h 2203838"/>
              <a:gd name="connsiteX245" fmla="*/ 1795239 w 7219893"/>
              <a:gd name="connsiteY245" fmla="*/ 398792 h 2203838"/>
              <a:gd name="connsiteX246" fmla="*/ 1773112 w 7219893"/>
              <a:gd name="connsiteY246" fmla="*/ 392503 h 2203838"/>
              <a:gd name="connsiteX247" fmla="*/ 1750984 w 7219893"/>
              <a:gd name="connsiteY247" fmla="*/ 387611 h 2203838"/>
              <a:gd name="connsiteX248" fmla="*/ 1728857 w 7219893"/>
              <a:gd name="connsiteY248" fmla="*/ 381322 h 2203838"/>
              <a:gd name="connsiteX249" fmla="*/ 1706729 w 7219893"/>
              <a:gd name="connsiteY249" fmla="*/ 375033 h 2203838"/>
              <a:gd name="connsiteX250" fmla="*/ 1682899 w 7219893"/>
              <a:gd name="connsiteY250" fmla="*/ 370141 h 2203838"/>
              <a:gd name="connsiteX251" fmla="*/ 1660772 w 7219893"/>
              <a:gd name="connsiteY251" fmla="*/ 363851 h 2203838"/>
              <a:gd name="connsiteX252" fmla="*/ 1638644 w 7219893"/>
              <a:gd name="connsiteY252" fmla="*/ 360707 h 2203838"/>
              <a:gd name="connsiteX253" fmla="*/ 1614815 w 7219893"/>
              <a:gd name="connsiteY253" fmla="*/ 354417 h 2203838"/>
              <a:gd name="connsiteX254" fmla="*/ 1591836 w 7219893"/>
              <a:gd name="connsiteY254" fmla="*/ 348128 h 2203838"/>
              <a:gd name="connsiteX255" fmla="*/ 1568007 w 7219893"/>
              <a:gd name="connsiteY255" fmla="*/ 343236 h 2203838"/>
              <a:gd name="connsiteX256" fmla="*/ 1545879 w 7219893"/>
              <a:gd name="connsiteY256" fmla="*/ 336947 h 2203838"/>
              <a:gd name="connsiteX257" fmla="*/ 1525454 w 7219893"/>
              <a:gd name="connsiteY257" fmla="*/ 332055 h 2203838"/>
              <a:gd name="connsiteX258" fmla="*/ 1501624 w 7219893"/>
              <a:gd name="connsiteY258" fmla="*/ 325766 h 2203838"/>
              <a:gd name="connsiteX259" fmla="*/ 1479496 w 7219893"/>
              <a:gd name="connsiteY259" fmla="*/ 322621 h 2203838"/>
              <a:gd name="connsiteX260" fmla="*/ 1455666 w 7219893"/>
              <a:gd name="connsiteY260" fmla="*/ 316332 h 2203838"/>
              <a:gd name="connsiteX261" fmla="*/ 1433539 w 7219893"/>
              <a:gd name="connsiteY261" fmla="*/ 311440 h 2203838"/>
              <a:gd name="connsiteX262" fmla="*/ 1411412 w 7219893"/>
              <a:gd name="connsiteY262" fmla="*/ 305151 h 2203838"/>
              <a:gd name="connsiteX263" fmla="*/ 1387582 w 7219893"/>
              <a:gd name="connsiteY263" fmla="*/ 300259 h 2203838"/>
              <a:gd name="connsiteX264" fmla="*/ 1365454 w 7219893"/>
              <a:gd name="connsiteY264" fmla="*/ 293970 h 2203838"/>
              <a:gd name="connsiteX265" fmla="*/ 1341625 w 7219893"/>
              <a:gd name="connsiteY265" fmla="*/ 289427 h 2203838"/>
              <a:gd name="connsiteX266" fmla="*/ 1320348 w 7219893"/>
              <a:gd name="connsiteY266" fmla="*/ 284536 h 2203838"/>
              <a:gd name="connsiteX267" fmla="*/ 1298221 w 7219893"/>
              <a:gd name="connsiteY267" fmla="*/ 279644 h 2203838"/>
              <a:gd name="connsiteX268" fmla="*/ 1274391 w 7219893"/>
              <a:gd name="connsiteY268" fmla="*/ 273355 h 2203838"/>
              <a:gd name="connsiteX269" fmla="*/ 1252263 w 7219893"/>
              <a:gd name="connsiteY269" fmla="*/ 268812 h 2203838"/>
              <a:gd name="connsiteX270" fmla="*/ 1228434 w 7219893"/>
              <a:gd name="connsiteY270" fmla="*/ 263921 h 2203838"/>
              <a:gd name="connsiteX271" fmla="*/ 1206306 w 7219893"/>
              <a:gd name="connsiteY271" fmla="*/ 257631 h 2203838"/>
              <a:gd name="connsiteX272" fmla="*/ 1184178 w 7219893"/>
              <a:gd name="connsiteY272" fmla="*/ 252739 h 2203838"/>
              <a:gd name="connsiteX273" fmla="*/ 1160349 w 7219893"/>
              <a:gd name="connsiteY273" fmla="*/ 246450 h 2203838"/>
              <a:gd name="connsiteX274" fmla="*/ 1138221 w 7219893"/>
              <a:gd name="connsiteY274" fmla="*/ 243305 h 2203838"/>
              <a:gd name="connsiteX275" fmla="*/ 1116094 w 7219893"/>
              <a:gd name="connsiteY275" fmla="*/ 238414 h 2203838"/>
              <a:gd name="connsiteX276" fmla="*/ 1093966 w 7219893"/>
              <a:gd name="connsiteY276" fmla="*/ 232124 h 2203838"/>
              <a:gd name="connsiteX277" fmla="*/ 1071839 w 7219893"/>
              <a:gd name="connsiteY277" fmla="*/ 227233 h 2203838"/>
              <a:gd name="connsiteX278" fmla="*/ 1048009 w 7219893"/>
              <a:gd name="connsiteY278" fmla="*/ 222690 h 2203838"/>
              <a:gd name="connsiteX279" fmla="*/ 1025881 w 7219893"/>
              <a:gd name="connsiteY279" fmla="*/ 216401 h 2203838"/>
              <a:gd name="connsiteX280" fmla="*/ 1002052 w 7219893"/>
              <a:gd name="connsiteY280" fmla="*/ 211509 h 2203838"/>
              <a:gd name="connsiteX281" fmla="*/ 979073 w 7219893"/>
              <a:gd name="connsiteY281" fmla="*/ 206617 h 2203838"/>
              <a:gd name="connsiteX282" fmla="*/ 956946 w 7219893"/>
              <a:gd name="connsiteY282" fmla="*/ 202075 h 2203838"/>
              <a:gd name="connsiteX283" fmla="*/ 933116 w 7219893"/>
              <a:gd name="connsiteY283" fmla="*/ 197183 h 2203838"/>
              <a:gd name="connsiteX284" fmla="*/ 912690 w 7219893"/>
              <a:gd name="connsiteY284" fmla="*/ 192641 h 2203838"/>
              <a:gd name="connsiteX285" fmla="*/ 888861 w 7219893"/>
              <a:gd name="connsiteY285" fmla="*/ 186002 h 2203838"/>
              <a:gd name="connsiteX286" fmla="*/ 866733 w 7219893"/>
              <a:gd name="connsiteY286" fmla="*/ 181460 h 2203838"/>
              <a:gd name="connsiteX287" fmla="*/ 842904 w 7219893"/>
              <a:gd name="connsiteY287" fmla="*/ 176568 h 2203838"/>
              <a:gd name="connsiteX288" fmla="*/ 820776 w 7219893"/>
              <a:gd name="connsiteY288" fmla="*/ 170279 h 2203838"/>
              <a:gd name="connsiteX289" fmla="*/ 798649 w 7219893"/>
              <a:gd name="connsiteY289" fmla="*/ 167134 h 2203838"/>
              <a:gd name="connsiteX290" fmla="*/ 774819 w 7219893"/>
              <a:gd name="connsiteY290" fmla="*/ 162243 h 2203838"/>
              <a:gd name="connsiteX291" fmla="*/ 752691 w 7219893"/>
              <a:gd name="connsiteY291" fmla="*/ 157700 h 2203838"/>
              <a:gd name="connsiteX292" fmla="*/ 728862 w 7219893"/>
              <a:gd name="connsiteY292" fmla="*/ 151061 h 2203838"/>
              <a:gd name="connsiteX293" fmla="*/ 706734 w 7219893"/>
              <a:gd name="connsiteY293" fmla="*/ 146519 h 2203838"/>
              <a:gd name="connsiteX294" fmla="*/ 685458 w 7219893"/>
              <a:gd name="connsiteY294" fmla="*/ 141627 h 2203838"/>
              <a:gd name="connsiteX295" fmla="*/ 661628 w 7219893"/>
              <a:gd name="connsiteY295" fmla="*/ 137085 h 2203838"/>
              <a:gd name="connsiteX296" fmla="*/ 639500 w 7219893"/>
              <a:gd name="connsiteY296" fmla="*/ 130446 h 2203838"/>
              <a:gd name="connsiteX297" fmla="*/ 615671 w 7219893"/>
              <a:gd name="connsiteY297" fmla="*/ 127302 h 2203838"/>
              <a:gd name="connsiteX298" fmla="*/ 593543 w 7219893"/>
              <a:gd name="connsiteY298" fmla="*/ 122759 h 2203838"/>
              <a:gd name="connsiteX299" fmla="*/ 571416 w 7219893"/>
              <a:gd name="connsiteY299" fmla="*/ 117868 h 2203838"/>
              <a:gd name="connsiteX300" fmla="*/ 547586 w 7219893"/>
              <a:gd name="connsiteY300" fmla="*/ 112976 h 2203838"/>
              <a:gd name="connsiteX301" fmla="*/ 525458 w 7219893"/>
              <a:gd name="connsiteY301" fmla="*/ 108434 h 2203838"/>
              <a:gd name="connsiteX302" fmla="*/ 501629 w 7219893"/>
              <a:gd name="connsiteY302" fmla="*/ 102144 h 2203838"/>
              <a:gd name="connsiteX303" fmla="*/ 481203 w 7219893"/>
              <a:gd name="connsiteY303" fmla="*/ 97253 h 2203838"/>
              <a:gd name="connsiteX304" fmla="*/ 459076 w 7219893"/>
              <a:gd name="connsiteY304" fmla="*/ 92361 h 2203838"/>
              <a:gd name="connsiteX305" fmla="*/ 435246 w 7219893"/>
              <a:gd name="connsiteY305" fmla="*/ 89216 h 2203838"/>
              <a:gd name="connsiteX306" fmla="*/ 412268 w 7219893"/>
              <a:gd name="connsiteY306" fmla="*/ 84674 h 2203838"/>
              <a:gd name="connsiteX307" fmla="*/ 389289 w 7219893"/>
              <a:gd name="connsiteY307" fmla="*/ 79782 h 2203838"/>
              <a:gd name="connsiteX308" fmla="*/ 366310 w 7219893"/>
              <a:gd name="connsiteY308" fmla="*/ 74890 h 2203838"/>
              <a:gd name="connsiteX309" fmla="*/ 344183 w 7219893"/>
              <a:gd name="connsiteY309" fmla="*/ 68601 h 2203838"/>
              <a:gd name="connsiteX310" fmla="*/ 320353 w 7219893"/>
              <a:gd name="connsiteY310" fmla="*/ 64059 h 2203838"/>
              <a:gd name="connsiteX311" fmla="*/ 298225 w 7219893"/>
              <a:gd name="connsiteY311" fmla="*/ 59167 h 2203838"/>
              <a:gd name="connsiteX312" fmla="*/ 276098 w 7219893"/>
              <a:gd name="connsiteY312" fmla="*/ 54275 h 2203838"/>
              <a:gd name="connsiteX313" fmla="*/ 253970 w 7219893"/>
              <a:gd name="connsiteY313" fmla="*/ 51131 h 2203838"/>
              <a:gd name="connsiteX314" fmla="*/ 231843 w 7219893"/>
              <a:gd name="connsiteY314" fmla="*/ 46588 h 2203838"/>
              <a:gd name="connsiteX315" fmla="*/ 208013 w 7219893"/>
              <a:gd name="connsiteY315" fmla="*/ 41697 h 2203838"/>
              <a:gd name="connsiteX316" fmla="*/ 185886 w 7219893"/>
              <a:gd name="connsiteY316" fmla="*/ 36805 h 2203838"/>
              <a:gd name="connsiteX317" fmla="*/ 162056 w 7219893"/>
              <a:gd name="connsiteY317" fmla="*/ 32262 h 2203838"/>
              <a:gd name="connsiteX318" fmla="*/ 139928 w 7219893"/>
              <a:gd name="connsiteY318" fmla="*/ 27371 h 2203838"/>
              <a:gd name="connsiteX319" fmla="*/ 117801 w 7219893"/>
              <a:gd name="connsiteY319" fmla="*/ 22479 h 2203838"/>
              <a:gd name="connsiteX320" fmla="*/ 93971 w 7219893"/>
              <a:gd name="connsiteY320" fmla="*/ 17937 h 2203838"/>
              <a:gd name="connsiteX321" fmla="*/ 72695 w 7219893"/>
              <a:gd name="connsiteY321" fmla="*/ 13045 h 2203838"/>
              <a:gd name="connsiteX322" fmla="*/ 48865 w 7219893"/>
              <a:gd name="connsiteY322" fmla="*/ 9900 h 2203838"/>
              <a:gd name="connsiteX323" fmla="*/ 26737 w 7219893"/>
              <a:gd name="connsiteY323" fmla="*/ 5009 h 2203838"/>
              <a:gd name="connsiteX324" fmla="*/ 4610 w 7219893"/>
              <a:gd name="connsiteY324" fmla="*/ 466 h 2203838"/>
              <a:gd name="connsiteX325" fmla="*/ 72220 w 7219893"/>
              <a:gd name="connsiteY325" fmla="*/ 87015 h 2203838"/>
              <a:gd name="connsiteX0" fmla="*/ 5967629 w 7215283"/>
              <a:gd name="connsiteY0" fmla="*/ 1689042 h 2203372"/>
              <a:gd name="connsiteX1" fmla="*/ 5854436 w 7215283"/>
              <a:gd name="connsiteY1" fmla="*/ 1644667 h 2203372"/>
              <a:gd name="connsiteX2" fmla="*/ 5989757 w 7215283"/>
              <a:gd name="connsiteY2" fmla="*/ 1697079 h 2203372"/>
              <a:gd name="connsiteX3" fmla="*/ 6013587 w 7215283"/>
              <a:gd name="connsiteY3" fmla="*/ 1706513 h 2203372"/>
              <a:gd name="connsiteX4" fmla="*/ 6035715 w 7215283"/>
              <a:gd name="connsiteY4" fmla="*/ 1715947 h 2203372"/>
              <a:gd name="connsiteX5" fmla="*/ 6057842 w 7215283"/>
              <a:gd name="connsiteY5" fmla="*/ 1723983 h 2203372"/>
              <a:gd name="connsiteX6" fmla="*/ 6081671 w 7215283"/>
              <a:gd name="connsiteY6" fmla="*/ 1732020 h 2203372"/>
              <a:gd name="connsiteX7" fmla="*/ 6102097 w 7215283"/>
              <a:gd name="connsiteY7" fmla="*/ 1741454 h 2203372"/>
              <a:gd name="connsiteX8" fmla="*/ 6125927 w 7215283"/>
              <a:gd name="connsiteY8" fmla="*/ 1750888 h 2203372"/>
              <a:gd name="connsiteX9" fmla="*/ 6148905 w 7215283"/>
              <a:gd name="connsiteY9" fmla="*/ 1758924 h 2203372"/>
              <a:gd name="connsiteX10" fmla="*/ 6171033 w 7215283"/>
              <a:gd name="connsiteY10" fmla="*/ 1768358 h 2203372"/>
              <a:gd name="connsiteX11" fmla="*/ 6194863 w 7215283"/>
              <a:gd name="connsiteY11" fmla="*/ 1777792 h 2203372"/>
              <a:gd name="connsiteX12" fmla="*/ 6216990 w 7215283"/>
              <a:gd name="connsiteY12" fmla="*/ 1785829 h 2203372"/>
              <a:gd name="connsiteX13" fmla="*/ 6240820 w 7215283"/>
              <a:gd name="connsiteY13" fmla="*/ 1793865 h 2203372"/>
              <a:gd name="connsiteX14" fmla="*/ 6262947 w 7215283"/>
              <a:gd name="connsiteY14" fmla="*/ 1803299 h 2203372"/>
              <a:gd name="connsiteX15" fmla="*/ 6285075 w 7215283"/>
              <a:gd name="connsiteY15" fmla="*/ 1812733 h 2203372"/>
              <a:gd name="connsiteX16" fmla="*/ 6307203 w 7215283"/>
              <a:gd name="connsiteY16" fmla="*/ 1822517 h 2203372"/>
              <a:gd name="connsiteX17" fmla="*/ 6329330 w 7215283"/>
              <a:gd name="connsiteY17" fmla="*/ 1831951 h 2203372"/>
              <a:gd name="connsiteX18" fmla="*/ 6353159 w 7215283"/>
              <a:gd name="connsiteY18" fmla="*/ 1839987 h 2203372"/>
              <a:gd name="connsiteX19" fmla="*/ 6375287 w 7215283"/>
              <a:gd name="connsiteY19" fmla="*/ 1849421 h 2203372"/>
              <a:gd name="connsiteX20" fmla="*/ 6399117 w 7215283"/>
              <a:gd name="connsiteY20" fmla="*/ 1858855 h 2203372"/>
              <a:gd name="connsiteX21" fmla="*/ 6421245 w 7215283"/>
              <a:gd name="connsiteY21" fmla="*/ 1868289 h 2203372"/>
              <a:gd name="connsiteX22" fmla="*/ 6443372 w 7215283"/>
              <a:gd name="connsiteY22" fmla="*/ 1876325 h 2203372"/>
              <a:gd name="connsiteX23" fmla="*/ 6467201 w 7215283"/>
              <a:gd name="connsiteY23" fmla="*/ 1885760 h 2203372"/>
              <a:gd name="connsiteX24" fmla="*/ 6490180 w 7215283"/>
              <a:gd name="connsiteY24" fmla="*/ 1895543 h 2203372"/>
              <a:gd name="connsiteX25" fmla="*/ 6512308 w 7215283"/>
              <a:gd name="connsiteY25" fmla="*/ 1904977 h 2203372"/>
              <a:gd name="connsiteX26" fmla="*/ 6534435 w 7215283"/>
              <a:gd name="connsiteY26" fmla="*/ 1913013 h 2203372"/>
              <a:gd name="connsiteX27" fmla="*/ 6556563 w 7215283"/>
              <a:gd name="connsiteY27" fmla="*/ 1922447 h 2203372"/>
              <a:gd name="connsiteX28" fmla="*/ 6580393 w 7215283"/>
              <a:gd name="connsiteY28" fmla="*/ 1931881 h 2203372"/>
              <a:gd name="connsiteX29" fmla="*/ 6602520 w 7215283"/>
              <a:gd name="connsiteY29" fmla="*/ 1943063 h 2203372"/>
              <a:gd name="connsiteX30" fmla="*/ 6626350 w 7215283"/>
              <a:gd name="connsiteY30" fmla="*/ 1951099 h 2203372"/>
              <a:gd name="connsiteX31" fmla="*/ 6648477 w 7215283"/>
              <a:gd name="connsiteY31" fmla="*/ 1960533 h 2203372"/>
              <a:gd name="connsiteX32" fmla="*/ 6670605 w 7215283"/>
              <a:gd name="connsiteY32" fmla="*/ 1969967 h 2203372"/>
              <a:gd name="connsiteX33" fmla="*/ 6694435 w 7215283"/>
              <a:gd name="connsiteY33" fmla="*/ 1979401 h 2203372"/>
              <a:gd name="connsiteX34" fmla="*/ 6714860 w 7215283"/>
              <a:gd name="connsiteY34" fmla="*/ 1987437 h 2203372"/>
              <a:gd name="connsiteX35" fmla="*/ 6738689 w 7215283"/>
              <a:gd name="connsiteY35" fmla="*/ 1998619 h 2203372"/>
              <a:gd name="connsiteX36" fmla="*/ 6761668 w 7215283"/>
              <a:gd name="connsiteY36" fmla="*/ 2008053 h 2203372"/>
              <a:gd name="connsiteX37" fmla="*/ 6783796 w 7215283"/>
              <a:gd name="connsiteY37" fmla="*/ 2017487 h 2203372"/>
              <a:gd name="connsiteX38" fmla="*/ 6807625 w 7215283"/>
              <a:gd name="connsiteY38" fmla="*/ 2025523 h 2203372"/>
              <a:gd name="connsiteX39" fmla="*/ 6829753 w 7215283"/>
              <a:gd name="connsiteY39" fmla="*/ 2036704 h 2203372"/>
              <a:gd name="connsiteX40" fmla="*/ 6853583 w 7215283"/>
              <a:gd name="connsiteY40" fmla="*/ 2046138 h 2203372"/>
              <a:gd name="connsiteX41" fmla="*/ 6875710 w 7215283"/>
              <a:gd name="connsiteY41" fmla="*/ 2055572 h 2203372"/>
              <a:gd name="connsiteX42" fmla="*/ 6897838 w 7215283"/>
              <a:gd name="connsiteY42" fmla="*/ 2065356 h 2203372"/>
              <a:gd name="connsiteX43" fmla="*/ 6919965 w 7215283"/>
              <a:gd name="connsiteY43" fmla="*/ 2074790 h 2203372"/>
              <a:gd name="connsiteX44" fmla="*/ 6942093 w 7215283"/>
              <a:gd name="connsiteY44" fmla="*/ 2084224 h 2203372"/>
              <a:gd name="connsiteX45" fmla="*/ 6965923 w 7215283"/>
              <a:gd name="connsiteY45" fmla="*/ 2095405 h 2203372"/>
              <a:gd name="connsiteX46" fmla="*/ 6988050 w 7215283"/>
              <a:gd name="connsiteY46" fmla="*/ 2103441 h 2203372"/>
              <a:gd name="connsiteX47" fmla="*/ 7010177 w 7215283"/>
              <a:gd name="connsiteY47" fmla="*/ 2112875 h 2203372"/>
              <a:gd name="connsiteX48" fmla="*/ 7034007 w 7215283"/>
              <a:gd name="connsiteY48" fmla="*/ 2124056 h 2203372"/>
              <a:gd name="connsiteX49" fmla="*/ 7056135 w 7215283"/>
              <a:gd name="connsiteY49" fmla="*/ 2133490 h 2203372"/>
              <a:gd name="connsiteX50" fmla="*/ 7079965 w 7215283"/>
              <a:gd name="connsiteY50" fmla="*/ 2142924 h 2203372"/>
              <a:gd name="connsiteX51" fmla="*/ 7102943 w 7215283"/>
              <a:gd name="connsiteY51" fmla="*/ 2152708 h 2203372"/>
              <a:gd name="connsiteX52" fmla="*/ 7125071 w 7215283"/>
              <a:gd name="connsiteY52" fmla="*/ 2163540 h 2203372"/>
              <a:gd name="connsiteX53" fmla="*/ 7147198 w 7215283"/>
              <a:gd name="connsiteY53" fmla="*/ 2173323 h 2203372"/>
              <a:gd name="connsiteX54" fmla="*/ 7169326 w 7215283"/>
              <a:gd name="connsiteY54" fmla="*/ 2182757 h 2203372"/>
              <a:gd name="connsiteX55" fmla="*/ 7193155 w 7215283"/>
              <a:gd name="connsiteY55" fmla="*/ 2192191 h 2203372"/>
              <a:gd name="connsiteX56" fmla="*/ 7215283 w 7215283"/>
              <a:gd name="connsiteY56" fmla="*/ 2203372 h 2203372"/>
              <a:gd name="connsiteX57" fmla="*/ 5967629 w 7215283"/>
              <a:gd name="connsiteY57" fmla="*/ 1689042 h 2203372"/>
              <a:gd name="connsiteX58" fmla="*/ 5877430 w 7215283"/>
              <a:gd name="connsiteY58" fmla="*/ 1654107 h 2203372"/>
              <a:gd name="connsiteX59" fmla="*/ 5899545 w 7215283"/>
              <a:gd name="connsiteY59" fmla="*/ 1663536 h 2203372"/>
              <a:gd name="connsiteX60" fmla="*/ 5877430 w 7215283"/>
              <a:gd name="connsiteY60" fmla="*/ 1654107 h 2203372"/>
              <a:gd name="connsiteX61" fmla="*/ 5854436 w 7215283"/>
              <a:gd name="connsiteY61" fmla="*/ 1644667 h 2203372"/>
              <a:gd name="connsiteX62" fmla="*/ 5854439 w 7215283"/>
              <a:gd name="connsiteY62" fmla="*/ 1644667 h 2203372"/>
              <a:gd name="connsiteX63" fmla="*/ 5877417 w 7215283"/>
              <a:gd name="connsiteY63" fmla="*/ 1654101 h 2203372"/>
              <a:gd name="connsiteX64" fmla="*/ 5877430 w 7215283"/>
              <a:gd name="connsiteY64" fmla="*/ 1654107 h 2203372"/>
              <a:gd name="connsiteX65" fmla="*/ 5854436 w 7215283"/>
              <a:gd name="connsiteY65" fmla="*/ 1644667 h 2203372"/>
              <a:gd name="connsiteX66" fmla="*/ 5854436 w 7215283"/>
              <a:gd name="connsiteY66" fmla="*/ 1644667 h 2203372"/>
              <a:gd name="connsiteX67" fmla="*/ 5830609 w 7215283"/>
              <a:gd name="connsiteY67" fmla="*/ 1638378 h 2203372"/>
              <a:gd name="connsiteX68" fmla="*/ 5808482 w 7215283"/>
              <a:gd name="connsiteY68" fmla="*/ 1628595 h 2203372"/>
              <a:gd name="connsiteX69" fmla="*/ 5786354 w 7215283"/>
              <a:gd name="connsiteY69" fmla="*/ 1619161 h 2203372"/>
              <a:gd name="connsiteX70" fmla="*/ 5762525 w 7215283"/>
              <a:gd name="connsiteY70" fmla="*/ 1611124 h 2203372"/>
              <a:gd name="connsiteX71" fmla="*/ 5740397 w 7215283"/>
              <a:gd name="connsiteY71" fmla="*/ 1601690 h 2203372"/>
              <a:gd name="connsiteX72" fmla="*/ 5716567 w 7215283"/>
              <a:gd name="connsiteY72" fmla="*/ 1595401 h 2203372"/>
              <a:gd name="connsiteX73" fmla="*/ 5694440 w 7215283"/>
              <a:gd name="connsiteY73" fmla="*/ 1585967 h 2203372"/>
              <a:gd name="connsiteX74" fmla="*/ 5674014 w 7215283"/>
              <a:gd name="connsiteY74" fmla="*/ 1576183 h 2203372"/>
              <a:gd name="connsiteX75" fmla="*/ 5650185 w 7215283"/>
              <a:gd name="connsiteY75" fmla="*/ 1568496 h 2203372"/>
              <a:gd name="connsiteX76" fmla="*/ 5628057 w 7215283"/>
              <a:gd name="connsiteY76" fmla="*/ 1560460 h 2203372"/>
              <a:gd name="connsiteX77" fmla="*/ 5604227 w 7215283"/>
              <a:gd name="connsiteY77" fmla="*/ 1552424 h 2203372"/>
              <a:gd name="connsiteX78" fmla="*/ 5582100 w 7215283"/>
              <a:gd name="connsiteY78" fmla="*/ 1542989 h 2203372"/>
              <a:gd name="connsiteX79" fmla="*/ 5559121 w 7215283"/>
              <a:gd name="connsiteY79" fmla="*/ 1534953 h 2203372"/>
              <a:gd name="connsiteX80" fmla="*/ 5535292 w 7215283"/>
              <a:gd name="connsiteY80" fmla="*/ 1525519 h 2203372"/>
              <a:gd name="connsiteX81" fmla="*/ 5513164 w 7215283"/>
              <a:gd name="connsiteY81" fmla="*/ 1519230 h 2203372"/>
              <a:gd name="connsiteX82" fmla="*/ 5489334 w 7215283"/>
              <a:gd name="connsiteY82" fmla="*/ 1511193 h 2203372"/>
              <a:gd name="connsiteX83" fmla="*/ 5468909 w 7215283"/>
              <a:gd name="connsiteY83" fmla="*/ 1501759 h 2203372"/>
              <a:gd name="connsiteX84" fmla="*/ 5446781 w 7215283"/>
              <a:gd name="connsiteY84" fmla="*/ 1493723 h 2203372"/>
              <a:gd name="connsiteX85" fmla="*/ 5422952 w 7215283"/>
              <a:gd name="connsiteY85" fmla="*/ 1484289 h 2203372"/>
              <a:gd name="connsiteX86" fmla="*/ 5400824 w 7215283"/>
              <a:gd name="connsiteY86" fmla="*/ 1477999 h 2203372"/>
              <a:gd name="connsiteX87" fmla="*/ 5376995 w 7215283"/>
              <a:gd name="connsiteY87" fmla="*/ 1469963 h 2203372"/>
              <a:gd name="connsiteX88" fmla="*/ 5354867 w 7215283"/>
              <a:gd name="connsiteY88" fmla="*/ 1460529 h 2203372"/>
              <a:gd name="connsiteX89" fmla="*/ 5332739 w 7215283"/>
              <a:gd name="connsiteY89" fmla="*/ 1452493 h 2203372"/>
              <a:gd name="connsiteX90" fmla="*/ 5308910 w 7215283"/>
              <a:gd name="connsiteY90" fmla="*/ 1444456 h 2203372"/>
              <a:gd name="connsiteX91" fmla="*/ 5286782 w 7215283"/>
              <a:gd name="connsiteY91" fmla="*/ 1436769 h 2203372"/>
              <a:gd name="connsiteX92" fmla="*/ 5262953 w 7215283"/>
              <a:gd name="connsiteY92" fmla="*/ 1428733 h 2203372"/>
              <a:gd name="connsiteX93" fmla="*/ 5241676 w 7215283"/>
              <a:gd name="connsiteY93" fmla="*/ 1420696 h 2203372"/>
              <a:gd name="connsiteX94" fmla="*/ 5217846 w 7215283"/>
              <a:gd name="connsiteY94" fmla="*/ 1411262 h 2203372"/>
              <a:gd name="connsiteX95" fmla="*/ 5195719 w 7215283"/>
              <a:gd name="connsiteY95" fmla="*/ 1404973 h 2203372"/>
              <a:gd name="connsiteX96" fmla="*/ 5173591 w 7215283"/>
              <a:gd name="connsiteY96" fmla="*/ 1396937 h 2203372"/>
              <a:gd name="connsiteX97" fmla="*/ 5149762 w 7215283"/>
              <a:gd name="connsiteY97" fmla="*/ 1387503 h 2203372"/>
              <a:gd name="connsiteX98" fmla="*/ 5127634 w 7215283"/>
              <a:gd name="connsiteY98" fmla="*/ 1379466 h 2203372"/>
              <a:gd name="connsiteX99" fmla="*/ 5103804 w 7215283"/>
              <a:gd name="connsiteY99" fmla="*/ 1371430 h 2203372"/>
              <a:gd name="connsiteX100" fmla="*/ 5081677 w 7215283"/>
              <a:gd name="connsiteY100" fmla="*/ 1365140 h 2203372"/>
              <a:gd name="connsiteX101" fmla="*/ 5059549 w 7215283"/>
              <a:gd name="connsiteY101" fmla="*/ 1357104 h 2203372"/>
              <a:gd name="connsiteX102" fmla="*/ 5037422 w 7215283"/>
              <a:gd name="connsiteY102" fmla="*/ 1347670 h 2203372"/>
              <a:gd name="connsiteX103" fmla="*/ 5015294 w 7215283"/>
              <a:gd name="connsiteY103" fmla="*/ 1339634 h 2203372"/>
              <a:gd name="connsiteX104" fmla="*/ 4991465 w 7215283"/>
              <a:gd name="connsiteY104" fmla="*/ 1331947 h 2203372"/>
              <a:gd name="connsiteX105" fmla="*/ 4969337 w 7215283"/>
              <a:gd name="connsiteY105" fmla="*/ 1325657 h 2203372"/>
              <a:gd name="connsiteX106" fmla="*/ 4946358 w 7215283"/>
              <a:gd name="connsiteY106" fmla="*/ 1317621 h 2203372"/>
              <a:gd name="connsiteX107" fmla="*/ 4922529 w 7215283"/>
              <a:gd name="connsiteY107" fmla="*/ 1309584 h 2203372"/>
              <a:gd name="connsiteX108" fmla="*/ 4900401 w 7215283"/>
              <a:gd name="connsiteY108" fmla="*/ 1301548 h 2203372"/>
              <a:gd name="connsiteX109" fmla="*/ 4876571 w 7215283"/>
              <a:gd name="connsiteY109" fmla="*/ 1293861 h 2203372"/>
              <a:gd name="connsiteX110" fmla="*/ 4854444 w 7215283"/>
              <a:gd name="connsiteY110" fmla="*/ 1285825 h 2203372"/>
              <a:gd name="connsiteX111" fmla="*/ 4834018 w 7215283"/>
              <a:gd name="connsiteY111" fmla="*/ 1277788 h 2203372"/>
              <a:gd name="connsiteX112" fmla="*/ 4810189 w 7215283"/>
              <a:gd name="connsiteY112" fmla="*/ 1269752 h 2203372"/>
              <a:gd name="connsiteX113" fmla="*/ 4788061 w 7215283"/>
              <a:gd name="connsiteY113" fmla="*/ 1262065 h 2203372"/>
              <a:gd name="connsiteX114" fmla="*/ 4764232 w 7215283"/>
              <a:gd name="connsiteY114" fmla="*/ 1254028 h 2203372"/>
              <a:gd name="connsiteX115" fmla="*/ 4742104 w 7215283"/>
              <a:gd name="connsiteY115" fmla="*/ 1247739 h 2203372"/>
              <a:gd name="connsiteX116" fmla="*/ 4719977 w 7215283"/>
              <a:gd name="connsiteY116" fmla="*/ 1239703 h 2203372"/>
              <a:gd name="connsiteX117" fmla="*/ 4696147 w 7215283"/>
              <a:gd name="connsiteY117" fmla="*/ 1231666 h 2203372"/>
              <a:gd name="connsiteX118" fmla="*/ 4674019 w 7215283"/>
              <a:gd name="connsiteY118" fmla="*/ 1223979 h 2203372"/>
              <a:gd name="connsiteX119" fmla="*/ 4650190 w 7215283"/>
              <a:gd name="connsiteY119" fmla="*/ 1215943 h 2203372"/>
              <a:gd name="connsiteX120" fmla="*/ 4628913 w 7215283"/>
              <a:gd name="connsiteY120" fmla="*/ 1209653 h 2203372"/>
              <a:gd name="connsiteX121" fmla="*/ 4606786 w 7215283"/>
              <a:gd name="connsiteY121" fmla="*/ 1201617 h 2203372"/>
              <a:gd name="connsiteX122" fmla="*/ 4582956 w 7215283"/>
              <a:gd name="connsiteY122" fmla="*/ 1193581 h 2203372"/>
              <a:gd name="connsiteX123" fmla="*/ 4560828 w 7215283"/>
              <a:gd name="connsiteY123" fmla="*/ 1187291 h 2203372"/>
              <a:gd name="connsiteX124" fmla="*/ 4536999 w 7215283"/>
              <a:gd name="connsiteY124" fmla="*/ 1179604 h 2203372"/>
              <a:gd name="connsiteX125" fmla="*/ 4514871 w 7215283"/>
              <a:gd name="connsiteY125" fmla="*/ 1172966 h 2203372"/>
              <a:gd name="connsiteX126" fmla="*/ 4492744 w 7215283"/>
              <a:gd name="connsiteY126" fmla="*/ 1165279 h 2203372"/>
              <a:gd name="connsiteX127" fmla="*/ 4468914 w 7215283"/>
              <a:gd name="connsiteY127" fmla="*/ 1157242 h 2203372"/>
              <a:gd name="connsiteX128" fmla="*/ 4446786 w 7215283"/>
              <a:gd name="connsiteY128" fmla="*/ 1149206 h 2203372"/>
              <a:gd name="connsiteX129" fmla="*/ 4424659 w 7215283"/>
              <a:gd name="connsiteY129" fmla="*/ 1141169 h 2203372"/>
              <a:gd name="connsiteX130" fmla="*/ 4402531 w 7215283"/>
              <a:gd name="connsiteY130" fmla="*/ 1134880 h 2203372"/>
              <a:gd name="connsiteX131" fmla="*/ 4380404 w 7215283"/>
              <a:gd name="connsiteY131" fmla="*/ 1128591 h 2203372"/>
              <a:gd name="connsiteX132" fmla="*/ 4356574 w 7215283"/>
              <a:gd name="connsiteY132" fmla="*/ 1120554 h 2203372"/>
              <a:gd name="connsiteX133" fmla="*/ 4333595 w 7215283"/>
              <a:gd name="connsiteY133" fmla="*/ 1112867 h 2203372"/>
              <a:gd name="connsiteX134" fmla="*/ 4309766 w 7215283"/>
              <a:gd name="connsiteY134" fmla="*/ 1104831 h 2203372"/>
              <a:gd name="connsiteX135" fmla="*/ 4287638 w 7215283"/>
              <a:gd name="connsiteY135" fmla="*/ 1096794 h 2203372"/>
              <a:gd name="connsiteX136" fmla="*/ 4265511 w 7215283"/>
              <a:gd name="connsiteY136" fmla="*/ 1092252 h 2203372"/>
              <a:gd name="connsiteX137" fmla="*/ 4241681 w 7215283"/>
              <a:gd name="connsiteY137" fmla="*/ 1084216 h 2203372"/>
              <a:gd name="connsiteX138" fmla="*/ 4221256 w 7215283"/>
              <a:gd name="connsiteY138" fmla="*/ 1076179 h 2203372"/>
              <a:gd name="connsiteX139" fmla="*/ 4197426 w 7215283"/>
              <a:gd name="connsiteY139" fmla="*/ 1068143 h 2203372"/>
              <a:gd name="connsiteX140" fmla="*/ 4175298 w 7215283"/>
              <a:gd name="connsiteY140" fmla="*/ 1061854 h 2203372"/>
              <a:gd name="connsiteX141" fmla="*/ 4151469 w 7215283"/>
              <a:gd name="connsiteY141" fmla="*/ 1055564 h 2203372"/>
              <a:gd name="connsiteX142" fmla="*/ 4129341 w 7215283"/>
              <a:gd name="connsiteY142" fmla="*/ 1047528 h 2203372"/>
              <a:gd name="connsiteX143" fmla="*/ 4107214 w 7215283"/>
              <a:gd name="connsiteY143" fmla="*/ 1041238 h 2203372"/>
              <a:gd name="connsiteX144" fmla="*/ 4083384 w 7215283"/>
              <a:gd name="connsiteY144" fmla="*/ 1033551 h 2203372"/>
              <a:gd name="connsiteX145" fmla="*/ 4061256 w 7215283"/>
              <a:gd name="connsiteY145" fmla="*/ 1025515 h 2203372"/>
              <a:gd name="connsiteX146" fmla="*/ 4037427 w 7215283"/>
              <a:gd name="connsiteY146" fmla="*/ 1019226 h 2203372"/>
              <a:gd name="connsiteX147" fmla="*/ 4016150 w 7215283"/>
              <a:gd name="connsiteY147" fmla="*/ 1012587 h 2203372"/>
              <a:gd name="connsiteX148" fmla="*/ 3994023 w 7215283"/>
              <a:gd name="connsiteY148" fmla="*/ 1004900 h 2203372"/>
              <a:gd name="connsiteX149" fmla="*/ 3970193 w 7215283"/>
              <a:gd name="connsiteY149" fmla="*/ 998611 h 2203372"/>
              <a:gd name="connsiteX150" fmla="*/ 3948065 w 7215283"/>
              <a:gd name="connsiteY150" fmla="*/ 990574 h 2203372"/>
              <a:gd name="connsiteX151" fmla="*/ 3924236 w 7215283"/>
              <a:gd name="connsiteY151" fmla="*/ 984285 h 2203372"/>
              <a:gd name="connsiteX152" fmla="*/ 3902108 w 7215283"/>
              <a:gd name="connsiteY152" fmla="*/ 977995 h 2203372"/>
              <a:gd name="connsiteX153" fmla="*/ 3879981 w 7215283"/>
              <a:gd name="connsiteY153" fmla="*/ 969959 h 2203372"/>
              <a:gd name="connsiteX154" fmla="*/ 3856151 w 7215283"/>
              <a:gd name="connsiteY154" fmla="*/ 963670 h 2203372"/>
              <a:gd name="connsiteX155" fmla="*/ 3834023 w 7215283"/>
              <a:gd name="connsiteY155" fmla="*/ 955633 h 2203372"/>
              <a:gd name="connsiteX156" fmla="*/ 3810194 w 7215283"/>
              <a:gd name="connsiteY156" fmla="*/ 949344 h 2203372"/>
              <a:gd name="connsiteX157" fmla="*/ 3789768 w 7215283"/>
              <a:gd name="connsiteY157" fmla="*/ 943055 h 2203372"/>
              <a:gd name="connsiteX158" fmla="*/ 3767641 w 7215283"/>
              <a:gd name="connsiteY158" fmla="*/ 936416 h 2203372"/>
              <a:gd name="connsiteX159" fmla="*/ 3743811 w 7215283"/>
              <a:gd name="connsiteY159" fmla="*/ 928729 h 2203372"/>
              <a:gd name="connsiteX160" fmla="*/ 3720833 w 7215283"/>
              <a:gd name="connsiteY160" fmla="*/ 922090 h 2203372"/>
              <a:gd name="connsiteX161" fmla="*/ 3697003 w 7215283"/>
              <a:gd name="connsiteY161" fmla="*/ 914403 h 2203372"/>
              <a:gd name="connsiteX162" fmla="*/ 3674875 w 7215283"/>
              <a:gd name="connsiteY162" fmla="*/ 908114 h 2203372"/>
              <a:gd name="connsiteX163" fmla="*/ 3652748 w 7215283"/>
              <a:gd name="connsiteY163" fmla="*/ 901475 h 2203372"/>
              <a:gd name="connsiteX164" fmla="*/ 3628918 w 7215283"/>
              <a:gd name="connsiteY164" fmla="*/ 895186 h 2203372"/>
              <a:gd name="connsiteX165" fmla="*/ 3606791 w 7215283"/>
              <a:gd name="connsiteY165" fmla="*/ 888896 h 2203372"/>
              <a:gd name="connsiteX166" fmla="*/ 3584663 w 7215283"/>
              <a:gd name="connsiteY166" fmla="*/ 880860 h 2203372"/>
              <a:gd name="connsiteX167" fmla="*/ 3562535 w 7215283"/>
              <a:gd name="connsiteY167" fmla="*/ 874570 h 2203372"/>
              <a:gd name="connsiteX168" fmla="*/ 3540408 w 7215283"/>
              <a:gd name="connsiteY168" fmla="*/ 866534 h 2203372"/>
              <a:gd name="connsiteX169" fmla="*/ 3516578 w 7215283"/>
              <a:gd name="connsiteY169" fmla="*/ 861992 h 2203372"/>
              <a:gd name="connsiteX170" fmla="*/ 3494451 w 7215283"/>
              <a:gd name="connsiteY170" fmla="*/ 855702 h 2203372"/>
              <a:gd name="connsiteX171" fmla="*/ 3470621 w 7215283"/>
              <a:gd name="connsiteY171" fmla="*/ 847666 h 2203372"/>
              <a:gd name="connsiteX172" fmla="*/ 3448493 w 7215283"/>
              <a:gd name="connsiteY172" fmla="*/ 841377 h 2203372"/>
              <a:gd name="connsiteX173" fmla="*/ 3425515 w 7215283"/>
              <a:gd name="connsiteY173" fmla="*/ 833340 h 2203372"/>
              <a:gd name="connsiteX174" fmla="*/ 3401685 w 7215283"/>
              <a:gd name="connsiteY174" fmla="*/ 827051 h 2203372"/>
              <a:gd name="connsiteX175" fmla="*/ 3381260 w 7215283"/>
              <a:gd name="connsiteY175" fmla="*/ 822159 h 2203372"/>
              <a:gd name="connsiteX176" fmla="*/ 3357430 w 7215283"/>
              <a:gd name="connsiteY176" fmla="*/ 814472 h 2203372"/>
              <a:gd name="connsiteX177" fmla="*/ 3335303 w 7215283"/>
              <a:gd name="connsiteY177" fmla="*/ 807833 h 2203372"/>
              <a:gd name="connsiteX178" fmla="*/ 3313175 w 7215283"/>
              <a:gd name="connsiteY178" fmla="*/ 801544 h 2203372"/>
              <a:gd name="connsiteX179" fmla="*/ 3289345 w 7215283"/>
              <a:gd name="connsiteY179" fmla="*/ 795255 h 2203372"/>
              <a:gd name="connsiteX180" fmla="*/ 3267218 w 7215283"/>
              <a:gd name="connsiteY180" fmla="*/ 787218 h 2203372"/>
              <a:gd name="connsiteX181" fmla="*/ 3243388 w 7215283"/>
              <a:gd name="connsiteY181" fmla="*/ 782676 h 2203372"/>
              <a:gd name="connsiteX182" fmla="*/ 3221261 w 7215283"/>
              <a:gd name="connsiteY182" fmla="*/ 776037 h 2203372"/>
              <a:gd name="connsiteX183" fmla="*/ 3199133 w 7215283"/>
              <a:gd name="connsiteY183" fmla="*/ 769748 h 2203372"/>
              <a:gd name="connsiteX184" fmla="*/ 3177005 w 7215283"/>
              <a:gd name="connsiteY184" fmla="*/ 762061 h 2203372"/>
              <a:gd name="connsiteX185" fmla="*/ 3154878 w 7215283"/>
              <a:gd name="connsiteY185" fmla="*/ 755422 h 2203372"/>
              <a:gd name="connsiteX186" fmla="*/ 3131048 w 7215283"/>
              <a:gd name="connsiteY186" fmla="*/ 749133 h 2203372"/>
              <a:gd name="connsiteX187" fmla="*/ 3108070 w 7215283"/>
              <a:gd name="connsiteY187" fmla="*/ 744590 h 2203372"/>
              <a:gd name="connsiteX188" fmla="*/ 3084240 w 7215283"/>
              <a:gd name="connsiteY188" fmla="*/ 736554 h 2203372"/>
              <a:gd name="connsiteX189" fmla="*/ 3062112 w 7215283"/>
              <a:gd name="connsiteY189" fmla="*/ 730265 h 2203372"/>
              <a:gd name="connsiteX190" fmla="*/ 3039985 w 7215283"/>
              <a:gd name="connsiteY190" fmla="*/ 723975 h 2203372"/>
              <a:gd name="connsiteX191" fmla="*/ 3016155 w 7215283"/>
              <a:gd name="connsiteY191" fmla="*/ 717337 h 2203372"/>
              <a:gd name="connsiteX192" fmla="*/ 2994028 w 7215283"/>
              <a:gd name="connsiteY192" fmla="*/ 711047 h 2203372"/>
              <a:gd name="connsiteX193" fmla="*/ 2971900 w 7215283"/>
              <a:gd name="connsiteY193" fmla="*/ 706505 h 2203372"/>
              <a:gd name="connsiteX194" fmla="*/ 2949773 w 7215283"/>
              <a:gd name="connsiteY194" fmla="*/ 699866 h 2203372"/>
              <a:gd name="connsiteX195" fmla="*/ 2927645 w 7215283"/>
              <a:gd name="connsiteY195" fmla="*/ 692179 h 2203372"/>
              <a:gd name="connsiteX196" fmla="*/ 2903815 w 7215283"/>
              <a:gd name="connsiteY196" fmla="*/ 685890 h 2203372"/>
              <a:gd name="connsiteX197" fmla="*/ 2881688 w 7215283"/>
              <a:gd name="connsiteY197" fmla="*/ 679251 h 2203372"/>
              <a:gd name="connsiteX198" fmla="*/ 2857858 w 7215283"/>
              <a:gd name="connsiteY198" fmla="*/ 672962 h 2203372"/>
              <a:gd name="connsiteX199" fmla="*/ 2835730 w 7215283"/>
              <a:gd name="connsiteY199" fmla="*/ 668419 h 2203372"/>
              <a:gd name="connsiteX200" fmla="*/ 2812752 w 7215283"/>
              <a:gd name="connsiteY200" fmla="*/ 661781 h 2203372"/>
              <a:gd name="connsiteX201" fmla="*/ 2788922 w 7215283"/>
              <a:gd name="connsiteY201" fmla="*/ 655491 h 2203372"/>
              <a:gd name="connsiteX202" fmla="*/ 2768497 w 7215283"/>
              <a:gd name="connsiteY202" fmla="*/ 649202 h 2203372"/>
              <a:gd name="connsiteX203" fmla="*/ 2744667 w 7215283"/>
              <a:gd name="connsiteY203" fmla="*/ 642912 h 2203372"/>
              <a:gd name="connsiteX204" fmla="*/ 2722539 w 7215283"/>
              <a:gd name="connsiteY204" fmla="*/ 636623 h 2203372"/>
              <a:gd name="connsiteX205" fmla="*/ 2700412 w 7215283"/>
              <a:gd name="connsiteY205" fmla="*/ 631731 h 2203372"/>
              <a:gd name="connsiteX206" fmla="*/ 2676582 w 7215283"/>
              <a:gd name="connsiteY206" fmla="*/ 625442 h 2203372"/>
              <a:gd name="connsiteX207" fmla="*/ 2654455 w 7215283"/>
              <a:gd name="connsiteY207" fmla="*/ 619153 h 2203372"/>
              <a:gd name="connsiteX208" fmla="*/ 2630625 w 7215283"/>
              <a:gd name="connsiteY208" fmla="*/ 612863 h 2203372"/>
              <a:gd name="connsiteX209" fmla="*/ 2608498 w 7215283"/>
              <a:gd name="connsiteY209" fmla="*/ 606225 h 2203372"/>
              <a:gd name="connsiteX210" fmla="*/ 2586370 w 7215283"/>
              <a:gd name="connsiteY210" fmla="*/ 599935 h 2203372"/>
              <a:gd name="connsiteX211" fmla="*/ 2564242 w 7215283"/>
              <a:gd name="connsiteY211" fmla="*/ 593646 h 2203372"/>
              <a:gd name="connsiteX212" fmla="*/ 2541264 w 7215283"/>
              <a:gd name="connsiteY212" fmla="*/ 588754 h 2203372"/>
              <a:gd name="connsiteX213" fmla="*/ 2518285 w 7215283"/>
              <a:gd name="connsiteY213" fmla="*/ 582465 h 2203372"/>
              <a:gd name="connsiteX214" fmla="*/ 2495307 w 7215283"/>
              <a:gd name="connsiteY214" fmla="*/ 576175 h 2203372"/>
              <a:gd name="connsiteX215" fmla="*/ 2473179 w 7215283"/>
              <a:gd name="connsiteY215" fmla="*/ 569886 h 2203372"/>
              <a:gd name="connsiteX216" fmla="*/ 2449349 w 7215283"/>
              <a:gd name="connsiteY216" fmla="*/ 563597 h 2203372"/>
              <a:gd name="connsiteX217" fmla="*/ 2427222 w 7215283"/>
              <a:gd name="connsiteY217" fmla="*/ 557307 h 2203372"/>
              <a:gd name="connsiteX218" fmla="*/ 2403392 w 7215283"/>
              <a:gd name="connsiteY218" fmla="*/ 552416 h 2203372"/>
              <a:gd name="connsiteX219" fmla="*/ 2381265 w 7215283"/>
              <a:gd name="connsiteY219" fmla="*/ 547524 h 2203372"/>
              <a:gd name="connsiteX220" fmla="*/ 2360839 w 7215283"/>
              <a:gd name="connsiteY220" fmla="*/ 541235 h 2203372"/>
              <a:gd name="connsiteX221" fmla="*/ 2337009 w 7215283"/>
              <a:gd name="connsiteY221" fmla="*/ 534945 h 2203372"/>
              <a:gd name="connsiteX222" fmla="*/ 2314882 w 7215283"/>
              <a:gd name="connsiteY222" fmla="*/ 528656 h 2203372"/>
              <a:gd name="connsiteX223" fmla="*/ 2291052 w 7215283"/>
              <a:gd name="connsiteY223" fmla="*/ 522366 h 2203372"/>
              <a:gd name="connsiteX224" fmla="*/ 2268925 w 7215283"/>
              <a:gd name="connsiteY224" fmla="*/ 515728 h 2203372"/>
              <a:gd name="connsiteX225" fmla="*/ 2246797 w 7215283"/>
              <a:gd name="connsiteY225" fmla="*/ 511185 h 2203372"/>
              <a:gd name="connsiteX226" fmla="*/ 2222968 w 7215283"/>
              <a:gd name="connsiteY226" fmla="*/ 506294 h 2203372"/>
              <a:gd name="connsiteX227" fmla="*/ 2199989 w 7215283"/>
              <a:gd name="connsiteY227" fmla="*/ 500004 h 2203372"/>
              <a:gd name="connsiteX228" fmla="*/ 2176159 w 7215283"/>
              <a:gd name="connsiteY228" fmla="*/ 493715 h 2203372"/>
              <a:gd name="connsiteX229" fmla="*/ 2154032 w 7215283"/>
              <a:gd name="connsiteY229" fmla="*/ 487426 h 2203372"/>
              <a:gd name="connsiteX230" fmla="*/ 2131904 w 7215283"/>
              <a:gd name="connsiteY230" fmla="*/ 480787 h 2203372"/>
              <a:gd name="connsiteX231" fmla="*/ 2109777 w 7215283"/>
              <a:gd name="connsiteY231" fmla="*/ 477642 h 2203372"/>
              <a:gd name="connsiteX232" fmla="*/ 2087649 w 7215283"/>
              <a:gd name="connsiteY232" fmla="*/ 471353 h 2203372"/>
              <a:gd name="connsiteX233" fmla="*/ 2063819 w 7215283"/>
              <a:gd name="connsiteY233" fmla="*/ 465063 h 2203372"/>
              <a:gd name="connsiteX234" fmla="*/ 2041692 w 7215283"/>
              <a:gd name="connsiteY234" fmla="*/ 458774 h 2203372"/>
              <a:gd name="connsiteX235" fmla="*/ 2017862 w 7215283"/>
              <a:gd name="connsiteY235" fmla="*/ 453882 h 2203372"/>
              <a:gd name="connsiteX236" fmla="*/ 1995735 w 7215283"/>
              <a:gd name="connsiteY236" fmla="*/ 447593 h 2203372"/>
              <a:gd name="connsiteX237" fmla="*/ 1973607 w 7215283"/>
              <a:gd name="connsiteY237" fmla="*/ 441304 h 2203372"/>
              <a:gd name="connsiteX238" fmla="*/ 1949777 w 7215283"/>
              <a:gd name="connsiteY238" fmla="*/ 438159 h 2203372"/>
              <a:gd name="connsiteX239" fmla="*/ 1928501 w 7215283"/>
              <a:gd name="connsiteY239" fmla="*/ 431870 h 2203372"/>
              <a:gd name="connsiteX240" fmla="*/ 1904671 w 7215283"/>
              <a:gd name="connsiteY240" fmla="*/ 425231 h 2203372"/>
              <a:gd name="connsiteX241" fmla="*/ 1882544 w 7215283"/>
              <a:gd name="connsiteY241" fmla="*/ 418941 h 2203372"/>
              <a:gd name="connsiteX242" fmla="*/ 1860416 w 7215283"/>
              <a:gd name="connsiteY242" fmla="*/ 414399 h 2203372"/>
              <a:gd name="connsiteX243" fmla="*/ 1836586 w 7215283"/>
              <a:gd name="connsiteY243" fmla="*/ 407760 h 2203372"/>
              <a:gd name="connsiteX244" fmla="*/ 1814459 w 7215283"/>
              <a:gd name="connsiteY244" fmla="*/ 401471 h 2203372"/>
              <a:gd name="connsiteX245" fmla="*/ 1790629 w 7215283"/>
              <a:gd name="connsiteY245" fmla="*/ 398326 h 2203372"/>
              <a:gd name="connsiteX246" fmla="*/ 1768502 w 7215283"/>
              <a:gd name="connsiteY246" fmla="*/ 392037 h 2203372"/>
              <a:gd name="connsiteX247" fmla="*/ 1746374 w 7215283"/>
              <a:gd name="connsiteY247" fmla="*/ 387145 h 2203372"/>
              <a:gd name="connsiteX248" fmla="*/ 1724247 w 7215283"/>
              <a:gd name="connsiteY248" fmla="*/ 380856 h 2203372"/>
              <a:gd name="connsiteX249" fmla="*/ 1702119 w 7215283"/>
              <a:gd name="connsiteY249" fmla="*/ 374567 h 2203372"/>
              <a:gd name="connsiteX250" fmla="*/ 1678289 w 7215283"/>
              <a:gd name="connsiteY250" fmla="*/ 369675 h 2203372"/>
              <a:gd name="connsiteX251" fmla="*/ 1656162 w 7215283"/>
              <a:gd name="connsiteY251" fmla="*/ 363385 h 2203372"/>
              <a:gd name="connsiteX252" fmla="*/ 1634034 w 7215283"/>
              <a:gd name="connsiteY252" fmla="*/ 360241 h 2203372"/>
              <a:gd name="connsiteX253" fmla="*/ 1610205 w 7215283"/>
              <a:gd name="connsiteY253" fmla="*/ 353951 h 2203372"/>
              <a:gd name="connsiteX254" fmla="*/ 1587226 w 7215283"/>
              <a:gd name="connsiteY254" fmla="*/ 347662 h 2203372"/>
              <a:gd name="connsiteX255" fmla="*/ 1563397 w 7215283"/>
              <a:gd name="connsiteY255" fmla="*/ 342770 h 2203372"/>
              <a:gd name="connsiteX256" fmla="*/ 1541269 w 7215283"/>
              <a:gd name="connsiteY256" fmla="*/ 336481 h 2203372"/>
              <a:gd name="connsiteX257" fmla="*/ 1520844 w 7215283"/>
              <a:gd name="connsiteY257" fmla="*/ 331589 h 2203372"/>
              <a:gd name="connsiteX258" fmla="*/ 1497014 w 7215283"/>
              <a:gd name="connsiteY258" fmla="*/ 325300 h 2203372"/>
              <a:gd name="connsiteX259" fmla="*/ 1474886 w 7215283"/>
              <a:gd name="connsiteY259" fmla="*/ 322155 h 2203372"/>
              <a:gd name="connsiteX260" fmla="*/ 1451056 w 7215283"/>
              <a:gd name="connsiteY260" fmla="*/ 315866 h 2203372"/>
              <a:gd name="connsiteX261" fmla="*/ 1428929 w 7215283"/>
              <a:gd name="connsiteY261" fmla="*/ 310974 h 2203372"/>
              <a:gd name="connsiteX262" fmla="*/ 1406802 w 7215283"/>
              <a:gd name="connsiteY262" fmla="*/ 304685 h 2203372"/>
              <a:gd name="connsiteX263" fmla="*/ 1382972 w 7215283"/>
              <a:gd name="connsiteY263" fmla="*/ 299793 h 2203372"/>
              <a:gd name="connsiteX264" fmla="*/ 1360844 w 7215283"/>
              <a:gd name="connsiteY264" fmla="*/ 293504 h 2203372"/>
              <a:gd name="connsiteX265" fmla="*/ 1337015 w 7215283"/>
              <a:gd name="connsiteY265" fmla="*/ 288961 h 2203372"/>
              <a:gd name="connsiteX266" fmla="*/ 1315738 w 7215283"/>
              <a:gd name="connsiteY266" fmla="*/ 284070 h 2203372"/>
              <a:gd name="connsiteX267" fmla="*/ 1293611 w 7215283"/>
              <a:gd name="connsiteY267" fmla="*/ 279178 h 2203372"/>
              <a:gd name="connsiteX268" fmla="*/ 1269781 w 7215283"/>
              <a:gd name="connsiteY268" fmla="*/ 272889 h 2203372"/>
              <a:gd name="connsiteX269" fmla="*/ 1247653 w 7215283"/>
              <a:gd name="connsiteY269" fmla="*/ 268346 h 2203372"/>
              <a:gd name="connsiteX270" fmla="*/ 1223824 w 7215283"/>
              <a:gd name="connsiteY270" fmla="*/ 263455 h 2203372"/>
              <a:gd name="connsiteX271" fmla="*/ 1201696 w 7215283"/>
              <a:gd name="connsiteY271" fmla="*/ 257165 h 2203372"/>
              <a:gd name="connsiteX272" fmla="*/ 1179568 w 7215283"/>
              <a:gd name="connsiteY272" fmla="*/ 252273 h 2203372"/>
              <a:gd name="connsiteX273" fmla="*/ 1155739 w 7215283"/>
              <a:gd name="connsiteY273" fmla="*/ 245984 h 2203372"/>
              <a:gd name="connsiteX274" fmla="*/ 1133611 w 7215283"/>
              <a:gd name="connsiteY274" fmla="*/ 242839 h 2203372"/>
              <a:gd name="connsiteX275" fmla="*/ 1111484 w 7215283"/>
              <a:gd name="connsiteY275" fmla="*/ 237948 h 2203372"/>
              <a:gd name="connsiteX276" fmla="*/ 1089356 w 7215283"/>
              <a:gd name="connsiteY276" fmla="*/ 231658 h 2203372"/>
              <a:gd name="connsiteX277" fmla="*/ 1067229 w 7215283"/>
              <a:gd name="connsiteY277" fmla="*/ 226767 h 2203372"/>
              <a:gd name="connsiteX278" fmla="*/ 1043399 w 7215283"/>
              <a:gd name="connsiteY278" fmla="*/ 222224 h 2203372"/>
              <a:gd name="connsiteX279" fmla="*/ 1021271 w 7215283"/>
              <a:gd name="connsiteY279" fmla="*/ 215935 h 2203372"/>
              <a:gd name="connsiteX280" fmla="*/ 997442 w 7215283"/>
              <a:gd name="connsiteY280" fmla="*/ 211043 h 2203372"/>
              <a:gd name="connsiteX281" fmla="*/ 974463 w 7215283"/>
              <a:gd name="connsiteY281" fmla="*/ 206151 h 2203372"/>
              <a:gd name="connsiteX282" fmla="*/ 952336 w 7215283"/>
              <a:gd name="connsiteY282" fmla="*/ 201609 h 2203372"/>
              <a:gd name="connsiteX283" fmla="*/ 928506 w 7215283"/>
              <a:gd name="connsiteY283" fmla="*/ 196717 h 2203372"/>
              <a:gd name="connsiteX284" fmla="*/ 908080 w 7215283"/>
              <a:gd name="connsiteY284" fmla="*/ 192175 h 2203372"/>
              <a:gd name="connsiteX285" fmla="*/ 884251 w 7215283"/>
              <a:gd name="connsiteY285" fmla="*/ 185536 h 2203372"/>
              <a:gd name="connsiteX286" fmla="*/ 862123 w 7215283"/>
              <a:gd name="connsiteY286" fmla="*/ 180994 h 2203372"/>
              <a:gd name="connsiteX287" fmla="*/ 838294 w 7215283"/>
              <a:gd name="connsiteY287" fmla="*/ 176102 h 2203372"/>
              <a:gd name="connsiteX288" fmla="*/ 816166 w 7215283"/>
              <a:gd name="connsiteY288" fmla="*/ 169813 h 2203372"/>
              <a:gd name="connsiteX289" fmla="*/ 794039 w 7215283"/>
              <a:gd name="connsiteY289" fmla="*/ 166668 h 2203372"/>
              <a:gd name="connsiteX290" fmla="*/ 770209 w 7215283"/>
              <a:gd name="connsiteY290" fmla="*/ 161777 h 2203372"/>
              <a:gd name="connsiteX291" fmla="*/ 748081 w 7215283"/>
              <a:gd name="connsiteY291" fmla="*/ 157234 h 2203372"/>
              <a:gd name="connsiteX292" fmla="*/ 724252 w 7215283"/>
              <a:gd name="connsiteY292" fmla="*/ 150595 h 2203372"/>
              <a:gd name="connsiteX293" fmla="*/ 702124 w 7215283"/>
              <a:gd name="connsiteY293" fmla="*/ 146053 h 2203372"/>
              <a:gd name="connsiteX294" fmla="*/ 680848 w 7215283"/>
              <a:gd name="connsiteY294" fmla="*/ 141161 h 2203372"/>
              <a:gd name="connsiteX295" fmla="*/ 657018 w 7215283"/>
              <a:gd name="connsiteY295" fmla="*/ 136619 h 2203372"/>
              <a:gd name="connsiteX296" fmla="*/ 634890 w 7215283"/>
              <a:gd name="connsiteY296" fmla="*/ 129980 h 2203372"/>
              <a:gd name="connsiteX297" fmla="*/ 611061 w 7215283"/>
              <a:gd name="connsiteY297" fmla="*/ 126836 h 2203372"/>
              <a:gd name="connsiteX298" fmla="*/ 588933 w 7215283"/>
              <a:gd name="connsiteY298" fmla="*/ 122293 h 2203372"/>
              <a:gd name="connsiteX299" fmla="*/ 566806 w 7215283"/>
              <a:gd name="connsiteY299" fmla="*/ 117402 h 2203372"/>
              <a:gd name="connsiteX300" fmla="*/ 542976 w 7215283"/>
              <a:gd name="connsiteY300" fmla="*/ 112510 h 2203372"/>
              <a:gd name="connsiteX301" fmla="*/ 520848 w 7215283"/>
              <a:gd name="connsiteY301" fmla="*/ 107968 h 2203372"/>
              <a:gd name="connsiteX302" fmla="*/ 497019 w 7215283"/>
              <a:gd name="connsiteY302" fmla="*/ 101678 h 2203372"/>
              <a:gd name="connsiteX303" fmla="*/ 476593 w 7215283"/>
              <a:gd name="connsiteY303" fmla="*/ 96787 h 2203372"/>
              <a:gd name="connsiteX304" fmla="*/ 454466 w 7215283"/>
              <a:gd name="connsiteY304" fmla="*/ 91895 h 2203372"/>
              <a:gd name="connsiteX305" fmla="*/ 430636 w 7215283"/>
              <a:gd name="connsiteY305" fmla="*/ 88750 h 2203372"/>
              <a:gd name="connsiteX306" fmla="*/ 407658 w 7215283"/>
              <a:gd name="connsiteY306" fmla="*/ 84208 h 2203372"/>
              <a:gd name="connsiteX307" fmla="*/ 384679 w 7215283"/>
              <a:gd name="connsiteY307" fmla="*/ 79316 h 2203372"/>
              <a:gd name="connsiteX308" fmla="*/ 361700 w 7215283"/>
              <a:gd name="connsiteY308" fmla="*/ 74424 h 2203372"/>
              <a:gd name="connsiteX309" fmla="*/ 339573 w 7215283"/>
              <a:gd name="connsiteY309" fmla="*/ 68135 h 2203372"/>
              <a:gd name="connsiteX310" fmla="*/ 315743 w 7215283"/>
              <a:gd name="connsiteY310" fmla="*/ 63593 h 2203372"/>
              <a:gd name="connsiteX311" fmla="*/ 293615 w 7215283"/>
              <a:gd name="connsiteY311" fmla="*/ 58701 h 2203372"/>
              <a:gd name="connsiteX312" fmla="*/ 271488 w 7215283"/>
              <a:gd name="connsiteY312" fmla="*/ 53809 h 2203372"/>
              <a:gd name="connsiteX313" fmla="*/ 249360 w 7215283"/>
              <a:gd name="connsiteY313" fmla="*/ 50665 h 2203372"/>
              <a:gd name="connsiteX314" fmla="*/ 227233 w 7215283"/>
              <a:gd name="connsiteY314" fmla="*/ 46122 h 2203372"/>
              <a:gd name="connsiteX315" fmla="*/ 203403 w 7215283"/>
              <a:gd name="connsiteY315" fmla="*/ 41231 h 2203372"/>
              <a:gd name="connsiteX316" fmla="*/ 181276 w 7215283"/>
              <a:gd name="connsiteY316" fmla="*/ 36339 h 2203372"/>
              <a:gd name="connsiteX317" fmla="*/ 157446 w 7215283"/>
              <a:gd name="connsiteY317" fmla="*/ 31796 h 2203372"/>
              <a:gd name="connsiteX318" fmla="*/ 135318 w 7215283"/>
              <a:gd name="connsiteY318" fmla="*/ 26905 h 2203372"/>
              <a:gd name="connsiteX319" fmla="*/ 113191 w 7215283"/>
              <a:gd name="connsiteY319" fmla="*/ 22013 h 2203372"/>
              <a:gd name="connsiteX320" fmla="*/ 89361 w 7215283"/>
              <a:gd name="connsiteY320" fmla="*/ 17471 h 2203372"/>
              <a:gd name="connsiteX321" fmla="*/ 68085 w 7215283"/>
              <a:gd name="connsiteY321" fmla="*/ 12579 h 2203372"/>
              <a:gd name="connsiteX322" fmla="*/ 44255 w 7215283"/>
              <a:gd name="connsiteY322" fmla="*/ 9434 h 2203372"/>
              <a:gd name="connsiteX323" fmla="*/ 22127 w 7215283"/>
              <a:gd name="connsiteY323" fmla="*/ 4543 h 2203372"/>
              <a:gd name="connsiteX324" fmla="*/ 0 w 7215283"/>
              <a:gd name="connsiteY324" fmla="*/ 0 h 220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7215283" h="2203372">
                <a:moveTo>
                  <a:pt x="5967629" y="1689042"/>
                </a:moveTo>
                <a:lnTo>
                  <a:pt x="5854436" y="1644667"/>
                </a:lnTo>
                <a:lnTo>
                  <a:pt x="5989757" y="1697079"/>
                </a:lnTo>
                <a:cubicBezTo>
                  <a:pt x="5997417" y="1700223"/>
                  <a:pt x="6005927" y="1703368"/>
                  <a:pt x="6013587" y="1706513"/>
                </a:cubicBezTo>
                <a:cubicBezTo>
                  <a:pt x="6021247" y="1709657"/>
                  <a:pt x="6028055" y="1712802"/>
                  <a:pt x="6035715" y="1715947"/>
                </a:cubicBezTo>
                <a:lnTo>
                  <a:pt x="6057842" y="1723983"/>
                </a:lnTo>
                <a:cubicBezTo>
                  <a:pt x="6065501" y="1726779"/>
                  <a:pt x="6074012" y="1729224"/>
                  <a:pt x="6081671" y="1732020"/>
                </a:cubicBezTo>
                <a:lnTo>
                  <a:pt x="6102097" y="1741454"/>
                </a:lnTo>
                <a:cubicBezTo>
                  <a:pt x="6109757" y="1744598"/>
                  <a:pt x="6118267" y="1747743"/>
                  <a:pt x="6125927" y="1750888"/>
                </a:cubicBezTo>
                <a:cubicBezTo>
                  <a:pt x="6133586" y="1753683"/>
                  <a:pt x="6141246" y="1756129"/>
                  <a:pt x="6148905" y="1758924"/>
                </a:cubicBezTo>
                <a:cubicBezTo>
                  <a:pt x="6156565" y="1762069"/>
                  <a:pt x="6163373" y="1765213"/>
                  <a:pt x="6171033" y="1768358"/>
                </a:cubicBezTo>
                <a:cubicBezTo>
                  <a:pt x="6178693" y="1771503"/>
                  <a:pt x="6187203" y="1774648"/>
                  <a:pt x="6194863" y="1777792"/>
                </a:cubicBezTo>
                <a:lnTo>
                  <a:pt x="6216990" y="1785829"/>
                </a:lnTo>
                <a:cubicBezTo>
                  <a:pt x="6224649" y="1788624"/>
                  <a:pt x="6233160" y="1791070"/>
                  <a:pt x="6240820" y="1793865"/>
                </a:cubicBezTo>
                <a:cubicBezTo>
                  <a:pt x="6248479" y="1797010"/>
                  <a:pt x="6255288" y="1800154"/>
                  <a:pt x="6262947" y="1803299"/>
                </a:cubicBezTo>
                <a:cubicBezTo>
                  <a:pt x="6270607" y="1806444"/>
                  <a:pt x="6277415" y="1809588"/>
                  <a:pt x="6285075" y="1812733"/>
                </a:cubicBezTo>
                <a:cubicBezTo>
                  <a:pt x="6292735" y="1815878"/>
                  <a:pt x="6299543" y="1819372"/>
                  <a:pt x="6307203" y="1822517"/>
                </a:cubicBezTo>
                <a:cubicBezTo>
                  <a:pt x="6314862" y="1825661"/>
                  <a:pt x="6321671" y="1828806"/>
                  <a:pt x="6329330" y="1831951"/>
                </a:cubicBezTo>
                <a:cubicBezTo>
                  <a:pt x="6336989" y="1834746"/>
                  <a:pt x="6345500" y="1837192"/>
                  <a:pt x="6353159" y="1839987"/>
                </a:cubicBezTo>
                <a:cubicBezTo>
                  <a:pt x="6360819" y="1843132"/>
                  <a:pt x="6367627" y="1846276"/>
                  <a:pt x="6375287" y="1849421"/>
                </a:cubicBezTo>
                <a:cubicBezTo>
                  <a:pt x="6382947" y="1852566"/>
                  <a:pt x="6391457" y="1855710"/>
                  <a:pt x="6399117" y="1858855"/>
                </a:cubicBezTo>
                <a:cubicBezTo>
                  <a:pt x="6406777" y="1862000"/>
                  <a:pt x="6413585" y="1865144"/>
                  <a:pt x="6421245" y="1868289"/>
                </a:cubicBezTo>
                <a:lnTo>
                  <a:pt x="6443372" y="1876325"/>
                </a:lnTo>
                <a:cubicBezTo>
                  <a:pt x="6451031" y="1879470"/>
                  <a:pt x="6459542" y="1882615"/>
                  <a:pt x="6467201" y="1885760"/>
                </a:cubicBezTo>
                <a:cubicBezTo>
                  <a:pt x="6474861" y="1888904"/>
                  <a:pt x="6482521" y="1892398"/>
                  <a:pt x="6490180" y="1895543"/>
                </a:cubicBezTo>
                <a:cubicBezTo>
                  <a:pt x="6497840" y="1898688"/>
                  <a:pt x="6504648" y="1901832"/>
                  <a:pt x="6512308" y="1904977"/>
                </a:cubicBezTo>
                <a:lnTo>
                  <a:pt x="6534435" y="1913013"/>
                </a:lnTo>
                <a:cubicBezTo>
                  <a:pt x="6542095" y="1916158"/>
                  <a:pt x="6548903" y="1919303"/>
                  <a:pt x="6556563" y="1922447"/>
                </a:cubicBezTo>
                <a:cubicBezTo>
                  <a:pt x="6564223" y="1925592"/>
                  <a:pt x="6572733" y="1928737"/>
                  <a:pt x="6580393" y="1931881"/>
                </a:cubicBezTo>
                <a:lnTo>
                  <a:pt x="6602520" y="1943063"/>
                </a:lnTo>
                <a:cubicBezTo>
                  <a:pt x="6610179" y="1945858"/>
                  <a:pt x="6618690" y="1948304"/>
                  <a:pt x="6626350" y="1951099"/>
                </a:cubicBezTo>
                <a:cubicBezTo>
                  <a:pt x="6634009" y="1954244"/>
                  <a:pt x="6640818" y="1957388"/>
                  <a:pt x="6648477" y="1960533"/>
                </a:cubicBezTo>
                <a:cubicBezTo>
                  <a:pt x="6656137" y="1963678"/>
                  <a:pt x="6662945" y="1966822"/>
                  <a:pt x="6670605" y="1969967"/>
                </a:cubicBezTo>
                <a:cubicBezTo>
                  <a:pt x="6678265" y="1973112"/>
                  <a:pt x="6686775" y="1976256"/>
                  <a:pt x="6694435" y="1979401"/>
                </a:cubicBezTo>
                <a:cubicBezTo>
                  <a:pt x="6701243" y="1982196"/>
                  <a:pt x="6708051" y="1984642"/>
                  <a:pt x="6714860" y="1987437"/>
                </a:cubicBezTo>
                <a:cubicBezTo>
                  <a:pt x="6722519" y="1991281"/>
                  <a:pt x="6731030" y="1994775"/>
                  <a:pt x="6738689" y="1998619"/>
                </a:cubicBezTo>
                <a:lnTo>
                  <a:pt x="6761668" y="2008053"/>
                </a:lnTo>
                <a:cubicBezTo>
                  <a:pt x="6769328" y="2011197"/>
                  <a:pt x="6776136" y="2014342"/>
                  <a:pt x="6783796" y="2017487"/>
                </a:cubicBezTo>
                <a:cubicBezTo>
                  <a:pt x="6791455" y="2020282"/>
                  <a:pt x="6799966" y="2022728"/>
                  <a:pt x="6807625" y="2025523"/>
                </a:cubicBezTo>
                <a:lnTo>
                  <a:pt x="6829753" y="2036704"/>
                </a:lnTo>
                <a:cubicBezTo>
                  <a:pt x="6837413" y="2039849"/>
                  <a:pt x="6845923" y="2042993"/>
                  <a:pt x="6853583" y="2046138"/>
                </a:cubicBezTo>
                <a:cubicBezTo>
                  <a:pt x="6861242" y="2049283"/>
                  <a:pt x="6868051" y="2052428"/>
                  <a:pt x="6875710" y="2055572"/>
                </a:cubicBezTo>
                <a:cubicBezTo>
                  <a:pt x="6883370" y="2058717"/>
                  <a:pt x="6890178" y="2062211"/>
                  <a:pt x="6897838" y="2065356"/>
                </a:cubicBezTo>
                <a:cubicBezTo>
                  <a:pt x="6905497" y="2068500"/>
                  <a:pt x="6912306" y="2071645"/>
                  <a:pt x="6919965" y="2074790"/>
                </a:cubicBezTo>
                <a:cubicBezTo>
                  <a:pt x="6927625" y="2077934"/>
                  <a:pt x="6934433" y="2081079"/>
                  <a:pt x="6942093" y="2084224"/>
                </a:cubicBezTo>
                <a:cubicBezTo>
                  <a:pt x="6949753" y="2088067"/>
                  <a:pt x="6958263" y="2091561"/>
                  <a:pt x="6965923" y="2095405"/>
                </a:cubicBezTo>
                <a:lnTo>
                  <a:pt x="6988050" y="2103441"/>
                </a:lnTo>
                <a:cubicBezTo>
                  <a:pt x="6995709" y="2106586"/>
                  <a:pt x="7002518" y="2109731"/>
                  <a:pt x="7010177" y="2112875"/>
                </a:cubicBezTo>
                <a:cubicBezTo>
                  <a:pt x="7017837" y="2116719"/>
                  <a:pt x="7026348" y="2120213"/>
                  <a:pt x="7034007" y="2124056"/>
                </a:cubicBezTo>
                <a:cubicBezTo>
                  <a:pt x="7041667" y="2127201"/>
                  <a:pt x="7048475" y="2130346"/>
                  <a:pt x="7056135" y="2133490"/>
                </a:cubicBezTo>
                <a:cubicBezTo>
                  <a:pt x="7063795" y="2136635"/>
                  <a:pt x="7072305" y="2139780"/>
                  <a:pt x="7079965" y="2142924"/>
                </a:cubicBezTo>
                <a:cubicBezTo>
                  <a:pt x="7087624" y="2146069"/>
                  <a:pt x="7095284" y="2149563"/>
                  <a:pt x="7102943" y="2152708"/>
                </a:cubicBezTo>
                <a:cubicBezTo>
                  <a:pt x="7110603" y="2156202"/>
                  <a:pt x="7117411" y="2160045"/>
                  <a:pt x="7125071" y="2163540"/>
                </a:cubicBezTo>
                <a:cubicBezTo>
                  <a:pt x="7132730" y="2166684"/>
                  <a:pt x="7139539" y="2170178"/>
                  <a:pt x="7147198" y="2173323"/>
                </a:cubicBezTo>
                <a:cubicBezTo>
                  <a:pt x="7154858" y="2176468"/>
                  <a:pt x="7161666" y="2179612"/>
                  <a:pt x="7169326" y="2182757"/>
                </a:cubicBezTo>
                <a:cubicBezTo>
                  <a:pt x="7176985" y="2185902"/>
                  <a:pt x="7185496" y="2189046"/>
                  <a:pt x="7193155" y="2192191"/>
                </a:cubicBezTo>
                <a:lnTo>
                  <a:pt x="7215283" y="2203372"/>
                </a:lnTo>
                <a:lnTo>
                  <a:pt x="5967629" y="1689042"/>
                </a:lnTo>
                <a:close/>
                <a:moveTo>
                  <a:pt x="5877430" y="1654107"/>
                </a:moveTo>
                <a:lnTo>
                  <a:pt x="5899545" y="1663536"/>
                </a:lnTo>
                <a:lnTo>
                  <a:pt x="5877430" y="1654107"/>
                </a:lnTo>
                <a:close/>
                <a:moveTo>
                  <a:pt x="5854436" y="1644667"/>
                </a:moveTo>
                <a:lnTo>
                  <a:pt x="5854439" y="1644667"/>
                </a:lnTo>
                <a:lnTo>
                  <a:pt x="5877417" y="1654101"/>
                </a:lnTo>
                <a:cubicBezTo>
                  <a:pt x="5877421" y="1654103"/>
                  <a:pt x="5877426" y="1654105"/>
                  <a:pt x="5877430" y="1654107"/>
                </a:cubicBezTo>
                <a:lnTo>
                  <a:pt x="5854436" y="1644667"/>
                </a:lnTo>
                <a:close/>
                <a:moveTo>
                  <a:pt x="5854436" y="1644667"/>
                </a:moveTo>
                <a:lnTo>
                  <a:pt x="5830609" y="1638378"/>
                </a:lnTo>
                <a:cubicBezTo>
                  <a:pt x="5822949" y="1635233"/>
                  <a:pt x="5816141" y="1631739"/>
                  <a:pt x="5808482" y="1628595"/>
                </a:cubicBezTo>
                <a:cubicBezTo>
                  <a:pt x="5800822" y="1625450"/>
                  <a:pt x="5794014" y="1622305"/>
                  <a:pt x="5786354" y="1619161"/>
                </a:cubicBezTo>
                <a:cubicBezTo>
                  <a:pt x="5778695" y="1616365"/>
                  <a:pt x="5770184" y="1613919"/>
                  <a:pt x="5762525" y="1611124"/>
                </a:cubicBezTo>
                <a:cubicBezTo>
                  <a:pt x="5754865" y="1607980"/>
                  <a:pt x="5748056" y="1604835"/>
                  <a:pt x="5740397" y="1601690"/>
                </a:cubicBezTo>
                <a:lnTo>
                  <a:pt x="5716567" y="1595401"/>
                </a:lnTo>
                <a:cubicBezTo>
                  <a:pt x="5708908" y="1592256"/>
                  <a:pt x="5702099" y="1589111"/>
                  <a:pt x="5694440" y="1585967"/>
                </a:cubicBezTo>
                <a:cubicBezTo>
                  <a:pt x="5687631" y="1582822"/>
                  <a:pt x="5680823" y="1579328"/>
                  <a:pt x="5674014" y="1576183"/>
                </a:cubicBezTo>
                <a:lnTo>
                  <a:pt x="5650185" y="1568496"/>
                </a:lnTo>
                <a:lnTo>
                  <a:pt x="5628057" y="1560460"/>
                </a:lnTo>
                <a:cubicBezTo>
                  <a:pt x="5620398" y="1557665"/>
                  <a:pt x="5611887" y="1555219"/>
                  <a:pt x="5604227" y="1552424"/>
                </a:cubicBezTo>
                <a:cubicBezTo>
                  <a:pt x="5596568" y="1549279"/>
                  <a:pt x="5589759" y="1546134"/>
                  <a:pt x="5582100" y="1542989"/>
                </a:cubicBezTo>
                <a:cubicBezTo>
                  <a:pt x="5574440" y="1540194"/>
                  <a:pt x="5566781" y="1537748"/>
                  <a:pt x="5559121" y="1534953"/>
                </a:cubicBezTo>
                <a:cubicBezTo>
                  <a:pt x="5551462" y="1531808"/>
                  <a:pt x="5542951" y="1528664"/>
                  <a:pt x="5535292" y="1525519"/>
                </a:cubicBezTo>
                <a:cubicBezTo>
                  <a:pt x="5527632" y="1523423"/>
                  <a:pt x="5520824" y="1521326"/>
                  <a:pt x="5513164" y="1519230"/>
                </a:cubicBezTo>
                <a:cubicBezTo>
                  <a:pt x="5505505" y="1516434"/>
                  <a:pt x="5496994" y="1513989"/>
                  <a:pt x="5489334" y="1511193"/>
                </a:cubicBezTo>
                <a:lnTo>
                  <a:pt x="5468909" y="1501759"/>
                </a:lnTo>
                <a:lnTo>
                  <a:pt x="5446781" y="1493723"/>
                </a:lnTo>
                <a:cubicBezTo>
                  <a:pt x="5439122" y="1490578"/>
                  <a:pt x="5430611" y="1487433"/>
                  <a:pt x="5422952" y="1484289"/>
                </a:cubicBezTo>
                <a:cubicBezTo>
                  <a:pt x="5415292" y="1482192"/>
                  <a:pt x="5408484" y="1480096"/>
                  <a:pt x="5400824" y="1477999"/>
                </a:cubicBezTo>
                <a:cubicBezTo>
                  <a:pt x="5393165" y="1475204"/>
                  <a:pt x="5384654" y="1472758"/>
                  <a:pt x="5376995" y="1469963"/>
                </a:cubicBezTo>
                <a:cubicBezTo>
                  <a:pt x="5369335" y="1466818"/>
                  <a:pt x="5362527" y="1463674"/>
                  <a:pt x="5354867" y="1460529"/>
                </a:cubicBezTo>
                <a:lnTo>
                  <a:pt x="5332739" y="1452493"/>
                </a:lnTo>
                <a:cubicBezTo>
                  <a:pt x="5325080" y="1449697"/>
                  <a:pt x="5316569" y="1447251"/>
                  <a:pt x="5308910" y="1444456"/>
                </a:cubicBezTo>
                <a:cubicBezTo>
                  <a:pt x="5301250" y="1442010"/>
                  <a:pt x="5294442" y="1439215"/>
                  <a:pt x="5286782" y="1436769"/>
                </a:cubicBezTo>
                <a:cubicBezTo>
                  <a:pt x="5279123" y="1433974"/>
                  <a:pt x="5270612" y="1431528"/>
                  <a:pt x="5262953" y="1428733"/>
                </a:cubicBezTo>
                <a:cubicBezTo>
                  <a:pt x="5256144" y="1425938"/>
                  <a:pt x="5248485" y="1423492"/>
                  <a:pt x="5241676" y="1420696"/>
                </a:cubicBezTo>
                <a:cubicBezTo>
                  <a:pt x="5234017" y="1417552"/>
                  <a:pt x="5225506" y="1414407"/>
                  <a:pt x="5217846" y="1411262"/>
                </a:cubicBezTo>
                <a:cubicBezTo>
                  <a:pt x="5210187" y="1409166"/>
                  <a:pt x="5203378" y="1407069"/>
                  <a:pt x="5195719" y="1404973"/>
                </a:cubicBezTo>
                <a:lnTo>
                  <a:pt x="5173591" y="1396937"/>
                </a:lnTo>
                <a:cubicBezTo>
                  <a:pt x="5165932" y="1393792"/>
                  <a:pt x="5157421" y="1390647"/>
                  <a:pt x="5149762" y="1387503"/>
                </a:cubicBezTo>
                <a:lnTo>
                  <a:pt x="5127634" y="1379466"/>
                </a:lnTo>
                <a:cubicBezTo>
                  <a:pt x="5119975" y="1376671"/>
                  <a:pt x="5111464" y="1374225"/>
                  <a:pt x="5103804" y="1371430"/>
                </a:cubicBezTo>
                <a:cubicBezTo>
                  <a:pt x="5096145" y="1369333"/>
                  <a:pt x="5089336" y="1367237"/>
                  <a:pt x="5081677" y="1365140"/>
                </a:cubicBezTo>
                <a:lnTo>
                  <a:pt x="5059549" y="1357104"/>
                </a:lnTo>
                <a:cubicBezTo>
                  <a:pt x="5051890" y="1353959"/>
                  <a:pt x="5045081" y="1350815"/>
                  <a:pt x="5037422" y="1347670"/>
                </a:cubicBezTo>
                <a:lnTo>
                  <a:pt x="5015294" y="1339634"/>
                </a:lnTo>
                <a:lnTo>
                  <a:pt x="4991465" y="1331947"/>
                </a:lnTo>
                <a:cubicBezTo>
                  <a:pt x="4983805" y="1329850"/>
                  <a:pt x="4976997" y="1327754"/>
                  <a:pt x="4969337" y="1325657"/>
                </a:cubicBezTo>
                <a:cubicBezTo>
                  <a:pt x="4961677" y="1322862"/>
                  <a:pt x="4954018" y="1320416"/>
                  <a:pt x="4946358" y="1317621"/>
                </a:cubicBezTo>
                <a:cubicBezTo>
                  <a:pt x="4938699" y="1314826"/>
                  <a:pt x="4930188" y="1312380"/>
                  <a:pt x="4922529" y="1309584"/>
                </a:cubicBezTo>
                <a:lnTo>
                  <a:pt x="4900401" y="1301548"/>
                </a:lnTo>
                <a:lnTo>
                  <a:pt x="4876571" y="1293861"/>
                </a:lnTo>
                <a:lnTo>
                  <a:pt x="4854444" y="1285825"/>
                </a:lnTo>
                <a:cubicBezTo>
                  <a:pt x="4847635" y="1283029"/>
                  <a:pt x="4840827" y="1280583"/>
                  <a:pt x="4834018" y="1277788"/>
                </a:cubicBezTo>
                <a:cubicBezTo>
                  <a:pt x="4826359" y="1274993"/>
                  <a:pt x="4817848" y="1272547"/>
                  <a:pt x="4810189" y="1269752"/>
                </a:cubicBezTo>
                <a:cubicBezTo>
                  <a:pt x="4802529" y="1267306"/>
                  <a:pt x="4795721" y="1264511"/>
                  <a:pt x="4788061" y="1262065"/>
                </a:cubicBezTo>
                <a:cubicBezTo>
                  <a:pt x="4780402" y="1259270"/>
                  <a:pt x="4771891" y="1256824"/>
                  <a:pt x="4764232" y="1254028"/>
                </a:cubicBezTo>
                <a:cubicBezTo>
                  <a:pt x="4756572" y="1251932"/>
                  <a:pt x="4749764" y="1249836"/>
                  <a:pt x="4742104" y="1247739"/>
                </a:cubicBezTo>
                <a:lnTo>
                  <a:pt x="4719977" y="1239703"/>
                </a:lnTo>
                <a:cubicBezTo>
                  <a:pt x="4712317" y="1236907"/>
                  <a:pt x="4703806" y="1234462"/>
                  <a:pt x="4696147" y="1231666"/>
                </a:cubicBezTo>
                <a:cubicBezTo>
                  <a:pt x="4688487" y="1229220"/>
                  <a:pt x="4681679" y="1226425"/>
                  <a:pt x="4674019" y="1223979"/>
                </a:cubicBezTo>
                <a:cubicBezTo>
                  <a:pt x="4666360" y="1221184"/>
                  <a:pt x="4657849" y="1218738"/>
                  <a:pt x="4650190" y="1215943"/>
                </a:cubicBezTo>
                <a:cubicBezTo>
                  <a:pt x="4643381" y="1213846"/>
                  <a:pt x="4635722" y="1211750"/>
                  <a:pt x="4628913" y="1209653"/>
                </a:cubicBezTo>
                <a:lnTo>
                  <a:pt x="4606786" y="1201617"/>
                </a:lnTo>
                <a:cubicBezTo>
                  <a:pt x="4599126" y="1198822"/>
                  <a:pt x="4590615" y="1196376"/>
                  <a:pt x="4582956" y="1193581"/>
                </a:cubicBezTo>
                <a:cubicBezTo>
                  <a:pt x="4575296" y="1191484"/>
                  <a:pt x="4568488" y="1189388"/>
                  <a:pt x="4560828" y="1187291"/>
                </a:cubicBezTo>
                <a:lnTo>
                  <a:pt x="4536999" y="1179604"/>
                </a:lnTo>
                <a:cubicBezTo>
                  <a:pt x="4529339" y="1177508"/>
                  <a:pt x="4522531" y="1175062"/>
                  <a:pt x="4514871" y="1172966"/>
                </a:cubicBezTo>
                <a:cubicBezTo>
                  <a:pt x="4507212" y="1170520"/>
                  <a:pt x="4500403" y="1167724"/>
                  <a:pt x="4492744" y="1165279"/>
                </a:cubicBezTo>
                <a:cubicBezTo>
                  <a:pt x="4485084" y="1162483"/>
                  <a:pt x="4476573" y="1160037"/>
                  <a:pt x="4468914" y="1157242"/>
                </a:cubicBezTo>
                <a:lnTo>
                  <a:pt x="4446786" y="1149206"/>
                </a:lnTo>
                <a:lnTo>
                  <a:pt x="4424659" y="1141169"/>
                </a:lnTo>
                <a:cubicBezTo>
                  <a:pt x="4416999" y="1139073"/>
                  <a:pt x="4410191" y="1136976"/>
                  <a:pt x="4402531" y="1134880"/>
                </a:cubicBezTo>
                <a:cubicBezTo>
                  <a:pt x="4394872" y="1132784"/>
                  <a:pt x="4388063" y="1130687"/>
                  <a:pt x="4380404" y="1128591"/>
                </a:cubicBezTo>
                <a:cubicBezTo>
                  <a:pt x="4372744" y="1125795"/>
                  <a:pt x="4364234" y="1123350"/>
                  <a:pt x="4356574" y="1120554"/>
                </a:cubicBezTo>
                <a:cubicBezTo>
                  <a:pt x="4348915" y="1118108"/>
                  <a:pt x="4341255" y="1115313"/>
                  <a:pt x="4333595" y="1112867"/>
                </a:cubicBezTo>
                <a:cubicBezTo>
                  <a:pt x="4325936" y="1110072"/>
                  <a:pt x="4317425" y="1107626"/>
                  <a:pt x="4309766" y="1104831"/>
                </a:cubicBezTo>
                <a:lnTo>
                  <a:pt x="4287638" y="1096794"/>
                </a:lnTo>
                <a:cubicBezTo>
                  <a:pt x="4279979" y="1095397"/>
                  <a:pt x="4273170" y="1093650"/>
                  <a:pt x="4265511" y="1092252"/>
                </a:cubicBezTo>
                <a:cubicBezTo>
                  <a:pt x="4257851" y="1089457"/>
                  <a:pt x="4249341" y="1087011"/>
                  <a:pt x="4241681" y="1084216"/>
                </a:cubicBezTo>
                <a:cubicBezTo>
                  <a:pt x="4234873" y="1081420"/>
                  <a:pt x="4228064" y="1078975"/>
                  <a:pt x="4221256" y="1076179"/>
                </a:cubicBezTo>
                <a:cubicBezTo>
                  <a:pt x="4213596" y="1073384"/>
                  <a:pt x="4205085" y="1070938"/>
                  <a:pt x="4197426" y="1068143"/>
                </a:cubicBezTo>
                <a:cubicBezTo>
                  <a:pt x="4189766" y="1066046"/>
                  <a:pt x="4182958" y="1063950"/>
                  <a:pt x="4175298" y="1061854"/>
                </a:cubicBezTo>
                <a:lnTo>
                  <a:pt x="4151469" y="1055564"/>
                </a:lnTo>
                <a:lnTo>
                  <a:pt x="4129341" y="1047528"/>
                </a:lnTo>
                <a:cubicBezTo>
                  <a:pt x="4121682" y="1045431"/>
                  <a:pt x="4114873" y="1043335"/>
                  <a:pt x="4107214" y="1041238"/>
                </a:cubicBezTo>
                <a:lnTo>
                  <a:pt x="4083384" y="1033551"/>
                </a:lnTo>
                <a:lnTo>
                  <a:pt x="4061256" y="1025515"/>
                </a:lnTo>
                <a:lnTo>
                  <a:pt x="4037427" y="1019226"/>
                </a:lnTo>
                <a:lnTo>
                  <a:pt x="4016150" y="1012587"/>
                </a:lnTo>
                <a:cubicBezTo>
                  <a:pt x="4008491" y="1010141"/>
                  <a:pt x="4001682" y="1007346"/>
                  <a:pt x="3994023" y="1004900"/>
                </a:cubicBezTo>
                <a:lnTo>
                  <a:pt x="3970193" y="998611"/>
                </a:lnTo>
                <a:lnTo>
                  <a:pt x="3948065" y="990574"/>
                </a:lnTo>
                <a:lnTo>
                  <a:pt x="3924236" y="984285"/>
                </a:lnTo>
                <a:cubicBezTo>
                  <a:pt x="3916576" y="982188"/>
                  <a:pt x="3909768" y="980092"/>
                  <a:pt x="3902108" y="977995"/>
                </a:cubicBezTo>
                <a:lnTo>
                  <a:pt x="3879981" y="969959"/>
                </a:lnTo>
                <a:lnTo>
                  <a:pt x="3856151" y="963670"/>
                </a:lnTo>
                <a:lnTo>
                  <a:pt x="3834023" y="955633"/>
                </a:lnTo>
                <a:lnTo>
                  <a:pt x="3810194" y="949344"/>
                </a:lnTo>
                <a:lnTo>
                  <a:pt x="3789768" y="943055"/>
                </a:lnTo>
                <a:cubicBezTo>
                  <a:pt x="3782109" y="940958"/>
                  <a:pt x="3775300" y="938512"/>
                  <a:pt x="3767641" y="936416"/>
                </a:cubicBezTo>
                <a:lnTo>
                  <a:pt x="3743811" y="928729"/>
                </a:lnTo>
                <a:cubicBezTo>
                  <a:pt x="3736152" y="926632"/>
                  <a:pt x="3728492" y="924187"/>
                  <a:pt x="3720833" y="922090"/>
                </a:cubicBezTo>
                <a:lnTo>
                  <a:pt x="3697003" y="914403"/>
                </a:lnTo>
                <a:cubicBezTo>
                  <a:pt x="3689343" y="912307"/>
                  <a:pt x="3682535" y="910210"/>
                  <a:pt x="3674875" y="908114"/>
                </a:cubicBezTo>
                <a:cubicBezTo>
                  <a:pt x="3667216" y="906017"/>
                  <a:pt x="3660407" y="903571"/>
                  <a:pt x="3652748" y="901475"/>
                </a:cubicBezTo>
                <a:lnTo>
                  <a:pt x="3628918" y="895186"/>
                </a:lnTo>
                <a:cubicBezTo>
                  <a:pt x="3621259" y="893089"/>
                  <a:pt x="3614450" y="890993"/>
                  <a:pt x="3606791" y="888896"/>
                </a:cubicBezTo>
                <a:lnTo>
                  <a:pt x="3584663" y="880860"/>
                </a:lnTo>
                <a:cubicBezTo>
                  <a:pt x="3577003" y="878763"/>
                  <a:pt x="3570195" y="876667"/>
                  <a:pt x="3562535" y="874570"/>
                </a:cubicBezTo>
                <a:lnTo>
                  <a:pt x="3540408" y="866534"/>
                </a:lnTo>
                <a:lnTo>
                  <a:pt x="3516578" y="861992"/>
                </a:lnTo>
                <a:cubicBezTo>
                  <a:pt x="3508919" y="859895"/>
                  <a:pt x="3502110" y="857799"/>
                  <a:pt x="3494451" y="855702"/>
                </a:cubicBezTo>
                <a:cubicBezTo>
                  <a:pt x="3486791" y="852907"/>
                  <a:pt x="3478281" y="850461"/>
                  <a:pt x="3470621" y="847666"/>
                </a:cubicBezTo>
                <a:cubicBezTo>
                  <a:pt x="3462961" y="845570"/>
                  <a:pt x="3456153" y="843473"/>
                  <a:pt x="3448493" y="841377"/>
                </a:cubicBezTo>
                <a:cubicBezTo>
                  <a:pt x="3440834" y="838581"/>
                  <a:pt x="3433174" y="836135"/>
                  <a:pt x="3425515" y="833340"/>
                </a:cubicBezTo>
                <a:lnTo>
                  <a:pt x="3401685" y="827051"/>
                </a:lnTo>
                <a:cubicBezTo>
                  <a:pt x="3394877" y="825304"/>
                  <a:pt x="3388068" y="823906"/>
                  <a:pt x="3381260" y="822159"/>
                </a:cubicBezTo>
                <a:lnTo>
                  <a:pt x="3357430" y="814472"/>
                </a:lnTo>
                <a:cubicBezTo>
                  <a:pt x="3349771" y="812376"/>
                  <a:pt x="3342962" y="809930"/>
                  <a:pt x="3335303" y="807833"/>
                </a:cubicBezTo>
                <a:cubicBezTo>
                  <a:pt x="3327643" y="805737"/>
                  <a:pt x="3320835" y="803641"/>
                  <a:pt x="3313175" y="801544"/>
                </a:cubicBezTo>
                <a:lnTo>
                  <a:pt x="3289345" y="795255"/>
                </a:lnTo>
                <a:lnTo>
                  <a:pt x="3267218" y="787218"/>
                </a:lnTo>
                <a:lnTo>
                  <a:pt x="3243388" y="782676"/>
                </a:lnTo>
                <a:cubicBezTo>
                  <a:pt x="3235729" y="780580"/>
                  <a:pt x="3228920" y="778134"/>
                  <a:pt x="3221261" y="776037"/>
                </a:cubicBezTo>
                <a:cubicBezTo>
                  <a:pt x="3213601" y="773941"/>
                  <a:pt x="3206793" y="771844"/>
                  <a:pt x="3199133" y="769748"/>
                </a:cubicBezTo>
                <a:cubicBezTo>
                  <a:pt x="3191473" y="767302"/>
                  <a:pt x="3184665" y="764507"/>
                  <a:pt x="3177005" y="762061"/>
                </a:cubicBezTo>
                <a:cubicBezTo>
                  <a:pt x="3169346" y="759964"/>
                  <a:pt x="3162537" y="757519"/>
                  <a:pt x="3154878" y="755422"/>
                </a:cubicBezTo>
                <a:lnTo>
                  <a:pt x="3131048" y="749133"/>
                </a:lnTo>
                <a:cubicBezTo>
                  <a:pt x="3123389" y="747735"/>
                  <a:pt x="3115729" y="745988"/>
                  <a:pt x="3108070" y="744590"/>
                </a:cubicBezTo>
                <a:cubicBezTo>
                  <a:pt x="3100410" y="741795"/>
                  <a:pt x="3091899" y="739349"/>
                  <a:pt x="3084240" y="736554"/>
                </a:cubicBezTo>
                <a:cubicBezTo>
                  <a:pt x="3076580" y="734458"/>
                  <a:pt x="3069772" y="732361"/>
                  <a:pt x="3062112" y="730265"/>
                </a:cubicBezTo>
                <a:cubicBezTo>
                  <a:pt x="3054453" y="728168"/>
                  <a:pt x="3047644" y="726072"/>
                  <a:pt x="3039985" y="723975"/>
                </a:cubicBezTo>
                <a:lnTo>
                  <a:pt x="3016155" y="717337"/>
                </a:lnTo>
                <a:cubicBezTo>
                  <a:pt x="3008496" y="715240"/>
                  <a:pt x="3001687" y="713144"/>
                  <a:pt x="2994028" y="711047"/>
                </a:cubicBezTo>
                <a:cubicBezTo>
                  <a:pt x="2986368" y="709650"/>
                  <a:pt x="2979560" y="707903"/>
                  <a:pt x="2971900" y="706505"/>
                </a:cubicBezTo>
                <a:cubicBezTo>
                  <a:pt x="2964241" y="704408"/>
                  <a:pt x="2957432" y="701963"/>
                  <a:pt x="2949773" y="699866"/>
                </a:cubicBezTo>
                <a:cubicBezTo>
                  <a:pt x="2942113" y="697420"/>
                  <a:pt x="2935305" y="694625"/>
                  <a:pt x="2927645" y="692179"/>
                </a:cubicBezTo>
                <a:lnTo>
                  <a:pt x="2903815" y="685890"/>
                </a:lnTo>
                <a:cubicBezTo>
                  <a:pt x="2896156" y="683793"/>
                  <a:pt x="2889347" y="681347"/>
                  <a:pt x="2881688" y="679251"/>
                </a:cubicBezTo>
                <a:lnTo>
                  <a:pt x="2857858" y="672962"/>
                </a:lnTo>
                <a:cubicBezTo>
                  <a:pt x="2850198" y="671564"/>
                  <a:pt x="2843390" y="669817"/>
                  <a:pt x="2835730" y="668419"/>
                </a:cubicBezTo>
                <a:cubicBezTo>
                  <a:pt x="2828071" y="666323"/>
                  <a:pt x="2820411" y="663877"/>
                  <a:pt x="2812752" y="661781"/>
                </a:cubicBezTo>
                <a:lnTo>
                  <a:pt x="2788922" y="655491"/>
                </a:lnTo>
                <a:lnTo>
                  <a:pt x="2768497" y="649202"/>
                </a:lnTo>
                <a:lnTo>
                  <a:pt x="2744667" y="642912"/>
                </a:lnTo>
                <a:cubicBezTo>
                  <a:pt x="2737008" y="640816"/>
                  <a:pt x="2730199" y="638720"/>
                  <a:pt x="2722539" y="636623"/>
                </a:cubicBezTo>
                <a:lnTo>
                  <a:pt x="2700412" y="631731"/>
                </a:lnTo>
                <a:lnTo>
                  <a:pt x="2676582" y="625442"/>
                </a:lnTo>
                <a:cubicBezTo>
                  <a:pt x="2668923" y="623346"/>
                  <a:pt x="2662114" y="621249"/>
                  <a:pt x="2654455" y="619153"/>
                </a:cubicBezTo>
                <a:lnTo>
                  <a:pt x="2630625" y="612863"/>
                </a:lnTo>
                <a:cubicBezTo>
                  <a:pt x="2622966" y="610767"/>
                  <a:pt x="2616157" y="608321"/>
                  <a:pt x="2608498" y="606225"/>
                </a:cubicBezTo>
                <a:cubicBezTo>
                  <a:pt x="2600838" y="604128"/>
                  <a:pt x="2594029" y="602032"/>
                  <a:pt x="2586370" y="599935"/>
                </a:cubicBezTo>
                <a:cubicBezTo>
                  <a:pt x="2578710" y="597839"/>
                  <a:pt x="2571902" y="595742"/>
                  <a:pt x="2564242" y="593646"/>
                </a:cubicBezTo>
                <a:cubicBezTo>
                  <a:pt x="2556583" y="591899"/>
                  <a:pt x="2548923" y="590501"/>
                  <a:pt x="2541264" y="588754"/>
                </a:cubicBezTo>
                <a:lnTo>
                  <a:pt x="2518285" y="582465"/>
                </a:lnTo>
                <a:lnTo>
                  <a:pt x="2495307" y="576175"/>
                </a:lnTo>
                <a:cubicBezTo>
                  <a:pt x="2487647" y="574079"/>
                  <a:pt x="2480839" y="571983"/>
                  <a:pt x="2473179" y="569886"/>
                </a:cubicBezTo>
                <a:lnTo>
                  <a:pt x="2449349" y="563597"/>
                </a:lnTo>
                <a:cubicBezTo>
                  <a:pt x="2441690" y="561500"/>
                  <a:pt x="2434881" y="559404"/>
                  <a:pt x="2427222" y="557307"/>
                </a:cubicBezTo>
                <a:cubicBezTo>
                  <a:pt x="2419562" y="555560"/>
                  <a:pt x="2411052" y="554163"/>
                  <a:pt x="2403392" y="552416"/>
                </a:cubicBezTo>
                <a:lnTo>
                  <a:pt x="2381265" y="547524"/>
                </a:lnTo>
                <a:lnTo>
                  <a:pt x="2360839" y="541235"/>
                </a:lnTo>
                <a:lnTo>
                  <a:pt x="2337009" y="534945"/>
                </a:lnTo>
                <a:cubicBezTo>
                  <a:pt x="2329350" y="532849"/>
                  <a:pt x="2322541" y="530752"/>
                  <a:pt x="2314882" y="528656"/>
                </a:cubicBezTo>
                <a:lnTo>
                  <a:pt x="2291052" y="522366"/>
                </a:lnTo>
                <a:cubicBezTo>
                  <a:pt x="2283393" y="520270"/>
                  <a:pt x="2276584" y="517824"/>
                  <a:pt x="2268925" y="515728"/>
                </a:cubicBezTo>
                <a:cubicBezTo>
                  <a:pt x="2261265" y="514330"/>
                  <a:pt x="2254457" y="512583"/>
                  <a:pt x="2246797" y="511185"/>
                </a:cubicBezTo>
                <a:cubicBezTo>
                  <a:pt x="2239138" y="509438"/>
                  <a:pt x="2230627" y="508041"/>
                  <a:pt x="2222968" y="506294"/>
                </a:cubicBezTo>
                <a:lnTo>
                  <a:pt x="2199989" y="500004"/>
                </a:lnTo>
                <a:lnTo>
                  <a:pt x="2176159" y="493715"/>
                </a:lnTo>
                <a:cubicBezTo>
                  <a:pt x="2168500" y="491618"/>
                  <a:pt x="2161691" y="489522"/>
                  <a:pt x="2154032" y="487426"/>
                </a:cubicBezTo>
                <a:cubicBezTo>
                  <a:pt x="2146372" y="485329"/>
                  <a:pt x="2139564" y="482883"/>
                  <a:pt x="2131904" y="480787"/>
                </a:cubicBezTo>
                <a:lnTo>
                  <a:pt x="2109777" y="477642"/>
                </a:lnTo>
                <a:cubicBezTo>
                  <a:pt x="2102117" y="475546"/>
                  <a:pt x="2095309" y="473449"/>
                  <a:pt x="2087649" y="471353"/>
                </a:cubicBezTo>
                <a:lnTo>
                  <a:pt x="2063819" y="465063"/>
                </a:lnTo>
                <a:cubicBezTo>
                  <a:pt x="2056160" y="462967"/>
                  <a:pt x="2049351" y="460871"/>
                  <a:pt x="2041692" y="458774"/>
                </a:cubicBezTo>
                <a:cubicBezTo>
                  <a:pt x="2034032" y="457027"/>
                  <a:pt x="2025522" y="455629"/>
                  <a:pt x="2017862" y="453882"/>
                </a:cubicBezTo>
                <a:cubicBezTo>
                  <a:pt x="2010203" y="451786"/>
                  <a:pt x="2003394" y="449689"/>
                  <a:pt x="1995735" y="447593"/>
                </a:cubicBezTo>
                <a:cubicBezTo>
                  <a:pt x="1988075" y="445497"/>
                  <a:pt x="1981267" y="443400"/>
                  <a:pt x="1973607" y="441304"/>
                </a:cubicBezTo>
                <a:lnTo>
                  <a:pt x="1949777" y="438159"/>
                </a:lnTo>
                <a:cubicBezTo>
                  <a:pt x="1942969" y="436062"/>
                  <a:pt x="1935309" y="433966"/>
                  <a:pt x="1928501" y="431870"/>
                </a:cubicBezTo>
                <a:lnTo>
                  <a:pt x="1904671" y="425231"/>
                </a:lnTo>
                <a:cubicBezTo>
                  <a:pt x="1897012" y="423134"/>
                  <a:pt x="1890203" y="421038"/>
                  <a:pt x="1882544" y="418941"/>
                </a:cubicBezTo>
                <a:cubicBezTo>
                  <a:pt x="1874884" y="417544"/>
                  <a:pt x="1868076" y="415797"/>
                  <a:pt x="1860416" y="414399"/>
                </a:cubicBezTo>
                <a:lnTo>
                  <a:pt x="1836586" y="407760"/>
                </a:lnTo>
                <a:cubicBezTo>
                  <a:pt x="1828927" y="405664"/>
                  <a:pt x="1822118" y="403567"/>
                  <a:pt x="1814459" y="401471"/>
                </a:cubicBezTo>
                <a:lnTo>
                  <a:pt x="1790629" y="398326"/>
                </a:lnTo>
                <a:cubicBezTo>
                  <a:pt x="1782970" y="396230"/>
                  <a:pt x="1776161" y="394133"/>
                  <a:pt x="1768502" y="392037"/>
                </a:cubicBezTo>
                <a:lnTo>
                  <a:pt x="1746374" y="387145"/>
                </a:lnTo>
                <a:cubicBezTo>
                  <a:pt x="1738715" y="385049"/>
                  <a:pt x="1731906" y="382952"/>
                  <a:pt x="1724247" y="380856"/>
                </a:cubicBezTo>
                <a:cubicBezTo>
                  <a:pt x="1716587" y="378759"/>
                  <a:pt x="1709779" y="376663"/>
                  <a:pt x="1702119" y="374567"/>
                </a:cubicBezTo>
                <a:cubicBezTo>
                  <a:pt x="1694459" y="372819"/>
                  <a:pt x="1685949" y="371422"/>
                  <a:pt x="1678289" y="369675"/>
                </a:cubicBezTo>
                <a:cubicBezTo>
                  <a:pt x="1670630" y="367578"/>
                  <a:pt x="1663821" y="365482"/>
                  <a:pt x="1656162" y="363385"/>
                </a:cubicBezTo>
                <a:lnTo>
                  <a:pt x="1634034" y="360241"/>
                </a:lnTo>
                <a:lnTo>
                  <a:pt x="1610205" y="353951"/>
                </a:lnTo>
                <a:lnTo>
                  <a:pt x="1587226" y="347662"/>
                </a:lnTo>
                <a:cubicBezTo>
                  <a:pt x="1579567" y="345915"/>
                  <a:pt x="1571056" y="344517"/>
                  <a:pt x="1563397" y="342770"/>
                </a:cubicBezTo>
                <a:cubicBezTo>
                  <a:pt x="1555737" y="340674"/>
                  <a:pt x="1548929" y="338577"/>
                  <a:pt x="1541269" y="336481"/>
                </a:cubicBezTo>
                <a:cubicBezTo>
                  <a:pt x="1534461" y="334734"/>
                  <a:pt x="1527652" y="333336"/>
                  <a:pt x="1520844" y="331589"/>
                </a:cubicBezTo>
                <a:lnTo>
                  <a:pt x="1497014" y="325300"/>
                </a:lnTo>
                <a:lnTo>
                  <a:pt x="1474886" y="322155"/>
                </a:lnTo>
                <a:lnTo>
                  <a:pt x="1451056" y="315866"/>
                </a:lnTo>
                <a:lnTo>
                  <a:pt x="1428929" y="310974"/>
                </a:lnTo>
                <a:cubicBezTo>
                  <a:pt x="1421270" y="308878"/>
                  <a:pt x="1414461" y="306781"/>
                  <a:pt x="1406802" y="304685"/>
                </a:cubicBezTo>
                <a:cubicBezTo>
                  <a:pt x="1399142" y="302938"/>
                  <a:pt x="1390631" y="301540"/>
                  <a:pt x="1382972" y="299793"/>
                </a:cubicBezTo>
                <a:cubicBezTo>
                  <a:pt x="1375312" y="297697"/>
                  <a:pt x="1368504" y="295600"/>
                  <a:pt x="1360844" y="293504"/>
                </a:cubicBezTo>
                <a:lnTo>
                  <a:pt x="1337015" y="288961"/>
                </a:lnTo>
                <a:cubicBezTo>
                  <a:pt x="1330206" y="287214"/>
                  <a:pt x="1322547" y="285817"/>
                  <a:pt x="1315738" y="284070"/>
                </a:cubicBezTo>
                <a:lnTo>
                  <a:pt x="1293611" y="279178"/>
                </a:lnTo>
                <a:lnTo>
                  <a:pt x="1269781" y="272889"/>
                </a:lnTo>
                <a:cubicBezTo>
                  <a:pt x="1262121" y="271491"/>
                  <a:pt x="1255313" y="269744"/>
                  <a:pt x="1247653" y="268346"/>
                </a:cubicBezTo>
                <a:cubicBezTo>
                  <a:pt x="1239994" y="266599"/>
                  <a:pt x="1231483" y="265202"/>
                  <a:pt x="1223824" y="263455"/>
                </a:cubicBezTo>
                <a:cubicBezTo>
                  <a:pt x="1216164" y="261358"/>
                  <a:pt x="1209356" y="259262"/>
                  <a:pt x="1201696" y="257165"/>
                </a:cubicBezTo>
                <a:lnTo>
                  <a:pt x="1179568" y="252273"/>
                </a:lnTo>
                <a:lnTo>
                  <a:pt x="1155739" y="245984"/>
                </a:lnTo>
                <a:lnTo>
                  <a:pt x="1133611" y="242839"/>
                </a:lnTo>
                <a:lnTo>
                  <a:pt x="1111484" y="237948"/>
                </a:lnTo>
                <a:cubicBezTo>
                  <a:pt x="1103824" y="235851"/>
                  <a:pt x="1097016" y="233755"/>
                  <a:pt x="1089356" y="231658"/>
                </a:cubicBezTo>
                <a:lnTo>
                  <a:pt x="1067229" y="226767"/>
                </a:lnTo>
                <a:lnTo>
                  <a:pt x="1043399" y="222224"/>
                </a:lnTo>
                <a:cubicBezTo>
                  <a:pt x="1035740" y="220128"/>
                  <a:pt x="1028931" y="218031"/>
                  <a:pt x="1021271" y="215935"/>
                </a:cubicBezTo>
                <a:cubicBezTo>
                  <a:pt x="1013612" y="214188"/>
                  <a:pt x="1005101" y="212790"/>
                  <a:pt x="997442" y="211043"/>
                </a:cubicBezTo>
                <a:cubicBezTo>
                  <a:pt x="989782" y="209296"/>
                  <a:pt x="982123" y="207899"/>
                  <a:pt x="974463" y="206151"/>
                </a:cubicBezTo>
                <a:cubicBezTo>
                  <a:pt x="966804" y="204754"/>
                  <a:pt x="959995" y="203007"/>
                  <a:pt x="952336" y="201609"/>
                </a:cubicBezTo>
                <a:cubicBezTo>
                  <a:pt x="944676" y="199862"/>
                  <a:pt x="936165" y="198464"/>
                  <a:pt x="928506" y="196717"/>
                </a:cubicBezTo>
                <a:cubicBezTo>
                  <a:pt x="921697" y="195320"/>
                  <a:pt x="914889" y="193573"/>
                  <a:pt x="908080" y="192175"/>
                </a:cubicBezTo>
                <a:lnTo>
                  <a:pt x="884251" y="185536"/>
                </a:lnTo>
                <a:cubicBezTo>
                  <a:pt x="876591" y="184139"/>
                  <a:pt x="869783" y="182392"/>
                  <a:pt x="862123" y="180994"/>
                </a:cubicBezTo>
                <a:cubicBezTo>
                  <a:pt x="854464" y="179247"/>
                  <a:pt x="845953" y="177849"/>
                  <a:pt x="838294" y="176102"/>
                </a:cubicBezTo>
                <a:cubicBezTo>
                  <a:pt x="830634" y="174006"/>
                  <a:pt x="823826" y="171909"/>
                  <a:pt x="816166" y="169813"/>
                </a:cubicBezTo>
                <a:lnTo>
                  <a:pt x="794039" y="166668"/>
                </a:lnTo>
                <a:cubicBezTo>
                  <a:pt x="786379" y="164921"/>
                  <a:pt x="777868" y="163524"/>
                  <a:pt x="770209" y="161777"/>
                </a:cubicBezTo>
                <a:cubicBezTo>
                  <a:pt x="762549" y="160379"/>
                  <a:pt x="755741" y="158632"/>
                  <a:pt x="748081" y="157234"/>
                </a:cubicBezTo>
                <a:lnTo>
                  <a:pt x="724252" y="150595"/>
                </a:lnTo>
                <a:cubicBezTo>
                  <a:pt x="716592" y="149198"/>
                  <a:pt x="709784" y="147451"/>
                  <a:pt x="702124" y="146053"/>
                </a:cubicBezTo>
                <a:cubicBezTo>
                  <a:pt x="695316" y="144306"/>
                  <a:pt x="687656" y="142908"/>
                  <a:pt x="680848" y="141161"/>
                </a:cubicBezTo>
                <a:lnTo>
                  <a:pt x="657018" y="136619"/>
                </a:lnTo>
                <a:cubicBezTo>
                  <a:pt x="649358" y="134523"/>
                  <a:pt x="642550" y="132077"/>
                  <a:pt x="634890" y="129980"/>
                </a:cubicBezTo>
                <a:lnTo>
                  <a:pt x="611061" y="126836"/>
                </a:lnTo>
                <a:cubicBezTo>
                  <a:pt x="603401" y="125438"/>
                  <a:pt x="596593" y="123691"/>
                  <a:pt x="588933" y="122293"/>
                </a:cubicBezTo>
                <a:lnTo>
                  <a:pt x="566806" y="117402"/>
                </a:lnTo>
                <a:cubicBezTo>
                  <a:pt x="559146" y="115655"/>
                  <a:pt x="550635" y="114257"/>
                  <a:pt x="542976" y="112510"/>
                </a:cubicBezTo>
                <a:cubicBezTo>
                  <a:pt x="535317" y="111112"/>
                  <a:pt x="528508" y="109365"/>
                  <a:pt x="520848" y="107968"/>
                </a:cubicBezTo>
                <a:lnTo>
                  <a:pt x="497019" y="101678"/>
                </a:lnTo>
                <a:cubicBezTo>
                  <a:pt x="490210" y="99931"/>
                  <a:pt x="483402" y="98534"/>
                  <a:pt x="476593" y="96787"/>
                </a:cubicBezTo>
                <a:lnTo>
                  <a:pt x="454466" y="91895"/>
                </a:lnTo>
                <a:lnTo>
                  <a:pt x="430636" y="88750"/>
                </a:lnTo>
                <a:cubicBezTo>
                  <a:pt x="422977" y="87352"/>
                  <a:pt x="415317" y="85605"/>
                  <a:pt x="407658" y="84208"/>
                </a:cubicBezTo>
                <a:cubicBezTo>
                  <a:pt x="399998" y="82461"/>
                  <a:pt x="392338" y="81063"/>
                  <a:pt x="384679" y="79316"/>
                </a:cubicBezTo>
                <a:cubicBezTo>
                  <a:pt x="377019" y="77569"/>
                  <a:pt x="369360" y="76171"/>
                  <a:pt x="361700" y="74424"/>
                </a:cubicBezTo>
                <a:cubicBezTo>
                  <a:pt x="354041" y="72328"/>
                  <a:pt x="347232" y="70231"/>
                  <a:pt x="339573" y="68135"/>
                </a:cubicBezTo>
                <a:lnTo>
                  <a:pt x="315743" y="63593"/>
                </a:lnTo>
                <a:lnTo>
                  <a:pt x="293615" y="58701"/>
                </a:lnTo>
                <a:lnTo>
                  <a:pt x="271488" y="53809"/>
                </a:lnTo>
                <a:lnTo>
                  <a:pt x="249360" y="50665"/>
                </a:lnTo>
                <a:cubicBezTo>
                  <a:pt x="241701" y="49267"/>
                  <a:pt x="234892" y="47520"/>
                  <a:pt x="227233" y="46122"/>
                </a:cubicBezTo>
                <a:cubicBezTo>
                  <a:pt x="219573" y="44375"/>
                  <a:pt x="211063" y="42978"/>
                  <a:pt x="203403" y="41231"/>
                </a:cubicBezTo>
                <a:lnTo>
                  <a:pt x="181276" y="36339"/>
                </a:lnTo>
                <a:lnTo>
                  <a:pt x="157446" y="31796"/>
                </a:lnTo>
                <a:lnTo>
                  <a:pt x="135318" y="26905"/>
                </a:lnTo>
                <a:lnTo>
                  <a:pt x="113191" y="22013"/>
                </a:lnTo>
                <a:lnTo>
                  <a:pt x="89361" y="17471"/>
                </a:lnTo>
                <a:cubicBezTo>
                  <a:pt x="82553" y="15724"/>
                  <a:pt x="74893" y="14326"/>
                  <a:pt x="68085" y="12579"/>
                </a:cubicBezTo>
                <a:lnTo>
                  <a:pt x="44255" y="9434"/>
                </a:lnTo>
                <a:lnTo>
                  <a:pt x="22127" y="4543"/>
                </a:lnTo>
                <a:cubicBezTo>
                  <a:pt x="14468" y="3145"/>
                  <a:pt x="7659" y="1398"/>
                  <a:pt x="0" y="0"/>
                </a:cubicBezTo>
              </a:path>
            </a:pathLst>
          </a:custGeom>
          <a:noFill/>
          <a:ln w="571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sp>
        <p:nvSpPr>
          <p:cNvPr id="57" name="67 Line Start">
            <a:extLst>
              <a:ext uri="{FF2B5EF4-FFF2-40B4-BE49-F238E27FC236}">
                <a16:creationId xmlns:a16="http://schemas.microsoft.com/office/drawing/2014/main" id="{DA2F5F30-F13B-909D-E11E-2E470DBB1A78}"/>
              </a:ext>
              <a:ext uri="{C183D7F6-B498-43B3-948B-1728B52AA6E4}">
                <adec:decorative xmlns:adec="http://schemas.microsoft.com/office/drawing/2017/decorative" val="1"/>
              </a:ext>
            </a:extLst>
          </p:cNvPr>
          <p:cNvSpPr>
            <a:spLocks/>
          </p:cNvSpPr>
          <p:nvPr/>
        </p:nvSpPr>
        <p:spPr bwMode="auto">
          <a:xfrm>
            <a:off x="1305099" y="1790523"/>
            <a:ext cx="1252263" cy="1267689"/>
          </a:xfrm>
          <a:custGeom>
            <a:avLst/>
            <a:gdLst>
              <a:gd name="connsiteX0" fmla="*/ 0 w 2629231"/>
              <a:gd name="connsiteY0" fmla="*/ 0 h 1298859"/>
              <a:gd name="connsiteX1" fmla="*/ 2629231 w 2629231"/>
              <a:gd name="connsiteY1" fmla="*/ 1079450 h 1298859"/>
              <a:gd name="connsiteX2" fmla="*/ 1329370 w 2629231"/>
              <a:gd name="connsiteY2" fmla="*/ 1079450 h 1298859"/>
              <a:gd name="connsiteX3" fmla="*/ 1329370 w 2629231"/>
              <a:gd name="connsiteY3" fmla="*/ 1298859 h 1298859"/>
              <a:gd name="connsiteX4" fmla="*/ 1318717 w 2629231"/>
              <a:gd name="connsiteY4" fmla="*/ 1296716 h 1298859"/>
              <a:gd name="connsiteX5" fmla="*/ 1271483 w 2629231"/>
              <a:gd name="connsiteY5" fmla="*/ 1285825 h 1298859"/>
              <a:gd name="connsiteX6" fmla="*/ 1249356 w 2629231"/>
              <a:gd name="connsiteY6" fmla="*/ 1262065 h 1298859"/>
              <a:gd name="connsiteX7" fmla="*/ 1225526 w 2629231"/>
              <a:gd name="connsiteY7" fmla="*/ 1236558 h 1298859"/>
              <a:gd name="connsiteX8" fmla="*/ 1203399 w 2629231"/>
              <a:gd name="connsiteY8" fmla="*/ 1212798 h 1298859"/>
              <a:gd name="connsiteX9" fmla="*/ 1181271 w 2629231"/>
              <a:gd name="connsiteY9" fmla="*/ 1187291 h 1298859"/>
              <a:gd name="connsiteX10" fmla="*/ 1159143 w 2629231"/>
              <a:gd name="connsiteY10" fmla="*/ 1163531 h 1298859"/>
              <a:gd name="connsiteX11" fmla="*/ 1137016 w 2629231"/>
              <a:gd name="connsiteY11" fmla="*/ 1139772 h 1298859"/>
              <a:gd name="connsiteX12" fmla="*/ 1113186 w 2629231"/>
              <a:gd name="connsiteY12" fmla="*/ 1114265 h 1298859"/>
              <a:gd name="connsiteX13" fmla="*/ 1090208 w 2629231"/>
              <a:gd name="connsiteY13" fmla="*/ 1090505 h 1298859"/>
              <a:gd name="connsiteX14" fmla="*/ 1066378 w 2629231"/>
              <a:gd name="connsiteY14" fmla="*/ 1066745 h 1298859"/>
              <a:gd name="connsiteX15" fmla="*/ 1044250 w 2629231"/>
              <a:gd name="connsiteY15" fmla="*/ 1042985 h 1298859"/>
              <a:gd name="connsiteX16" fmla="*/ 1022123 w 2629231"/>
              <a:gd name="connsiteY16" fmla="*/ 1019226 h 1298859"/>
              <a:gd name="connsiteX17" fmla="*/ 998293 w 2629231"/>
              <a:gd name="connsiteY17" fmla="*/ 993719 h 1298859"/>
              <a:gd name="connsiteX18" fmla="*/ 976166 w 2629231"/>
              <a:gd name="connsiteY18" fmla="*/ 971706 h 1298859"/>
              <a:gd name="connsiteX19" fmla="*/ 954038 w 2629231"/>
              <a:gd name="connsiteY19" fmla="*/ 947597 h 1298859"/>
              <a:gd name="connsiteX20" fmla="*/ 931911 w 2629231"/>
              <a:gd name="connsiteY20" fmla="*/ 922439 h 1298859"/>
              <a:gd name="connsiteX21" fmla="*/ 909783 w 2629231"/>
              <a:gd name="connsiteY21" fmla="*/ 900077 h 1298859"/>
              <a:gd name="connsiteX22" fmla="*/ 885953 w 2629231"/>
              <a:gd name="connsiteY22" fmla="*/ 876317 h 1298859"/>
              <a:gd name="connsiteX23" fmla="*/ 863826 w 2629231"/>
              <a:gd name="connsiteY23" fmla="*/ 852558 h 1298859"/>
              <a:gd name="connsiteX24" fmla="*/ 839996 w 2629231"/>
              <a:gd name="connsiteY24" fmla="*/ 830195 h 1298859"/>
              <a:gd name="connsiteX25" fmla="*/ 817869 w 2629231"/>
              <a:gd name="connsiteY25" fmla="*/ 804689 h 1298859"/>
              <a:gd name="connsiteX26" fmla="*/ 795741 w 2629231"/>
              <a:gd name="connsiteY26" fmla="*/ 782676 h 1298859"/>
              <a:gd name="connsiteX27" fmla="*/ 771911 w 2629231"/>
              <a:gd name="connsiteY27" fmla="*/ 760314 h 1298859"/>
              <a:gd name="connsiteX28" fmla="*/ 750635 w 2629231"/>
              <a:gd name="connsiteY28" fmla="*/ 735156 h 1298859"/>
              <a:gd name="connsiteX29" fmla="*/ 726805 w 2629231"/>
              <a:gd name="connsiteY29" fmla="*/ 712794 h 1298859"/>
              <a:gd name="connsiteX30" fmla="*/ 704678 w 2629231"/>
              <a:gd name="connsiteY30" fmla="*/ 689034 h 1298859"/>
              <a:gd name="connsiteX31" fmla="*/ 682550 w 2629231"/>
              <a:gd name="connsiteY31" fmla="*/ 666672 h 1298859"/>
              <a:gd name="connsiteX32" fmla="*/ 658720 w 2629231"/>
              <a:gd name="connsiteY32" fmla="*/ 644659 h 1298859"/>
              <a:gd name="connsiteX33" fmla="*/ 636593 w 2629231"/>
              <a:gd name="connsiteY33" fmla="*/ 620550 h 1298859"/>
              <a:gd name="connsiteX34" fmla="*/ 612763 w 2629231"/>
              <a:gd name="connsiteY34" fmla="*/ 598537 h 1298859"/>
              <a:gd name="connsiteX35" fmla="*/ 590636 w 2629231"/>
              <a:gd name="connsiteY35" fmla="*/ 574778 h 1298859"/>
              <a:gd name="connsiteX36" fmla="*/ 568508 w 2629231"/>
              <a:gd name="connsiteY36" fmla="*/ 552415 h 1298859"/>
              <a:gd name="connsiteX37" fmla="*/ 544678 w 2629231"/>
              <a:gd name="connsiteY37" fmla="*/ 530053 h 1298859"/>
              <a:gd name="connsiteX38" fmla="*/ 524253 w 2629231"/>
              <a:gd name="connsiteY38" fmla="*/ 506293 h 1298859"/>
              <a:gd name="connsiteX39" fmla="*/ 500423 w 2629231"/>
              <a:gd name="connsiteY39" fmla="*/ 484281 h 1298859"/>
              <a:gd name="connsiteX40" fmla="*/ 477445 w 2629231"/>
              <a:gd name="connsiteY40" fmla="*/ 460521 h 1298859"/>
              <a:gd name="connsiteX41" fmla="*/ 455317 w 2629231"/>
              <a:gd name="connsiteY41" fmla="*/ 439906 h 1298859"/>
              <a:gd name="connsiteX42" fmla="*/ 431487 w 2629231"/>
              <a:gd name="connsiteY42" fmla="*/ 415797 h 1298859"/>
              <a:gd name="connsiteX43" fmla="*/ 409360 w 2629231"/>
              <a:gd name="connsiteY43" fmla="*/ 393784 h 1298859"/>
              <a:gd name="connsiteX44" fmla="*/ 385530 w 2629231"/>
              <a:gd name="connsiteY44" fmla="*/ 373169 h 1298859"/>
              <a:gd name="connsiteX45" fmla="*/ 363403 w 2629231"/>
              <a:gd name="connsiteY45" fmla="*/ 349409 h 1298859"/>
              <a:gd name="connsiteX46" fmla="*/ 341275 w 2629231"/>
              <a:gd name="connsiteY46" fmla="*/ 327047 h 1298859"/>
              <a:gd name="connsiteX47" fmla="*/ 319148 w 2629231"/>
              <a:gd name="connsiteY47" fmla="*/ 304685 h 1298859"/>
              <a:gd name="connsiteX48" fmla="*/ 297020 w 2629231"/>
              <a:gd name="connsiteY48" fmla="*/ 282672 h 1298859"/>
              <a:gd name="connsiteX49" fmla="*/ 273190 w 2629231"/>
              <a:gd name="connsiteY49" fmla="*/ 260310 h 1298859"/>
              <a:gd name="connsiteX50" fmla="*/ 251063 w 2629231"/>
              <a:gd name="connsiteY50" fmla="*/ 238297 h 1298859"/>
              <a:gd name="connsiteX51" fmla="*/ 228935 w 2629231"/>
              <a:gd name="connsiteY51" fmla="*/ 217332 h 1298859"/>
              <a:gd name="connsiteX52" fmla="*/ 205106 w 2629231"/>
              <a:gd name="connsiteY52" fmla="*/ 195320 h 1298859"/>
              <a:gd name="connsiteX53" fmla="*/ 182978 w 2629231"/>
              <a:gd name="connsiteY53" fmla="*/ 172958 h 1298859"/>
              <a:gd name="connsiteX54" fmla="*/ 159148 w 2629231"/>
              <a:gd name="connsiteY54" fmla="*/ 150945 h 1298859"/>
              <a:gd name="connsiteX55" fmla="*/ 136170 w 2629231"/>
              <a:gd name="connsiteY55" fmla="*/ 130330 h 1298859"/>
              <a:gd name="connsiteX56" fmla="*/ 114042 w 2629231"/>
              <a:gd name="connsiteY56" fmla="*/ 107968 h 1298859"/>
              <a:gd name="connsiteX57" fmla="*/ 91915 w 2629231"/>
              <a:gd name="connsiteY57" fmla="*/ 85605 h 1298859"/>
              <a:gd name="connsiteX58" fmla="*/ 69787 w 2629231"/>
              <a:gd name="connsiteY58" fmla="*/ 64990 h 1298859"/>
              <a:gd name="connsiteX59" fmla="*/ 45957 w 2629231"/>
              <a:gd name="connsiteY59" fmla="*/ 42977 h 1298859"/>
              <a:gd name="connsiteX60" fmla="*/ 23830 w 2629231"/>
              <a:gd name="connsiteY60" fmla="*/ 22362 h 1298859"/>
              <a:gd name="connsiteX61" fmla="*/ 0 w 2629231"/>
              <a:gd name="connsiteY61" fmla="*/ 0 h 1298859"/>
              <a:gd name="connsiteX0" fmla="*/ 2610011 w 2610011"/>
              <a:gd name="connsiteY0" fmla="*/ 1061314 h 1280723"/>
              <a:gd name="connsiteX1" fmla="*/ 1310150 w 2610011"/>
              <a:gd name="connsiteY1" fmla="*/ 1061314 h 1280723"/>
              <a:gd name="connsiteX2" fmla="*/ 1310150 w 2610011"/>
              <a:gd name="connsiteY2" fmla="*/ 1280723 h 1280723"/>
              <a:gd name="connsiteX3" fmla="*/ 1299497 w 2610011"/>
              <a:gd name="connsiteY3" fmla="*/ 1278580 h 1280723"/>
              <a:gd name="connsiteX4" fmla="*/ 1252263 w 2610011"/>
              <a:gd name="connsiteY4" fmla="*/ 1267689 h 1280723"/>
              <a:gd name="connsiteX5" fmla="*/ 1230136 w 2610011"/>
              <a:gd name="connsiteY5" fmla="*/ 1243929 h 1280723"/>
              <a:gd name="connsiteX6" fmla="*/ 1206306 w 2610011"/>
              <a:gd name="connsiteY6" fmla="*/ 1218422 h 1280723"/>
              <a:gd name="connsiteX7" fmla="*/ 1184179 w 2610011"/>
              <a:gd name="connsiteY7" fmla="*/ 1194662 h 1280723"/>
              <a:gd name="connsiteX8" fmla="*/ 1162051 w 2610011"/>
              <a:gd name="connsiteY8" fmla="*/ 1169155 h 1280723"/>
              <a:gd name="connsiteX9" fmla="*/ 1139923 w 2610011"/>
              <a:gd name="connsiteY9" fmla="*/ 1145395 h 1280723"/>
              <a:gd name="connsiteX10" fmla="*/ 1117796 w 2610011"/>
              <a:gd name="connsiteY10" fmla="*/ 1121636 h 1280723"/>
              <a:gd name="connsiteX11" fmla="*/ 1093966 w 2610011"/>
              <a:gd name="connsiteY11" fmla="*/ 1096129 h 1280723"/>
              <a:gd name="connsiteX12" fmla="*/ 1070988 w 2610011"/>
              <a:gd name="connsiteY12" fmla="*/ 1072369 h 1280723"/>
              <a:gd name="connsiteX13" fmla="*/ 1047158 w 2610011"/>
              <a:gd name="connsiteY13" fmla="*/ 1048609 h 1280723"/>
              <a:gd name="connsiteX14" fmla="*/ 1025030 w 2610011"/>
              <a:gd name="connsiteY14" fmla="*/ 1024849 h 1280723"/>
              <a:gd name="connsiteX15" fmla="*/ 1002903 w 2610011"/>
              <a:gd name="connsiteY15" fmla="*/ 1001090 h 1280723"/>
              <a:gd name="connsiteX16" fmla="*/ 979073 w 2610011"/>
              <a:gd name="connsiteY16" fmla="*/ 975583 h 1280723"/>
              <a:gd name="connsiteX17" fmla="*/ 956946 w 2610011"/>
              <a:gd name="connsiteY17" fmla="*/ 953570 h 1280723"/>
              <a:gd name="connsiteX18" fmla="*/ 934818 w 2610011"/>
              <a:gd name="connsiteY18" fmla="*/ 929461 h 1280723"/>
              <a:gd name="connsiteX19" fmla="*/ 912691 w 2610011"/>
              <a:gd name="connsiteY19" fmla="*/ 904303 h 1280723"/>
              <a:gd name="connsiteX20" fmla="*/ 890563 w 2610011"/>
              <a:gd name="connsiteY20" fmla="*/ 881941 h 1280723"/>
              <a:gd name="connsiteX21" fmla="*/ 866733 w 2610011"/>
              <a:gd name="connsiteY21" fmla="*/ 858181 h 1280723"/>
              <a:gd name="connsiteX22" fmla="*/ 844606 w 2610011"/>
              <a:gd name="connsiteY22" fmla="*/ 834422 h 1280723"/>
              <a:gd name="connsiteX23" fmla="*/ 820776 w 2610011"/>
              <a:gd name="connsiteY23" fmla="*/ 812059 h 1280723"/>
              <a:gd name="connsiteX24" fmla="*/ 798649 w 2610011"/>
              <a:gd name="connsiteY24" fmla="*/ 786553 h 1280723"/>
              <a:gd name="connsiteX25" fmla="*/ 776521 w 2610011"/>
              <a:gd name="connsiteY25" fmla="*/ 764540 h 1280723"/>
              <a:gd name="connsiteX26" fmla="*/ 752691 w 2610011"/>
              <a:gd name="connsiteY26" fmla="*/ 742178 h 1280723"/>
              <a:gd name="connsiteX27" fmla="*/ 731415 w 2610011"/>
              <a:gd name="connsiteY27" fmla="*/ 717020 h 1280723"/>
              <a:gd name="connsiteX28" fmla="*/ 707585 w 2610011"/>
              <a:gd name="connsiteY28" fmla="*/ 694658 h 1280723"/>
              <a:gd name="connsiteX29" fmla="*/ 685458 w 2610011"/>
              <a:gd name="connsiteY29" fmla="*/ 670898 h 1280723"/>
              <a:gd name="connsiteX30" fmla="*/ 663330 w 2610011"/>
              <a:gd name="connsiteY30" fmla="*/ 648536 h 1280723"/>
              <a:gd name="connsiteX31" fmla="*/ 639500 w 2610011"/>
              <a:gd name="connsiteY31" fmla="*/ 626523 h 1280723"/>
              <a:gd name="connsiteX32" fmla="*/ 617373 w 2610011"/>
              <a:gd name="connsiteY32" fmla="*/ 602414 h 1280723"/>
              <a:gd name="connsiteX33" fmla="*/ 593543 w 2610011"/>
              <a:gd name="connsiteY33" fmla="*/ 580401 h 1280723"/>
              <a:gd name="connsiteX34" fmla="*/ 571416 w 2610011"/>
              <a:gd name="connsiteY34" fmla="*/ 556642 h 1280723"/>
              <a:gd name="connsiteX35" fmla="*/ 549288 w 2610011"/>
              <a:gd name="connsiteY35" fmla="*/ 534279 h 1280723"/>
              <a:gd name="connsiteX36" fmla="*/ 525458 w 2610011"/>
              <a:gd name="connsiteY36" fmla="*/ 511917 h 1280723"/>
              <a:gd name="connsiteX37" fmla="*/ 505033 w 2610011"/>
              <a:gd name="connsiteY37" fmla="*/ 488157 h 1280723"/>
              <a:gd name="connsiteX38" fmla="*/ 481203 w 2610011"/>
              <a:gd name="connsiteY38" fmla="*/ 466145 h 1280723"/>
              <a:gd name="connsiteX39" fmla="*/ 458225 w 2610011"/>
              <a:gd name="connsiteY39" fmla="*/ 442385 h 1280723"/>
              <a:gd name="connsiteX40" fmla="*/ 436097 w 2610011"/>
              <a:gd name="connsiteY40" fmla="*/ 421770 h 1280723"/>
              <a:gd name="connsiteX41" fmla="*/ 412267 w 2610011"/>
              <a:gd name="connsiteY41" fmla="*/ 397661 h 1280723"/>
              <a:gd name="connsiteX42" fmla="*/ 390140 w 2610011"/>
              <a:gd name="connsiteY42" fmla="*/ 375648 h 1280723"/>
              <a:gd name="connsiteX43" fmla="*/ 366310 w 2610011"/>
              <a:gd name="connsiteY43" fmla="*/ 355033 h 1280723"/>
              <a:gd name="connsiteX44" fmla="*/ 344183 w 2610011"/>
              <a:gd name="connsiteY44" fmla="*/ 331273 h 1280723"/>
              <a:gd name="connsiteX45" fmla="*/ 322055 w 2610011"/>
              <a:gd name="connsiteY45" fmla="*/ 308911 h 1280723"/>
              <a:gd name="connsiteX46" fmla="*/ 299928 w 2610011"/>
              <a:gd name="connsiteY46" fmla="*/ 286549 h 1280723"/>
              <a:gd name="connsiteX47" fmla="*/ 277800 w 2610011"/>
              <a:gd name="connsiteY47" fmla="*/ 264536 h 1280723"/>
              <a:gd name="connsiteX48" fmla="*/ 253970 w 2610011"/>
              <a:gd name="connsiteY48" fmla="*/ 242174 h 1280723"/>
              <a:gd name="connsiteX49" fmla="*/ 231843 w 2610011"/>
              <a:gd name="connsiteY49" fmla="*/ 220161 h 1280723"/>
              <a:gd name="connsiteX50" fmla="*/ 209715 w 2610011"/>
              <a:gd name="connsiteY50" fmla="*/ 199196 h 1280723"/>
              <a:gd name="connsiteX51" fmla="*/ 185886 w 2610011"/>
              <a:gd name="connsiteY51" fmla="*/ 177184 h 1280723"/>
              <a:gd name="connsiteX52" fmla="*/ 163758 w 2610011"/>
              <a:gd name="connsiteY52" fmla="*/ 154822 h 1280723"/>
              <a:gd name="connsiteX53" fmla="*/ 139928 w 2610011"/>
              <a:gd name="connsiteY53" fmla="*/ 132809 h 1280723"/>
              <a:gd name="connsiteX54" fmla="*/ 116950 w 2610011"/>
              <a:gd name="connsiteY54" fmla="*/ 112194 h 1280723"/>
              <a:gd name="connsiteX55" fmla="*/ 94822 w 2610011"/>
              <a:gd name="connsiteY55" fmla="*/ 89832 h 1280723"/>
              <a:gd name="connsiteX56" fmla="*/ 72695 w 2610011"/>
              <a:gd name="connsiteY56" fmla="*/ 67469 h 1280723"/>
              <a:gd name="connsiteX57" fmla="*/ 50567 w 2610011"/>
              <a:gd name="connsiteY57" fmla="*/ 46854 h 1280723"/>
              <a:gd name="connsiteX58" fmla="*/ 26737 w 2610011"/>
              <a:gd name="connsiteY58" fmla="*/ 24841 h 1280723"/>
              <a:gd name="connsiteX59" fmla="*/ 4610 w 2610011"/>
              <a:gd name="connsiteY59" fmla="*/ 4226 h 1280723"/>
              <a:gd name="connsiteX60" fmla="*/ 72220 w 2610011"/>
              <a:gd name="connsiteY60" fmla="*/ 73304 h 1280723"/>
              <a:gd name="connsiteX0" fmla="*/ 1310150 w 1310150"/>
              <a:gd name="connsiteY0" fmla="*/ 1061314 h 1280723"/>
              <a:gd name="connsiteX1" fmla="*/ 1310150 w 1310150"/>
              <a:gd name="connsiteY1" fmla="*/ 1280723 h 1280723"/>
              <a:gd name="connsiteX2" fmla="*/ 1299497 w 1310150"/>
              <a:gd name="connsiteY2" fmla="*/ 1278580 h 1280723"/>
              <a:gd name="connsiteX3" fmla="*/ 1252263 w 1310150"/>
              <a:gd name="connsiteY3" fmla="*/ 1267689 h 1280723"/>
              <a:gd name="connsiteX4" fmla="*/ 1230136 w 1310150"/>
              <a:gd name="connsiteY4" fmla="*/ 1243929 h 1280723"/>
              <a:gd name="connsiteX5" fmla="*/ 1206306 w 1310150"/>
              <a:gd name="connsiteY5" fmla="*/ 1218422 h 1280723"/>
              <a:gd name="connsiteX6" fmla="*/ 1184179 w 1310150"/>
              <a:gd name="connsiteY6" fmla="*/ 1194662 h 1280723"/>
              <a:gd name="connsiteX7" fmla="*/ 1162051 w 1310150"/>
              <a:gd name="connsiteY7" fmla="*/ 1169155 h 1280723"/>
              <a:gd name="connsiteX8" fmla="*/ 1139923 w 1310150"/>
              <a:gd name="connsiteY8" fmla="*/ 1145395 h 1280723"/>
              <a:gd name="connsiteX9" fmla="*/ 1117796 w 1310150"/>
              <a:gd name="connsiteY9" fmla="*/ 1121636 h 1280723"/>
              <a:gd name="connsiteX10" fmla="*/ 1093966 w 1310150"/>
              <a:gd name="connsiteY10" fmla="*/ 1096129 h 1280723"/>
              <a:gd name="connsiteX11" fmla="*/ 1070988 w 1310150"/>
              <a:gd name="connsiteY11" fmla="*/ 1072369 h 1280723"/>
              <a:gd name="connsiteX12" fmla="*/ 1047158 w 1310150"/>
              <a:gd name="connsiteY12" fmla="*/ 1048609 h 1280723"/>
              <a:gd name="connsiteX13" fmla="*/ 1025030 w 1310150"/>
              <a:gd name="connsiteY13" fmla="*/ 1024849 h 1280723"/>
              <a:gd name="connsiteX14" fmla="*/ 1002903 w 1310150"/>
              <a:gd name="connsiteY14" fmla="*/ 1001090 h 1280723"/>
              <a:gd name="connsiteX15" fmla="*/ 979073 w 1310150"/>
              <a:gd name="connsiteY15" fmla="*/ 975583 h 1280723"/>
              <a:gd name="connsiteX16" fmla="*/ 956946 w 1310150"/>
              <a:gd name="connsiteY16" fmla="*/ 953570 h 1280723"/>
              <a:gd name="connsiteX17" fmla="*/ 934818 w 1310150"/>
              <a:gd name="connsiteY17" fmla="*/ 929461 h 1280723"/>
              <a:gd name="connsiteX18" fmla="*/ 912691 w 1310150"/>
              <a:gd name="connsiteY18" fmla="*/ 904303 h 1280723"/>
              <a:gd name="connsiteX19" fmla="*/ 890563 w 1310150"/>
              <a:gd name="connsiteY19" fmla="*/ 881941 h 1280723"/>
              <a:gd name="connsiteX20" fmla="*/ 866733 w 1310150"/>
              <a:gd name="connsiteY20" fmla="*/ 858181 h 1280723"/>
              <a:gd name="connsiteX21" fmla="*/ 844606 w 1310150"/>
              <a:gd name="connsiteY21" fmla="*/ 834422 h 1280723"/>
              <a:gd name="connsiteX22" fmla="*/ 820776 w 1310150"/>
              <a:gd name="connsiteY22" fmla="*/ 812059 h 1280723"/>
              <a:gd name="connsiteX23" fmla="*/ 798649 w 1310150"/>
              <a:gd name="connsiteY23" fmla="*/ 786553 h 1280723"/>
              <a:gd name="connsiteX24" fmla="*/ 776521 w 1310150"/>
              <a:gd name="connsiteY24" fmla="*/ 764540 h 1280723"/>
              <a:gd name="connsiteX25" fmla="*/ 752691 w 1310150"/>
              <a:gd name="connsiteY25" fmla="*/ 742178 h 1280723"/>
              <a:gd name="connsiteX26" fmla="*/ 731415 w 1310150"/>
              <a:gd name="connsiteY26" fmla="*/ 717020 h 1280723"/>
              <a:gd name="connsiteX27" fmla="*/ 707585 w 1310150"/>
              <a:gd name="connsiteY27" fmla="*/ 694658 h 1280723"/>
              <a:gd name="connsiteX28" fmla="*/ 685458 w 1310150"/>
              <a:gd name="connsiteY28" fmla="*/ 670898 h 1280723"/>
              <a:gd name="connsiteX29" fmla="*/ 663330 w 1310150"/>
              <a:gd name="connsiteY29" fmla="*/ 648536 h 1280723"/>
              <a:gd name="connsiteX30" fmla="*/ 639500 w 1310150"/>
              <a:gd name="connsiteY30" fmla="*/ 626523 h 1280723"/>
              <a:gd name="connsiteX31" fmla="*/ 617373 w 1310150"/>
              <a:gd name="connsiteY31" fmla="*/ 602414 h 1280723"/>
              <a:gd name="connsiteX32" fmla="*/ 593543 w 1310150"/>
              <a:gd name="connsiteY32" fmla="*/ 580401 h 1280723"/>
              <a:gd name="connsiteX33" fmla="*/ 571416 w 1310150"/>
              <a:gd name="connsiteY33" fmla="*/ 556642 h 1280723"/>
              <a:gd name="connsiteX34" fmla="*/ 549288 w 1310150"/>
              <a:gd name="connsiteY34" fmla="*/ 534279 h 1280723"/>
              <a:gd name="connsiteX35" fmla="*/ 525458 w 1310150"/>
              <a:gd name="connsiteY35" fmla="*/ 511917 h 1280723"/>
              <a:gd name="connsiteX36" fmla="*/ 505033 w 1310150"/>
              <a:gd name="connsiteY36" fmla="*/ 488157 h 1280723"/>
              <a:gd name="connsiteX37" fmla="*/ 481203 w 1310150"/>
              <a:gd name="connsiteY37" fmla="*/ 466145 h 1280723"/>
              <a:gd name="connsiteX38" fmla="*/ 458225 w 1310150"/>
              <a:gd name="connsiteY38" fmla="*/ 442385 h 1280723"/>
              <a:gd name="connsiteX39" fmla="*/ 436097 w 1310150"/>
              <a:gd name="connsiteY39" fmla="*/ 421770 h 1280723"/>
              <a:gd name="connsiteX40" fmla="*/ 412267 w 1310150"/>
              <a:gd name="connsiteY40" fmla="*/ 397661 h 1280723"/>
              <a:gd name="connsiteX41" fmla="*/ 390140 w 1310150"/>
              <a:gd name="connsiteY41" fmla="*/ 375648 h 1280723"/>
              <a:gd name="connsiteX42" fmla="*/ 366310 w 1310150"/>
              <a:gd name="connsiteY42" fmla="*/ 355033 h 1280723"/>
              <a:gd name="connsiteX43" fmla="*/ 344183 w 1310150"/>
              <a:gd name="connsiteY43" fmla="*/ 331273 h 1280723"/>
              <a:gd name="connsiteX44" fmla="*/ 322055 w 1310150"/>
              <a:gd name="connsiteY44" fmla="*/ 308911 h 1280723"/>
              <a:gd name="connsiteX45" fmla="*/ 299928 w 1310150"/>
              <a:gd name="connsiteY45" fmla="*/ 286549 h 1280723"/>
              <a:gd name="connsiteX46" fmla="*/ 277800 w 1310150"/>
              <a:gd name="connsiteY46" fmla="*/ 264536 h 1280723"/>
              <a:gd name="connsiteX47" fmla="*/ 253970 w 1310150"/>
              <a:gd name="connsiteY47" fmla="*/ 242174 h 1280723"/>
              <a:gd name="connsiteX48" fmla="*/ 231843 w 1310150"/>
              <a:gd name="connsiteY48" fmla="*/ 220161 h 1280723"/>
              <a:gd name="connsiteX49" fmla="*/ 209715 w 1310150"/>
              <a:gd name="connsiteY49" fmla="*/ 199196 h 1280723"/>
              <a:gd name="connsiteX50" fmla="*/ 185886 w 1310150"/>
              <a:gd name="connsiteY50" fmla="*/ 177184 h 1280723"/>
              <a:gd name="connsiteX51" fmla="*/ 163758 w 1310150"/>
              <a:gd name="connsiteY51" fmla="*/ 154822 h 1280723"/>
              <a:gd name="connsiteX52" fmla="*/ 139928 w 1310150"/>
              <a:gd name="connsiteY52" fmla="*/ 132809 h 1280723"/>
              <a:gd name="connsiteX53" fmla="*/ 116950 w 1310150"/>
              <a:gd name="connsiteY53" fmla="*/ 112194 h 1280723"/>
              <a:gd name="connsiteX54" fmla="*/ 94822 w 1310150"/>
              <a:gd name="connsiteY54" fmla="*/ 89832 h 1280723"/>
              <a:gd name="connsiteX55" fmla="*/ 72695 w 1310150"/>
              <a:gd name="connsiteY55" fmla="*/ 67469 h 1280723"/>
              <a:gd name="connsiteX56" fmla="*/ 50567 w 1310150"/>
              <a:gd name="connsiteY56" fmla="*/ 46854 h 1280723"/>
              <a:gd name="connsiteX57" fmla="*/ 26737 w 1310150"/>
              <a:gd name="connsiteY57" fmla="*/ 24841 h 1280723"/>
              <a:gd name="connsiteX58" fmla="*/ 4610 w 1310150"/>
              <a:gd name="connsiteY58" fmla="*/ 4226 h 1280723"/>
              <a:gd name="connsiteX59" fmla="*/ 72220 w 1310150"/>
              <a:gd name="connsiteY59" fmla="*/ 73304 h 1280723"/>
              <a:gd name="connsiteX0" fmla="*/ 1310150 w 1310150"/>
              <a:gd name="connsiteY0" fmla="*/ 1280723 h 1280723"/>
              <a:gd name="connsiteX1" fmla="*/ 1299497 w 1310150"/>
              <a:gd name="connsiteY1" fmla="*/ 1278580 h 1280723"/>
              <a:gd name="connsiteX2" fmla="*/ 1252263 w 1310150"/>
              <a:gd name="connsiteY2" fmla="*/ 1267689 h 1280723"/>
              <a:gd name="connsiteX3" fmla="*/ 1230136 w 1310150"/>
              <a:gd name="connsiteY3" fmla="*/ 1243929 h 1280723"/>
              <a:gd name="connsiteX4" fmla="*/ 1206306 w 1310150"/>
              <a:gd name="connsiteY4" fmla="*/ 1218422 h 1280723"/>
              <a:gd name="connsiteX5" fmla="*/ 1184179 w 1310150"/>
              <a:gd name="connsiteY5" fmla="*/ 1194662 h 1280723"/>
              <a:gd name="connsiteX6" fmla="*/ 1162051 w 1310150"/>
              <a:gd name="connsiteY6" fmla="*/ 1169155 h 1280723"/>
              <a:gd name="connsiteX7" fmla="*/ 1139923 w 1310150"/>
              <a:gd name="connsiteY7" fmla="*/ 1145395 h 1280723"/>
              <a:gd name="connsiteX8" fmla="*/ 1117796 w 1310150"/>
              <a:gd name="connsiteY8" fmla="*/ 1121636 h 1280723"/>
              <a:gd name="connsiteX9" fmla="*/ 1093966 w 1310150"/>
              <a:gd name="connsiteY9" fmla="*/ 1096129 h 1280723"/>
              <a:gd name="connsiteX10" fmla="*/ 1070988 w 1310150"/>
              <a:gd name="connsiteY10" fmla="*/ 1072369 h 1280723"/>
              <a:gd name="connsiteX11" fmla="*/ 1047158 w 1310150"/>
              <a:gd name="connsiteY11" fmla="*/ 1048609 h 1280723"/>
              <a:gd name="connsiteX12" fmla="*/ 1025030 w 1310150"/>
              <a:gd name="connsiteY12" fmla="*/ 1024849 h 1280723"/>
              <a:gd name="connsiteX13" fmla="*/ 1002903 w 1310150"/>
              <a:gd name="connsiteY13" fmla="*/ 1001090 h 1280723"/>
              <a:gd name="connsiteX14" fmla="*/ 979073 w 1310150"/>
              <a:gd name="connsiteY14" fmla="*/ 975583 h 1280723"/>
              <a:gd name="connsiteX15" fmla="*/ 956946 w 1310150"/>
              <a:gd name="connsiteY15" fmla="*/ 953570 h 1280723"/>
              <a:gd name="connsiteX16" fmla="*/ 934818 w 1310150"/>
              <a:gd name="connsiteY16" fmla="*/ 929461 h 1280723"/>
              <a:gd name="connsiteX17" fmla="*/ 912691 w 1310150"/>
              <a:gd name="connsiteY17" fmla="*/ 904303 h 1280723"/>
              <a:gd name="connsiteX18" fmla="*/ 890563 w 1310150"/>
              <a:gd name="connsiteY18" fmla="*/ 881941 h 1280723"/>
              <a:gd name="connsiteX19" fmla="*/ 866733 w 1310150"/>
              <a:gd name="connsiteY19" fmla="*/ 858181 h 1280723"/>
              <a:gd name="connsiteX20" fmla="*/ 844606 w 1310150"/>
              <a:gd name="connsiteY20" fmla="*/ 834422 h 1280723"/>
              <a:gd name="connsiteX21" fmla="*/ 820776 w 1310150"/>
              <a:gd name="connsiteY21" fmla="*/ 812059 h 1280723"/>
              <a:gd name="connsiteX22" fmla="*/ 798649 w 1310150"/>
              <a:gd name="connsiteY22" fmla="*/ 786553 h 1280723"/>
              <a:gd name="connsiteX23" fmla="*/ 776521 w 1310150"/>
              <a:gd name="connsiteY23" fmla="*/ 764540 h 1280723"/>
              <a:gd name="connsiteX24" fmla="*/ 752691 w 1310150"/>
              <a:gd name="connsiteY24" fmla="*/ 742178 h 1280723"/>
              <a:gd name="connsiteX25" fmla="*/ 731415 w 1310150"/>
              <a:gd name="connsiteY25" fmla="*/ 717020 h 1280723"/>
              <a:gd name="connsiteX26" fmla="*/ 707585 w 1310150"/>
              <a:gd name="connsiteY26" fmla="*/ 694658 h 1280723"/>
              <a:gd name="connsiteX27" fmla="*/ 685458 w 1310150"/>
              <a:gd name="connsiteY27" fmla="*/ 670898 h 1280723"/>
              <a:gd name="connsiteX28" fmla="*/ 663330 w 1310150"/>
              <a:gd name="connsiteY28" fmla="*/ 648536 h 1280723"/>
              <a:gd name="connsiteX29" fmla="*/ 639500 w 1310150"/>
              <a:gd name="connsiteY29" fmla="*/ 626523 h 1280723"/>
              <a:gd name="connsiteX30" fmla="*/ 617373 w 1310150"/>
              <a:gd name="connsiteY30" fmla="*/ 602414 h 1280723"/>
              <a:gd name="connsiteX31" fmla="*/ 593543 w 1310150"/>
              <a:gd name="connsiteY31" fmla="*/ 580401 h 1280723"/>
              <a:gd name="connsiteX32" fmla="*/ 571416 w 1310150"/>
              <a:gd name="connsiteY32" fmla="*/ 556642 h 1280723"/>
              <a:gd name="connsiteX33" fmla="*/ 549288 w 1310150"/>
              <a:gd name="connsiteY33" fmla="*/ 534279 h 1280723"/>
              <a:gd name="connsiteX34" fmla="*/ 525458 w 1310150"/>
              <a:gd name="connsiteY34" fmla="*/ 511917 h 1280723"/>
              <a:gd name="connsiteX35" fmla="*/ 505033 w 1310150"/>
              <a:gd name="connsiteY35" fmla="*/ 488157 h 1280723"/>
              <a:gd name="connsiteX36" fmla="*/ 481203 w 1310150"/>
              <a:gd name="connsiteY36" fmla="*/ 466145 h 1280723"/>
              <a:gd name="connsiteX37" fmla="*/ 458225 w 1310150"/>
              <a:gd name="connsiteY37" fmla="*/ 442385 h 1280723"/>
              <a:gd name="connsiteX38" fmla="*/ 436097 w 1310150"/>
              <a:gd name="connsiteY38" fmla="*/ 421770 h 1280723"/>
              <a:gd name="connsiteX39" fmla="*/ 412267 w 1310150"/>
              <a:gd name="connsiteY39" fmla="*/ 397661 h 1280723"/>
              <a:gd name="connsiteX40" fmla="*/ 390140 w 1310150"/>
              <a:gd name="connsiteY40" fmla="*/ 375648 h 1280723"/>
              <a:gd name="connsiteX41" fmla="*/ 366310 w 1310150"/>
              <a:gd name="connsiteY41" fmla="*/ 355033 h 1280723"/>
              <a:gd name="connsiteX42" fmla="*/ 344183 w 1310150"/>
              <a:gd name="connsiteY42" fmla="*/ 331273 h 1280723"/>
              <a:gd name="connsiteX43" fmla="*/ 322055 w 1310150"/>
              <a:gd name="connsiteY43" fmla="*/ 308911 h 1280723"/>
              <a:gd name="connsiteX44" fmla="*/ 299928 w 1310150"/>
              <a:gd name="connsiteY44" fmla="*/ 286549 h 1280723"/>
              <a:gd name="connsiteX45" fmla="*/ 277800 w 1310150"/>
              <a:gd name="connsiteY45" fmla="*/ 264536 h 1280723"/>
              <a:gd name="connsiteX46" fmla="*/ 253970 w 1310150"/>
              <a:gd name="connsiteY46" fmla="*/ 242174 h 1280723"/>
              <a:gd name="connsiteX47" fmla="*/ 231843 w 1310150"/>
              <a:gd name="connsiteY47" fmla="*/ 220161 h 1280723"/>
              <a:gd name="connsiteX48" fmla="*/ 209715 w 1310150"/>
              <a:gd name="connsiteY48" fmla="*/ 199196 h 1280723"/>
              <a:gd name="connsiteX49" fmla="*/ 185886 w 1310150"/>
              <a:gd name="connsiteY49" fmla="*/ 177184 h 1280723"/>
              <a:gd name="connsiteX50" fmla="*/ 163758 w 1310150"/>
              <a:gd name="connsiteY50" fmla="*/ 154822 h 1280723"/>
              <a:gd name="connsiteX51" fmla="*/ 139928 w 1310150"/>
              <a:gd name="connsiteY51" fmla="*/ 132809 h 1280723"/>
              <a:gd name="connsiteX52" fmla="*/ 116950 w 1310150"/>
              <a:gd name="connsiteY52" fmla="*/ 112194 h 1280723"/>
              <a:gd name="connsiteX53" fmla="*/ 94822 w 1310150"/>
              <a:gd name="connsiteY53" fmla="*/ 89832 h 1280723"/>
              <a:gd name="connsiteX54" fmla="*/ 72695 w 1310150"/>
              <a:gd name="connsiteY54" fmla="*/ 67469 h 1280723"/>
              <a:gd name="connsiteX55" fmla="*/ 50567 w 1310150"/>
              <a:gd name="connsiteY55" fmla="*/ 46854 h 1280723"/>
              <a:gd name="connsiteX56" fmla="*/ 26737 w 1310150"/>
              <a:gd name="connsiteY56" fmla="*/ 24841 h 1280723"/>
              <a:gd name="connsiteX57" fmla="*/ 4610 w 1310150"/>
              <a:gd name="connsiteY57" fmla="*/ 4226 h 1280723"/>
              <a:gd name="connsiteX58" fmla="*/ 72220 w 1310150"/>
              <a:gd name="connsiteY58" fmla="*/ 73304 h 1280723"/>
              <a:gd name="connsiteX0" fmla="*/ 1310150 w 1310150"/>
              <a:gd name="connsiteY0" fmla="*/ 1280723 h 1280723"/>
              <a:gd name="connsiteX1" fmla="*/ 1252263 w 1310150"/>
              <a:gd name="connsiteY1" fmla="*/ 1267689 h 1280723"/>
              <a:gd name="connsiteX2" fmla="*/ 1230136 w 1310150"/>
              <a:gd name="connsiteY2" fmla="*/ 1243929 h 1280723"/>
              <a:gd name="connsiteX3" fmla="*/ 1206306 w 1310150"/>
              <a:gd name="connsiteY3" fmla="*/ 1218422 h 1280723"/>
              <a:gd name="connsiteX4" fmla="*/ 1184179 w 1310150"/>
              <a:gd name="connsiteY4" fmla="*/ 1194662 h 1280723"/>
              <a:gd name="connsiteX5" fmla="*/ 1162051 w 1310150"/>
              <a:gd name="connsiteY5" fmla="*/ 1169155 h 1280723"/>
              <a:gd name="connsiteX6" fmla="*/ 1139923 w 1310150"/>
              <a:gd name="connsiteY6" fmla="*/ 1145395 h 1280723"/>
              <a:gd name="connsiteX7" fmla="*/ 1117796 w 1310150"/>
              <a:gd name="connsiteY7" fmla="*/ 1121636 h 1280723"/>
              <a:gd name="connsiteX8" fmla="*/ 1093966 w 1310150"/>
              <a:gd name="connsiteY8" fmla="*/ 1096129 h 1280723"/>
              <a:gd name="connsiteX9" fmla="*/ 1070988 w 1310150"/>
              <a:gd name="connsiteY9" fmla="*/ 1072369 h 1280723"/>
              <a:gd name="connsiteX10" fmla="*/ 1047158 w 1310150"/>
              <a:gd name="connsiteY10" fmla="*/ 1048609 h 1280723"/>
              <a:gd name="connsiteX11" fmla="*/ 1025030 w 1310150"/>
              <a:gd name="connsiteY11" fmla="*/ 1024849 h 1280723"/>
              <a:gd name="connsiteX12" fmla="*/ 1002903 w 1310150"/>
              <a:gd name="connsiteY12" fmla="*/ 1001090 h 1280723"/>
              <a:gd name="connsiteX13" fmla="*/ 979073 w 1310150"/>
              <a:gd name="connsiteY13" fmla="*/ 975583 h 1280723"/>
              <a:gd name="connsiteX14" fmla="*/ 956946 w 1310150"/>
              <a:gd name="connsiteY14" fmla="*/ 953570 h 1280723"/>
              <a:gd name="connsiteX15" fmla="*/ 934818 w 1310150"/>
              <a:gd name="connsiteY15" fmla="*/ 929461 h 1280723"/>
              <a:gd name="connsiteX16" fmla="*/ 912691 w 1310150"/>
              <a:gd name="connsiteY16" fmla="*/ 904303 h 1280723"/>
              <a:gd name="connsiteX17" fmla="*/ 890563 w 1310150"/>
              <a:gd name="connsiteY17" fmla="*/ 881941 h 1280723"/>
              <a:gd name="connsiteX18" fmla="*/ 866733 w 1310150"/>
              <a:gd name="connsiteY18" fmla="*/ 858181 h 1280723"/>
              <a:gd name="connsiteX19" fmla="*/ 844606 w 1310150"/>
              <a:gd name="connsiteY19" fmla="*/ 834422 h 1280723"/>
              <a:gd name="connsiteX20" fmla="*/ 820776 w 1310150"/>
              <a:gd name="connsiteY20" fmla="*/ 812059 h 1280723"/>
              <a:gd name="connsiteX21" fmla="*/ 798649 w 1310150"/>
              <a:gd name="connsiteY21" fmla="*/ 786553 h 1280723"/>
              <a:gd name="connsiteX22" fmla="*/ 776521 w 1310150"/>
              <a:gd name="connsiteY22" fmla="*/ 764540 h 1280723"/>
              <a:gd name="connsiteX23" fmla="*/ 752691 w 1310150"/>
              <a:gd name="connsiteY23" fmla="*/ 742178 h 1280723"/>
              <a:gd name="connsiteX24" fmla="*/ 731415 w 1310150"/>
              <a:gd name="connsiteY24" fmla="*/ 717020 h 1280723"/>
              <a:gd name="connsiteX25" fmla="*/ 707585 w 1310150"/>
              <a:gd name="connsiteY25" fmla="*/ 694658 h 1280723"/>
              <a:gd name="connsiteX26" fmla="*/ 685458 w 1310150"/>
              <a:gd name="connsiteY26" fmla="*/ 670898 h 1280723"/>
              <a:gd name="connsiteX27" fmla="*/ 663330 w 1310150"/>
              <a:gd name="connsiteY27" fmla="*/ 648536 h 1280723"/>
              <a:gd name="connsiteX28" fmla="*/ 639500 w 1310150"/>
              <a:gd name="connsiteY28" fmla="*/ 626523 h 1280723"/>
              <a:gd name="connsiteX29" fmla="*/ 617373 w 1310150"/>
              <a:gd name="connsiteY29" fmla="*/ 602414 h 1280723"/>
              <a:gd name="connsiteX30" fmla="*/ 593543 w 1310150"/>
              <a:gd name="connsiteY30" fmla="*/ 580401 h 1280723"/>
              <a:gd name="connsiteX31" fmla="*/ 571416 w 1310150"/>
              <a:gd name="connsiteY31" fmla="*/ 556642 h 1280723"/>
              <a:gd name="connsiteX32" fmla="*/ 549288 w 1310150"/>
              <a:gd name="connsiteY32" fmla="*/ 534279 h 1280723"/>
              <a:gd name="connsiteX33" fmla="*/ 525458 w 1310150"/>
              <a:gd name="connsiteY33" fmla="*/ 511917 h 1280723"/>
              <a:gd name="connsiteX34" fmla="*/ 505033 w 1310150"/>
              <a:gd name="connsiteY34" fmla="*/ 488157 h 1280723"/>
              <a:gd name="connsiteX35" fmla="*/ 481203 w 1310150"/>
              <a:gd name="connsiteY35" fmla="*/ 466145 h 1280723"/>
              <a:gd name="connsiteX36" fmla="*/ 458225 w 1310150"/>
              <a:gd name="connsiteY36" fmla="*/ 442385 h 1280723"/>
              <a:gd name="connsiteX37" fmla="*/ 436097 w 1310150"/>
              <a:gd name="connsiteY37" fmla="*/ 421770 h 1280723"/>
              <a:gd name="connsiteX38" fmla="*/ 412267 w 1310150"/>
              <a:gd name="connsiteY38" fmla="*/ 397661 h 1280723"/>
              <a:gd name="connsiteX39" fmla="*/ 390140 w 1310150"/>
              <a:gd name="connsiteY39" fmla="*/ 375648 h 1280723"/>
              <a:gd name="connsiteX40" fmla="*/ 366310 w 1310150"/>
              <a:gd name="connsiteY40" fmla="*/ 355033 h 1280723"/>
              <a:gd name="connsiteX41" fmla="*/ 344183 w 1310150"/>
              <a:gd name="connsiteY41" fmla="*/ 331273 h 1280723"/>
              <a:gd name="connsiteX42" fmla="*/ 322055 w 1310150"/>
              <a:gd name="connsiteY42" fmla="*/ 308911 h 1280723"/>
              <a:gd name="connsiteX43" fmla="*/ 299928 w 1310150"/>
              <a:gd name="connsiteY43" fmla="*/ 286549 h 1280723"/>
              <a:gd name="connsiteX44" fmla="*/ 277800 w 1310150"/>
              <a:gd name="connsiteY44" fmla="*/ 264536 h 1280723"/>
              <a:gd name="connsiteX45" fmla="*/ 253970 w 1310150"/>
              <a:gd name="connsiteY45" fmla="*/ 242174 h 1280723"/>
              <a:gd name="connsiteX46" fmla="*/ 231843 w 1310150"/>
              <a:gd name="connsiteY46" fmla="*/ 220161 h 1280723"/>
              <a:gd name="connsiteX47" fmla="*/ 209715 w 1310150"/>
              <a:gd name="connsiteY47" fmla="*/ 199196 h 1280723"/>
              <a:gd name="connsiteX48" fmla="*/ 185886 w 1310150"/>
              <a:gd name="connsiteY48" fmla="*/ 177184 h 1280723"/>
              <a:gd name="connsiteX49" fmla="*/ 163758 w 1310150"/>
              <a:gd name="connsiteY49" fmla="*/ 154822 h 1280723"/>
              <a:gd name="connsiteX50" fmla="*/ 139928 w 1310150"/>
              <a:gd name="connsiteY50" fmla="*/ 132809 h 1280723"/>
              <a:gd name="connsiteX51" fmla="*/ 116950 w 1310150"/>
              <a:gd name="connsiteY51" fmla="*/ 112194 h 1280723"/>
              <a:gd name="connsiteX52" fmla="*/ 94822 w 1310150"/>
              <a:gd name="connsiteY52" fmla="*/ 89832 h 1280723"/>
              <a:gd name="connsiteX53" fmla="*/ 72695 w 1310150"/>
              <a:gd name="connsiteY53" fmla="*/ 67469 h 1280723"/>
              <a:gd name="connsiteX54" fmla="*/ 50567 w 1310150"/>
              <a:gd name="connsiteY54" fmla="*/ 46854 h 1280723"/>
              <a:gd name="connsiteX55" fmla="*/ 26737 w 1310150"/>
              <a:gd name="connsiteY55" fmla="*/ 24841 h 1280723"/>
              <a:gd name="connsiteX56" fmla="*/ 4610 w 1310150"/>
              <a:gd name="connsiteY56" fmla="*/ 4226 h 1280723"/>
              <a:gd name="connsiteX57" fmla="*/ 72220 w 1310150"/>
              <a:gd name="connsiteY57" fmla="*/ 73304 h 1280723"/>
              <a:gd name="connsiteX0" fmla="*/ 1252263 w 1252263"/>
              <a:gd name="connsiteY0" fmla="*/ 1267689 h 1267689"/>
              <a:gd name="connsiteX1" fmla="*/ 1230136 w 1252263"/>
              <a:gd name="connsiteY1" fmla="*/ 1243929 h 1267689"/>
              <a:gd name="connsiteX2" fmla="*/ 1206306 w 1252263"/>
              <a:gd name="connsiteY2" fmla="*/ 1218422 h 1267689"/>
              <a:gd name="connsiteX3" fmla="*/ 1184179 w 1252263"/>
              <a:gd name="connsiteY3" fmla="*/ 1194662 h 1267689"/>
              <a:gd name="connsiteX4" fmla="*/ 1162051 w 1252263"/>
              <a:gd name="connsiteY4" fmla="*/ 1169155 h 1267689"/>
              <a:gd name="connsiteX5" fmla="*/ 1139923 w 1252263"/>
              <a:gd name="connsiteY5" fmla="*/ 1145395 h 1267689"/>
              <a:gd name="connsiteX6" fmla="*/ 1117796 w 1252263"/>
              <a:gd name="connsiteY6" fmla="*/ 1121636 h 1267689"/>
              <a:gd name="connsiteX7" fmla="*/ 1093966 w 1252263"/>
              <a:gd name="connsiteY7" fmla="*/ 1096129 h 1267689"/>
              <a:gd name="connsiteX8" fmla="*/ 1070988 w 1252263"/>
              <a:gd name="connsiteY8" fmla="*/ 1072369 h 1267689"/>
              <a:gd name="connsiteX9" fmla="*/ 1047158 w 1252263"/>
              <a:gd name="connsiteY9" fmla="*/ 1048609 h 1267689"/>
              <a:gd name="connsiteX10" fmla="*/ 1025030 w 1252263"/>
              <a:gd name="connsiteY10" fmla="*/ 1024849 h 1267689"/>
              <a:gd name="connsiteX11" fmla="*/ 1002903 w 1252263"/>
              <a:gd name="connsiteY11" fmla="*/ 1001090 h 1267689"/>
              <a:gd name="connsiteX12" fmla="*/ 979073 w 1252263"/>
              <a:gd name="connsiteY12" fmla="*/ 975583 h 1267689"/>
              <a:gd name="connsiteX13" fmla="*/ 956946 w 1252263"/>
              <a:gd name="connsiteY13" fmla="*/ 953570 h 1267689"/>
              <a:gd name="connsiteX14" fmla="*/ 934818 w 1252263"/>
              <a:gd name="connsiteY14" fmla="*/ 929461 h 1267689"/>
              <a:gd name="connsiteX15" fmla="*/ 912691 w 1252263"/>
              <a:gd name="connsiteY15" fmla="*/ 904303 h 1267689"/>
              <a:gd name="connsiteX16" fmla="*/ 890563 w 1252263"/>
              <a:gd name="connsiteY16" fmla="*/ 881941 h 1267689"/>
              <a:gd name="connsiteX17" fmla="*/ 866733 w 1252263"/>
              <a:gd name="connsiteY17" fmla="*/ 858181 h 1267689"/>
              <a:gd name="connsiteX18" fmla="*/ 844606 w 1252263"/>
              <a:gd name="connsiteY18" fmla="*/ 834422 h 1267689"/>
              <a:gd name="connsiteX19" fmla="*/ 820776 w 1252263"/>
              <a:gd name="connsiteY19" fmla="*/ 812059 h 1267689"/>
              <a:gd name="connsiteX20" fmla="*/ 798649 w 1252263"/>
              <a:gd name="connsiteY20" fmla="*/ 786553 h 1267689"/>
              <a:gd name="connsiteX21" fmla="*/ 776521 w 1252263"/>
              <a:gd name="connsiteY21" fmla="*/ 764540 h 1267689"/>
              <a:gd name="connsiteX22" fmla="*/ 752691 w 1252263"/>
              <a:gd name="connsiteY22" fmla="*/ 742178 h 1267689"/>
              <a:gd name="connsiteX23" fmla="*/ 731415 w 1252263"/>
              <a:gd name="connsiteY23" fmla="*/ 717020 h 1267689"/>
              <a:gd name="connsiteX24" fmla="*/ 707585 w 1252263"/>
              <a:gd name="connsiteY24" fmla="*/ 694658 h 1267689"/>
              <a:gd name="connsiteX25" fmla="*/ 685458 w 1252263"/>
              <a:gd name="connsiteY25" fmla="*/ 670898 h 1267689"/>
              <a:gd name="connsiteX26" fmla="*/ 663330 w 1252263"/>
              <a:gd name="connsiteY26" fmla="*/ 648536 h 1267689"/>
              <a:gd name="connsiteX27" fmla="*/ 639500 w 1252263"/>
              <a:gd name="connsiteY27" fmla="*/ 626523 h 1267689"/>
              <a:gd name="connsiteX28" fmla="*/ 617373 w 1252263"/>
              <a:gd name="connsiteY28" fmla="*/ 602414 h 1267689"/>
              <a:gd name="connsiteX29" fmla="*/ 593543 w 1252263"/>
              <a:gd name="connsiteY29" fmla="*/ 580401 h 1267689"/>
              <a:gd name="connsiteX30" fmla="*/ 571416 w 1252263"/>
              <a:gd name="connsiteY30" fmla="*/ 556642 h 1267689"/>
              <a:gd name="connsiteX31" fmla="*/ 549288 w 1252263"/>
              <a:gd name="connsiteY31" fmla="*/ 534279 h 1267689"/>
              <a:gd name="connsiteX32" fmla="*/ 525458 w 1252263"/>
              <a:gd name="connsiteY32" fmla="*/ 511917 h 1267689"/>
              <a:gd name="connsiteX33" fmla="*/ 505033 w 1252263"/>
              <a:gd name="connsiteY33" fmla="*/ 488157 h 1267689"/>
              <a:gd name="connsiteX34" fmla="*/ 481203 w 1252263"/>
              <a:gd name="connsiteY34" fmla="*/ 466145 h 1267689"/>
              <a:gd name="connsiteX35" fmla="*/ 458225 w 1252263"/>
              <a:gd name="connsiteY35" fmla="*/ 442385 h 1267689"/>
              <a:gd name="connsiteX36" fmla="*/ 436097 w 1252263"/>
              <a:gd name="connsiteY36" fmla="*/ 421770 h 1267689"/>
              <a:gd name="connsiteX37" fmla="*/ 412267 w 1252263"/>
              <a:gd name="connsiteY37" fmla="*/ 397661 h 1267689"/>
              <a:gd name="connsiteX38" fmla="*/ 390140 w 1252263"/>
              <a:gd name="connsiteY38" fmla="*/ 375648 h 1267689"/>
              <a:gd name="connsiteX39" fmla="*/ 366310 w 1252263"/>
              <a:gd name="connsiteY39" fmla="*/ 355033 h 1267689"/>
              <a:gd name="connsiteX40" fmla="*/ 344183 w 1252263"/>
              <a:gd name="connsiteY40" fmla="*/ 331273 h 1267689"/>
              <a:gd name="connsiteX41" fmla="*/ 322055 w 1252263"/>
              <a:gd name="connsiteY41" fmla="*/ 308911 h 1267689"/>
              <a:gd name="connsiteX42" fmla="*/ 299928 w 1252263"/>
              <a:gd name="connsiteY42" fmla="*/ 286549 h 1267689"/>
              <a:gd name="connsiteX43" fmla="*/ 277800 w 1252263"/>
              <a:gd name="connsiteY43" fmla="*/ 264536 h 1267689"/>
              <a:gd name="connsiteX44" fmla="*/ 253970 w 1252263"/>
              <a:gd name="connsiteY44" fmla="*/ 242174 h 1267689"/>
              <a:gd name="connsiteX45" fmla="*/ 231843 w 1252263"/>
              <a:gd name="connsiteY45" fmla="*/ 220161 h 1267689"/>
              <a:gd name="connsiteX46" fmla="*/ 209715 w 1252263"/>
              <a:gd name="connsiteY46" fmla="*/ 199196 h 1267689"/>
              <a:gd name="connsiteX47" fmla="*/ 185886 w 1252263"/>
              <a:gd name="connsiteY47" fmla="*/ 177184 h 1267689"/>
              <a:gd name="connsiteX48" fmla="*/ 163758 w 1252263"/>
              <a:gd name="connsiteY48" fmla="*/ 154822 h 1267689"/>
              <a:gd name="connsiteX49" fmla="*/ 139928 w 1252263"/>
              <a:gd name="connsiteY49" fmla="*/ 132809 h 1267689"/>
              <a:gd name="connsiteX50" fmla="*/ 116950 w 1252263"/>
              <a:gd name="connsiteY50" fmla="*/ 112194 h 1267689"/>
              <a:gd name="connsiteX51" fmla="*/ 94822 w 1252263"/>
              <a:gd name="connsiteY51" fmla="*/ 89832 h 1267689"/>
              <a:gd name="connsiteX52" fmla="*/ 72695 w 1252263"/>
              <a:gd name="connsiteY52" fmla="*/ 67469 h 1267689"/>
              <a:gd name="connsiteX53" fmla="*/ 50567 w 1252263"/>
              <a:gd name="connsiteY53" fmla="*/ 46854 h 1267689"/>
              <a:gd name="connsiteX54" fmla="*/ 26737 w 1252263"/>
              <a:gd name="connsiteY54" fmla="*/ 24841 h 1267689"/>
              <a:gd name="connsiteX55" fmla="*/ 4610 w 1252263"/>
              <a:gd name="connsiteY55" fmla="*/ 4226 h 1267689"/>
              <a:gd name="connsiteX56" fmla="*/ 72220 w 1252263"/>
              <a:gd name="connsiteY56" fmla="*/ 73304 h 126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2263" h="1267689">
                <a:moveTo>
                  <a:pt x="1252263" y="1267689"/>
                </a:moveTo>
                <a:cubicBezTo>
                  <a:pt x="1244604" y="1259652"/>
                  <a:pt x="1237795" y="1251965"/>
                  <a:pt x="1230136" y="1243929"/>
                </a:cubicBezTo>
                <a:cubicBezTo>
                  <a:pt x="1222476" y="1235543"/>
                  <a:pt x="1213966" y="1226808"/>
                  <a:pt x="1206306" y="1218422"/>
                </a:cubicBezTo>
                <a:cubicBezTo>
                  <a:pt x="1198647" y="1210386"/>
                  <a:pt x="1191838" y="1202699"/>
                  <a:pt x="1184179" y="1194662"/>
                </a:cubicBezTo>
                <a:cubicBezTo>
                  <a:pt x="1176519" y="1186276"/>
                  <a:pt x="1169711" y="1177541"/>
                  <a:pt x="1162051" y="1169155"/>
                </a:cubicBezTo>
                <a:cubicBezTo>
                  <a:pt x="1154391" y="1161119"/>
                  <a:pt x="1147583" y="1153432"/>
                  <a:pt x="1139923" y="1145395"/>
                </a:cubicBezTo>
                <a:cubicBezTo>
                  <a:pt x="1132264" y="1137359"/>
                  <a:pt x="1125455" y="1129672"/>
                  <a:pt x="1117796" y="1121636"/>
                </a:cubicBezTo>
                <a:cubicBezTo>
                  <a:pt x="1110136" y="1113250"/>
                  <a:pt x="1101626" y="1104515"/>
                  <a:pt x="1093966" y="1096129"/>
                </a:cubicBezTo>
                <a:cubicBezTo>
                  <a:pt x="1086307" y="1088092"/>
                  <a:pt x="1078647" y="1080405"/>
                  <a:pt x="1070988" y="1072369"/>
                </a:cubicBezTo>
                <a:cubicBezTo>
                  <a:pt x="1063328" y="1064333"/>
                  <a:pt x="1054818" y="1056646"/>
                  <a:pt x="1047158" y="1048609"/>
                </a:cubicBezTo>
                <a:cubicBezTo>
                  <a:pt x="1039498" y="1040573"/>
                  <a:pt x="1032690" y="1032886"/>
                  <a:pt x="1025030" y="1024849"/>
                </a:cubicBezTo>
                <a:cubicBezTo>
                  <a:pt x="1017371" y="1016813"/>
                  <a:pt x="1010562" y="1009126"/>
                  <a:pt x="1002903" y="1001090"/>
                </a:cubicBezTo>
                <a:cubicBezTo>
                  <a:pt x="995243" y="992704"/>
                  <a:pt x="986733" y="983969"/>
                  <a:pt x="979073" y="975583"/>
                </a:cubicBezTo>
                <a:cubicBezTo>
                  <a:pt x="971414" y="968245"/>
                  <a:pt x="964605" y="960908"/>
                  <a:pt x="956946" y="953570"/>
                </a:cubicBezTo>
                <a:cubicBezTo>
                  <a:pt x="949286" y="945534"/>
                  <a:pt x="942478" y="937497"/>
                  <a:pt x="934818" y="929461"/>
                </a:cubicBezTo>
                <a:cubicBezTo>
                  <a:pt x="927159" y="921075"/>
                  <a:pt x="920350" y="912689"/>
                  <a:pt x="912691" y="904303"/>
                </a:cubicBezTo>
                <a:cubicBezTo>
                  <a:pt x="905031" y="896966"/>
                  <a:pt x="898222" y="889279"/>
                  <a:pt x="890563" y="881941"/>
                </a:cubicBezTo>
                <a:cubicBezTo>
                  <a:pt x="882903" y="873905"/>
                  <a:pt x="874393" y="866218"/>
                  <a:pt x="866733" y="858181"/>
                </a:cubicBezTo>
                <a:cubicBezTo>
                  <a:pt x="859074" y="850145"/>
                  <a:pt x="852265" y="842458"/>
                  <a:pt x="844606" y="834422"/>
                </a:cubicBezTo>
                <a:cubicBezTo>
                  <a:pt x="836946" y="827084"/>
                  <a:pt x="828436" y="819397"/>
                  <a:pt x="820776" y="812059"/>
                </a:cubicBezTo>
                <a:cubicBezTo>
                  <a:pt x="813116" y="803674"/>
                  <a:pt x="806308" y="794938"/>
                  <a:pt x="798649" y="786553"/>
                </a:cubicBezTo>
                <a:cubicBezTo>
                  <a:pt x="790989" y="779215"/>
                  <a:pt x="784180" y="771877"/>
                  <a:pt x="776521" y="764540"/>
                </a:cubicBezTo>
                <a:cubicBezTo>
                  <a:pt x="768861" y="757202"/>
                  <a:pt x="760351" y="749515"/>
                  <a:pt x="752691" y="742178"/>
                </a:cubicBezTo>
                <a:cubicBezTo>
                  <a:pt x="745883" y="733792"/>
                  <a:pt x="738223" y="725406"/>
                  <a:pt x="731415" y="717020"/>
                </a:cubicBezTo>
                <a:cubicBezTo>
                  <a:pt x="723755" y="709683"/>
                  <a:pt x="715245" y="701996"/>
                  <a:pt x="707585" y="694658"/>
                </a:cubicBezTo>
                <a:cubicBezTo>
                  <a:pt x="699926" y="686622"/>
                  <a:pt x="693117" y="678935"/>
                  <a:pt x="685458" y="670898"/>
                </a:cubicBezTo>
                <a:cubicBezTo>
                  <a:pt x="677798" y="663561"/>
                  <a:pt x="670989" y="655874"/>
                  <a:pt x="663330" y="648536"/>
                </a:cubicBezTo>
                <a:cubicBezTo>
                  <a:pt x="655671" y="641199"/>
                  <a:pt x="647160" y="633861"/>
                  <a:pt x="639500" y="626523"/>
                </a:cubicBezTo>
                <a:cubicBezTo>
                  <a:pt x="631841" y="618487"/>
                  <a:pt x="625032" y="610451"/>
                  <a:pt x="617373" y="602414"/>
                </a:cubicBezTo>
                <a:cubicBezTo>
                  <a:pt x="609713" y="595077"/>
                  <a:pt x="601203" y="587739"/>
                  <a:pt x="593543" y="580401"/>
                </a:cubicBezTo>
                <a:cubicBezTo>
                  <a:pt x="585884" y="572365"/>
                  <a:pt x="579075" y="564678"/>
                  <a:pt x="571416" y="556642"/>
                </a:cubicBezTo>
                <a:cubicBezTo>
                  <a:pt x="563756" y="549304"/>
                  <a:pt x="556948" y="541617"/>
                  <a:pt x="549288" y="534279"/>
                </a:cubicBezTo>
                <a:cubicBezTo>
                  <a:pt x="541628" y="526942"/>
                  <a:pt x="533118" y="519255"/>
                  <a:pt x="525458" y="511917"/>
                </a:cubicBezTo>
                <a:cubicBezTo>
                  <a:pt x="518650" y="503881"/>
                  <a:pt x="511841" y="496194"/>
                  <a:pt x="505033" y="488157"/>
                </a:cubicBezTo>
                <a:cubicBezTo>
                  <a:pt x="497373" y="480820"/>
                  <a:pt x="488863" y="473482"/>
                  <a:pt x="481203" y="466145"/>
                </a:cubicBezTo>
                <a:cubicBezTo>
                  <a:pt x="473544" y="458108"/>
                  <a:pt x="465884" y="450421"/>
                  <a:pt x="458225" y="442385"/>
                </a:cubicBezTo>
                <a:cubicBezTo>
                  <a:pt x="450565" y="435397"/>
                  <a:pt x="443757" y="428758"/>
                  <a:pt x="436097" y="421770"/>
                </a:cubicBezTo>
                <a:cubicBezTo>
                  <a:pt x="428438" y="413733"/>
                  <a:pt x="419927" y="405697"/>
                  <a:pt x="412267" y="397661"/>
                </a:cubicBezTo>
                <a:cubicBezTo>
                  <a:pt x="404608" y="390323"/>
                  <a:pt x="397799" y="382985"/>
                  <a:pt x="390140" y="375648"/>
                </a:cubicBezTo>
                <a:cubicBezTo>
                  <a:pt x="382480" y="368660"/>
                  <a:pt x="373970" y="362021"/>
                  <a:pt x="366310" y="355033"/>
                </a:cubicBezTo>
                <a:cubicBezTo>
                  <a:pt x="358651" y="346996"/>
                  <a:pt x="351842" y="339309"/>
                  <a:pt x="344183" y="331273"/>
                </a:cubicBezTo>
                <a:cubicBezTo>
                  <a:pt x="336523" y="323935"/>
                  <a:pt x="329715" y="316248"/>
                  <a:pt x="322055" y="308911"/>
                </a:cubicBezTo>
                <a:cubicBezTo>
                  <a:pt x="314396" y="301573"/>
                  <a:pt x="307587" y="293886"/>
                  <a:pt x="299928" y="286549"/>
                </a:cubicBezTo>
                <a:cubicBezTo>
                  <a:pt x="292268" y="279211"/>
                  <a:pt x="285460" y="271873"/>
                  <a:pt x="277800" y="264536"/>
                </a:cubicBezTo>
                <a:cubicBezTo>
                  <a:pt x="270140" y="257198"/>
                  <a:pt x="261630" y="249511"/>
                  <a:pt x="253970" y="242174"/>
                </a:cubicBezTo>
                <a:cubicBezTo>
                  <a:pt x="246311" y="234836"/>
                  <a:pt x="239502" y="227499"/>
                  <a:pt x="231843" y="220161"/>
                </a:cubicBezTo>
                <a:cubicBezTo>
                  <a:pt x="224183" y="213173"/>
                  <a:pt x="217375" y="206185"/>
                  <a:pt x="209715" y="199196"/>
                </a:cubicBezTo>
                <a:cubicBezTo>
                  <a:pt x="202056" y="191859"/>
                  <a:pt x="193545" y="184521"/>
                  <a:pt x="185886" y="177184"/>
                </a:cubicBezTo>
                <a:cubicBezTo>
                  <a:pt x="178226" y="169846"/>
                  <a:pt x="171418" y="162159"/>
                  <a:pt x="163758" y="154822"/>
                </a:cubicBezTo>
                <a:cubicBezTo>
                  <a:pt x="156099" y="147484"/>
                  <a:pt x="147588" y="140146"/>
                  <a:pt x="139928" y="132809"/>
                </a:cubicBezTo>
                <a:cubicBezTo>
                  <a:pt x="132269" y="125821"/>
                  <a:pt x="124609" y="119182"/>
                  <a:pt x="116950" y="112194"/>
                </a:cubicBezTo>
                <a:cubicBezTo>
                  <a:pt x="109290" y="104856"/>
                  <a:pt x="102482" y="97169"/>
                  <a:pt x="94822" y="89832"/>
                </a:cubicBezTo>
                <a:cubicBezTo>
                  <a:pt x="87163" y="82494"/>
                  <a:pt x="80354" y="74807"/>
                  <a:pt x="72695" y="67469"/>
                </a:cubicBezTo>
                <a:cubicBezTo>
                  <a:pt x="65035" y="60481"/>
                  <a:pt x="58227" y="53842"/>
                  <a:pt x="50567" y="46854"/>
                </a:cubicBezTo>
                <a:cubicBezTo>
                  <a:pt x="42908" y="39517"/>
                  <a:pt x="34397" y="32179"/>
                  <a:pt x="26737" y="24841"/>
                </a:cubicBezTo>
                <a:cubicBezTo>
                  <a:pt x="19078" y="17853"/>
                  <a:pt x="12269" y="11215"/>
                  <a:pt x="4610" y="4226"/>
                </a:cubicBezTo>
                <a:cubicBezTo>
                  <a:pt x="-3050" y="-3111"/>
                  <a:pt x="-11560" y="-10798"/>
                  <a:pt x="72220" y="73304"/>
                </a:cubicBezTo>
              </a:path>
            </a:pathLst>
          </a:custGeom>
          <a:solidFill>
            <a:schemeClr val="accent1"/>
          </a:solidFill>
          <a:ln w="57150" cap="rnd">
            <a:solidFill>
              <a:schemeClr val="accent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8" name="62 Line">
            <a:extLst>
              <a:ext uri="{FF2B5EF4-FFF2-40B4-BE49-F238E27FC236}">
                <a16:creationId xmlns:a16="http://schemas.microsoft.com/office/drawing/2014/main" id="{3276FAEB-BDFF-148F-0ACC-FBD8FD64FB08}"/>
              </a:ext>
              <a:ext uri="{C183D7F6-B498-43B3-948B-1728B52AA6E4}">
                <adec:decorative xmlns:adec="http://schemas.microsoft.com/office/drawing/2017/decorative" val="1"/>
              </a:ext>
            </a:extLst>
          </p:cNvPr>
          <p:cNvSpPr>
            <a:spLocks/>
          </p:cNvSpPr>
          <p:nvPr/>
        </p:nvSpPr>
        <p:spPr bwMode="auto">
          <a:xfrm>
            <a:off x="1285879" y="1772385"/>
            <a:ext cx="7104069" cy="3487738"/>
          </a:xfrm>
          <a:custGeom>
            <a:avLst/>
            <a:gdLst>
              <a:gd name="T0" fmla="*/ 58 w 4475"/>
              <a:gd name="T1" fmla="*/ 18 h 2197"/>
              <a:gd name="T2" fmla="*/ 129 w 4475"/>
              <a:gd name="T3" fmla="*/ 42 h 2197"/>
              <a:gd name="T4" fmla="*/ 201 w 4475"/>
              <a:gd name="T5" fmla="*/ 66 h 2197"/>
              <a:gd name="T6" fmla="*/ 272 w 4475"/>
              <a:gd name="T7" fmla="*/ 90 h 2197"/>
              <a:gd name="T8" fmla="*/ 343 w 4475"/>
              <a:gd name="T9" fmla="*/ 115 h 2197"/>
              <a:gd name="T10" fmla="*/ 415 w 4475"/>
              <a:gd name="T11" fmla="*/ 140 h 2197"/>
              <a:gd name="T12" fmla="*/ 486 w 4475"/>
              <a:gd name="T13" fmla="*/ 165 h 2197"/>
              <a:gd name="T14" fmla="*/ 558 w 4475"/>
              <a:gd name="T15" fmla="*/ 190 h 2197"/>
              <a:gd name="T16" fmla="*/ 629 w 4475"/>
              <a:gd name="T17" fmla="*/ 216 h 2197"/>
              <a:gd name="T18" fmla="*/ 701 w 4475"/>
              <a:gd name="T19" fmla="*/ 242 h 2197"/>
              <a:gd name="T20" fmla="*/ 772 w 4475"/>
              <a:gd name="T21" fmla="*/ 269 h 2197"/>
              <a:gd name="T22" fmla="*/ 844 w 4475"/>
              <a:gd name="T23" fmla="*/ 296 h 2197"/>
              <a:gd name="T24" fmla="*/ 915 w 4475"/>
              <a:gd name="T25" fmla="*/ 323 h 2197"/>
              <a:gd name="T26" fmla="*/ 987 w 4475"/>
              <a:gd name="T27" fmla="*/ 351 h 2197"/>
              <a:gd name="T28" fmla="*/ 1058 w 4475"/>
              <a:gd name="T29" fmla="*/ 379 h 2197"/>
              <a:gd name="T30" fmla="*/ 1129 w 4475"/>
              <a:gd name="T31" fmla="*/ 407 h 2197"/>
              <a:gd name="T32" fmla="*/ 1201 w 4475"/>
              <a:gd name="T33" fmla="*/ 434 h 2197"/>
              <a:gd name="T34" fmla="*/ 1272 w 4475"/>
              <a:gd name="T35" fmla="*/ 463 h 2197"/>
              <a:gd name="T36" fmla="*/ 1344 w 4475"/>
              <a:gd name="T37" fmla="*/ 493 h 2197"/>
              <a:gd name="T38" fmla="*/ 1416 w 4475"/>
              <a:gd name="T39" fmla="*/ 523 h 2197"/>
              <a:gd name="T40" fmla="*/ 1488 w 4475"/>
              <a:gd name="T41" fmla="*/ 553 h 2197"/>
              <a:gd name="T42" fmla="*/ 1559 w 4475"/>
              <a:gd name="T43" fmla="*/ 582 h 2197"/>
              <a:gd name="T44" fmla="*/ 1631 w 4475"/>
              <a:gd name="T45" fmla="*/ 613 h 2197"/>
              <a:gd name="T46" fmla="*/ 1702 w 4475"/>
              <a:gd name="T47" fmla="*/ 644 h 2197"/>
              <a:gd name="T48" fmla="*/ 1774 w 4475"/>
              <a:gd name="T49" fmla="*/ 675 h 2197"/>
              <a:gd name="T50" fmla="*/ 1845 w 4475"/>
              <a:gd name="T51" fmla="*/ 707 h 2197"/>
              <a:gd name="T52" fmla="*/ 1916 w 4475"/>
              <a:gd name="T53" fmla="*/ 740 h 2197"/>
              <a:gd name="T54" fmla="*/ 1988 w 4475"/>
              <a:gd name="T55" fmla="*/ 773 h 2197"/>
              <a:gd name="T56" fmla="*/ 2059 w 4475"/>
              <a:gd name="T57" fmla="*/ 805 h 2197"/>
              <a:gd name="T58" fmla="*/ 2131 w 4475"/>
              <a:gd name="T59" fmla="*/ 839 h 2197"/>
              <a:gd name="T60" fmla="*/ 2202 w 4475"/>
              <a:gd name="T61" fmla="*/ 872 h 2197"/>
              <a:gd name="T62" fmla="*/ 2274 w 4475"/>
              <a:gd name="T63" fmla="*/ 907 h 2197"/>
              <a:gd name="T64" fmla="*/ 2345 w 4475"/>
              <a:gd name="T65" fmla="*/ 942 h 2197"/>
              <a:gd name="T66" fmla="*/ 2417 w 4475"/>
              <a:gd name="T67" fmla="*/ 976 h 2197"/>
              <a:gd name="T68" fmla="*/ 2488 w 4475"/>
              <a:gd name="T69" fmla="*/ 1012 h 2197"/>
              <a:gd name="T70" fmla="*/ 2560 w 4475"/>
              <a:gd name="T71" fmla="*/ 1048 h 2197"/>
              <a:gd name="T72" fmla="*/ 2631 w 4475"/>
              <a:gd name="T73" fmla="*/ 1085 h 2197"/>
              <a:gd name="T74" fmla="*/ 2702 w 4475"/>
              <a:gd name="T75" fmla="*/ 1121 h 2197"/>
              <a:gd name="T76" fmla="*/ 2774 w 4475"/>
              <a:gd name="T77" fmla="*/ 1159 h 2197"/>
              <a:gd name="T78" fmla="*/ 2845 w 4475"/>
              <a:gd name="T79" fmla="*/ 1196 h 2197"/>
              <a:gd name="T80" fmla="*/ 2917 w 4475"/>
              <a:gd name="T81" fmla="*/ 1235 h 2197"/>
              <a:gd name="T82" fmla="*/ 2988 w 4475"/>
              <a:gd name="T83" fmla="*/ 1273 h 2197"/>
              <a:gd name="T84" fmla="*/ 3060 w 4475"/>
              <a:gd name="T85" fmla="*/ 1312 h 2197"/>
              <a:gd name="T86" fmla="*/ 3131 w 4475"/>
              <a:gd name="T87" fmla="*/ 1352 h 2197"/>
              <a:gd name="T88" fmla="*/ 3203 w 4475"/>
              <a:gd name="T89" fmla="*/ 1392 h 2197"/>
              <a:gd name="T90" fmla="*/ 3274 w 4475"/>
              <a:gd name="T91" fmla="*/ 1433 h 2197"/>
              <a:gd name="T92" fmla="*/ 3346 w 4475"/>
              <a:gd name="T93" fmla="*/ 1474 h 2197"/>
              <a:gd name="T94" fmla="*/ 3417 w 4475"/>
              <a:gd name="T95" fmla="*/ 1516 h 2197"/>
              <a:gd name="T96" fmla="*/ 3488 w 4475"/>
              <a:gd name="T97" fmla="*/ 1558 h 2197"/>
              <a:gd name="T98" fmla="*/ 3560 w 4475"/>
              <a:gd name="T99" fmla="*/ 1601 h 2197"/>
              <a:gd name="T100" fmla="*/ 3631 w 4475"/>
              <a:gd name="T101" fmla="*/ 1644 h 2197"/>
              <a:gd name="T102" fmla="*/ 3703 w 4475"/>
              <a:gd name="T103" fmla="*/ 1688 h 2197"/>
              <a:gd name="T104" fmla="*/ 3774 w 4475"/>
              <a:gd name="T105" fmla="*/ 1732 h 2197"/>
              <a:gd name="T106" fmla="*/ 3846 w 4475"/>
              <a:gd name="T107" fmla="*/ 1777 h 2197"/>
              <a:gd name="T108" fmla="*/ 3917 w 4475"/>
              <a:gd name="T109" fmla="*/ 1822 h 2197"/>
              <a:gd name="T110" fmla="*/ 3989 w 4475"/>
              <a:gd name="T111" fmla="*/ 1869 h 2197"/>
              <a:gd name="T112" fmla="*/ 4060 w 4475"/>
              <a:gd name="T113" fmla="*/ 1916 h 2197"/>
              <a:gd name="T114" fmla="*/ 4131 w 4475"/>
              <a:gd name="T115" fmla="*/ 1963 h 2197"/>
              <a:gd name="T116" fmla="*/ 4203 w 4475"/>
              <a:gd name="T117" fmla="*/ 2010 h 2197"/>
              <a:gd name="T118" fmla="*/ 4274 w 4475"/>
              <a:gd name="T119" fmla="*/ 2059 h 2197"/>
              <a:gd name="T120" fmla="*/ 4346 w 4475"/>
              <a:gd name="T121" fmla="*/ 2108 h 2197"/>
              <a:gd name="T122" fmla="*/ 4417 w 4475"/>
              <a:gd name="T123" fmla="*/ 2157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5" h="2197">
                <a:moveTo>
                  <a:pt x="0" y="0"/>
                </a:moveTo>
                <a:lnTo>
                  <a:pt x="15" y="5"/>
                </a:lnTo>
                <a:lnTo>
                  <a:pt x="29" y="10"/>
                </a:lnTo>
                <a:lnTo>
                  <a:pt x="44" y="15"/>
                </a:lnTo>
                <a:lnTo>
                  <a:pt x="58" y="18"/>
                </a:lnTo>
                <a:lnTo>
                  <a:pt x="72" y="23"/>
                </a:lnTo>
                <a:lnTo>
                  <a:pt x="86" y="28"/>
                </a:lnTo>
                <a:lnTo>
                  <a:pt x="100" y="33"/>
                </a:lnTo>
                <a:lnTo>
                  <a:pt x="115" y="38"/>
                </a:lnTo>
                <a:lnTo>
                  <a:pt x="129" y="42"/>
                </a:lnTo>
                <a:lnTo>
                  <a:pt x="144" y="47"/>
                </a:lnTo>
                <a:lnTo>
                  <a:pt x="158" y="52"/>
                </a:lnTo>
                <a:lnTo>
                  <a:pt x="172" y="57"/>
                </a:lnTo>
                <a:lnTo>
                  <a:pt x="187" y="62"/>
                </a:lnTo>
                <a:lnTo>
                  <a:pt x="201" y="66"/>
                </a:lnTo>
                <a:lnTo>
                  <a:pt x="215" y="71"/>
                </a:lnTo>
                <a:lnTo>
                  <a:pt x="229" y="76"/>
                </a:lnTo>
                <a:lnTo>
                  <a:pt x="243" y="81"/>
                </a:lnTo>
                <a:lnTo>
                  <a:pt x="258" y="86"/>
                </a:lnTo>
                <a:lnTo>
                  <a:pt x="272" y="90"/>
                </a:lnTo>
                <a:lnTo>
                  <a:pt x="287" y="95"/>
                </a:lnTo>
                <a:lnTo>
                  <a:pt x="301" y="100"/>
                </a:lnTo>
                <a:lnTo>
                  <a:pt x="315" y="106"/>
                </a:lnTo>
                <a:lnTo>
                  <a:pt x="330" y="111"/>
                </a:lnTo>
                <a:lnTo>
                  <a:pt x="343" y="115"/>
                </a:lnTo>
                <a:lnTo>
                  <a:pt x="358" y="120"/>
                </a:lnTo>
                <a:lnTo>
                  <a:pt x="372" y="125"/>
                </a:lnTo>
                <a:lnTo>
                  <a:pt x="386" y="130"/>
                </a:lnTo>
                <a:lnTo>
                  <a:pt x="401" y="136"/>
                </a:lnTo>
                <a:lnTo>
                  <a:pt x="415" y="140"/>
                </a:lnTo>
                <a:lnTo>
                  <a:pt x="430" y="145"/>
                </a:lnTo>
                <a:lnTo>
                  <a:pt x="444" y="150"/>
                </a:lnTo>
                <a:lnTo>
                  <a:pt x="458" y="155"/>
                </a:lnTo>
                <a:lnTo>
                  <a:pt x="473" y="161"/>
                </a:lnTo>
                <a:lnTo>
                  <a:pt x="486" y="165"/>
                </a:lnTo>
                <a:lnTo>
                  <a:pt x="501" y="170"/>
                </a:lnTo>
                <a:lnTo>
                  <a:pt x="515" y="176"/>
                </a:lnTo>
                <a:lnTo>
                  <a:pt x="529" y="181"/>
                </a:lnTo>
                <a:lnTo>
                  <a:pt x="544" y="186"/>
                </a:lnTo>
                <a:lnTo>
                  <a:pt x="558" y="190"/>
                </a:lnTo>
                <a:lnTo>
                  <a:pt x="573" y="196"/>
                </a:lnTo>
                <a:lnTo>
                  <a:pt x="587" y="201"/>
                </a:lnTo>
                <a:lnTo>
                  <a:pt x="601" y="207"/>
                </a:lnTo>
                <a:lnTo>
                  <a:pt x="615" y="212"/>
                </a:lnTo>
                <a:lnTo>
                  <a:pt x="629" y="216"/>
                </a:lnTo>
                <a:lnTo>
                  <a:pt x="644" y="222"/>
                </a:lnTo>
                <a:lnTo>
                  <a:pt x="658" y="227"/>
                </a:lnTo>
                <a:lnTo>
                  <a:pt x="672" y="233"/>
                </a:lnTo>
                <a:lnTo>
                  <a:pt x="687" y="237"/>
                </a:lnTo>
                <a:lnTo>
                  <a:pt x="701" y="242"/>
                </a:lnTo>
                <a:lnTo>
                  <a:pt x="716" y="248"/>
                </a:lnTo>
                <a:lnTo>
                  <a:pt x="730" y="253"/>
                </a:lnTo>
                <a:lnTo>
                  <a:pt x="744" y="259"/>
                </a:lnTo>
                <a:lnTo>
                  <a:pt x="758" y="263"/>
                </a:lnTo>
                <a:lnTo>
                  <a:pt x="772" y="269"/>
                </a:lnTo>
                <a:lnTo>
                  <a:pt x="787" y="275"/>
                </a:lnTo>
                <a:lnTo>
                  <a:pt x="801" y="280"/>
                </a:lnTo>
                <a:lnTo>
                  <a:pt x="816" y="285"/>
                </a:lnTo>
                <a:lnTo>
                  <a:pt x="830" y="290"/>
                </a:lnTo>
                <a:lnTo>
                  <a:pt x="844" y="296"/>
                </a:lnTo>
                <a:lnTo>
                  <a:pt x="859" y="301"/>
                </a:lnTo>
                <a:lnTo>
                  <a:pt x="872" y="307"/>
                </a:lnTo>
                <a:lnTo>
                  <a:pt x="887" y="312"/>
                </a:lnTo>
                <a:lnTo>
                  <a:pt x="901" y="317"/>
                </a:lnTo>
                <a:lnTo>
                  <a:pt x="915" y="323"/>
                </a:lnTo>
                <a:lnTo>
                  <a:pt x="930" y="329"/>
                </a:lnTo>
                <a:lnTo>
                  <a:pt x="944" y="334"/>
                </a:lnTo>
                <a:lnTo>
                  <a:pt x="959" y="339"/>
                </a:lnTo>
                <a:lnTo>
                  <a:pt x="973" y="345"/>
                </a:lnTo>
                <a:lnTo>
                  <a:pt x="987" y="351"/>
                </a:lnTo>
                <a:lnTo>
                  <a:pt x="1001" y="356"/>
                </a:lnTo>
                <a:lnTo>
                  <a:pt x="1015" y="361"/>
                </a:lnTo>
                <a:lnTo>
                  <a:pt x="1030" y="367"/>
                </a:lnTo>
                <a:lnTo>
                  <a:pt x="1044" y="373"/>
                </a:lnTo>
                <a:lnTo>
                  <a:pt x="1058" y="379"/>
                </a:lnTo>
                <a:lnTo>
                  <a:pt x="1073" y="383"/>
                </a:lnTo>
                <a:lnTo>
                  <a:pt x="1087" y="389"/>
                </a:lnTo>
                <a:lnTo>
                  <a:pt x="1102" y="395"/>
                </a:lnTo>
                <a:lnTo>
                  <a:pt x="1116" y="401"/>
                </a:lnTo>
                <a:lnTo>
                  <a:pt x="1129" y="407"/>
                </a:lnTo>
                <a:lnTo>
                  <a:pt x="1144" y="412"/>
                </a:lnTo>
                <a:lnTo>
                  <a:pt x="1158" y="418"/>
                </a:lnTo>
                <a:lnTo>
                  <a:pt x="1173" y="424"/>
                </a:lnTo>
                <a:lnTo>
                  <a:pt x="1187" y="429"/>
                </a:lnTo>
                <a:lnTo>
                  <a:pt x="1201" y="434"/>
                </a:lnTo>
                <a:lnTo>
                  <a:pt x="1216" y="440"/>
                </a:lnTo>
                <a:lnTo>
                  <a:pt x="1230" y="446"/>
                </a:lnTo>
                <a:lnTo>
                  <a:pt x="1245" y="452"/>
                </a:lnTo>
                <a:lnTo>
                  <a:pt x="1258" y="457"/>
                </a:lnTo>
                <a:lnTo>
                  <a:pt x="1272" y="463"/>
                </a:lnTo>
                <a:lnTo>
                  <a:pt x="1287" y="469"/>
                </a:lnTo>
                <a:lnTo>
                  <a:pt x="1301" y="476"/>
                </a:lnTo>
                <a:lnTo>
                  <a:pt x="1316" y="481"/>
                </a:lnTo>
                <a:lnTo>
                  <a:pt x="1330" y="487"/>
                </a:lnTo>
                <a:lnTo>
                  <a:pt x="1344" y="493"/>
                </a:lnTo>
                <a:lnTo>
                  <a:pt x="1359" y="499"/>
                </a:lnTo>
                <a:lnTo>
                  <a:pt x="1373" y="504"/>
                </a:lnTo>
                <a:lnTo>
                  <a:pt x="1388" y="510"/>
                </a:lnTo>
                <a:lnTo>
                  <a:pt x="1401" y="516"/>
                </a:lnTo>
                <a:lnTo>
                  <a:pt x="1416" y="523"/>
                </a:lnTo>
                <a:lnTo>
                  <a:pt x="1430" y="529"/>
                </a:lnTo>
                <a:lnTo>
                  <a:pt x="1444" y="534"/>
                </a:lnTo>
                <a:lnTo>
                  <a:pt x="1459" y="540"/>
                </a:lnTo>
                <a:lnTo>
                  <a:pt x="1473" y="546"/>
                </a:lnTo>
                <a:lnTo>
                  <a:pt x="1488" y="553"/>
                </a:lnTo>
                <a:lnTo>
                  <a:pt x="1502" y="558"/>
                </a:lnTo>
                <a:lnTo>
                  <a:pt x="1516" y="564"/>
                </a:lnTo>
                <a:lnTo>
                  <a:pt x="1530" y="571"/>
                </a:lnTo>
                <a:lnTo>
                  <a:pt x="1544" y="577"/>
                </a:lnTo>
                <a:lnTo>
                  <a:pt x="1559" y="582"/>
                </a:lnTo>
                <a:lnTo>
                  <a:pt x="1573" y="589"/>
                </a:lnTo>
                <a:lnTo>
                  <a:pt x="1587" y="595"/>
                </a:lnTo>
                <a:lnTo>
                  <a:pt x="1602" y="601"/>
                </a:lnTo>
                <a:lnTo>
                  <a:pt x="1616" y="607"/>
                </a:lnTo>
                <a:lnTo>
                  <a:pt x="1631" y="613"/>
                </a:lnTo>
                <a:lnTo>
                  <a:pt x="1645" y="620"/>
                </a:lnTo>
                <a:lnTo>
                  <a:pt x="1658" y="626"/>
                </a:lnTo>
                <a:lnTo>
                  <a:pt x="1673" y="631"/>
                </a:lnTo>
                <a:lnTo>
                  <a:pt x="1687" y="638"/>
                </a:lnTo>
                <a:lnTo>
                  <a:pt x="1702" y="644"/>
                </a:lnTo>
                <a:lnTo>
                  <a:pt x="1716" y="651"/>
                </a:lnTo>
                <a:lnTo>
                  <a:pt x="1730" y="656"/>
                </a:lnTo>
                <a:lnTo>
                  <a:pt x="1745" y="663"/>
                </a:lnTo>
                <a:lnTo>
                  <a:pt x="1759" y="670"/>
                </a:lnTo>
                <a:lnTo>
                  <a:pt x="1774" y="675"/>
                </a:lnTo>
                <a:lnTo>
                  <a:pt x="1787" y="682"/>
                </a:lnTo>
                <a:lnTo>
                  <a:pt x="1801" y="688"/>
                </a:lnTo>
                <a:lnTo>
                  <a:pt x="1816" y="695"/>
                </a:lnTo>
                <a:lnTo>
                  <a:pt x="1830" y="701"/>
                </a:lnTo>
                <a:lnTo>
                  <a:pt x="1845" y="707"/>
                </a:lnTo>
                <a:lnTo>
                  <a:pt x="1859" y="714"/>
                </a:lnTo>
                <a:lnTo>
                  <a:pt x="1873" y="721"/>
                </a:lnTo>
                <a:lnTo>
                  <a:pt x="1888" y="726"/>
                </a:lnTo>
                <a:lnTo>
                  <a:pt x="1902" y="733"/>
                </a:lnTo>
                <a:lnTo>
                  <a:pt x="1916" y="740"/>
                </a:lnTo>
                <a:lnTo>
                  <a:pt x="1930" y="746"/>
                </a:lnTo>
                <a:lnTo>
                  <a:pt x="1944" y="752"/>
                </a:lnTo>
                <a:lnTo>
                  <a:pt x="1959" y="759"/>
                </a:lnTo>
                <a:lnTo>
                  <a:pt x="1973" y="766"/>
                </a:lnTo>
                <a:lnTo>
                  <a:pt x="1988" y="773"/>
                </a:lnTo>
                <a:lnTo>
                  <a:pt x="2002" y="778"/>
                </a:lnTo>
                <a:lnTo>
                  <a:pt x="2016" y="785"/>
                </a:lnTo>
                <a:lnTo>
                  <a:pt x="2031" y="792"/>
                </a:lnTo>
                <a:lnTo>
                  <a:pt x="2044" y="798"/>
                </a:lnTo>
                <a:lnTo>
                  <a:pt x="2059" y="805"/>
                </a:lnTo>
                <a:lnTo>
                  <a:pt x="2073" y="812"/>
                </a:lnTo>
                <a:lnTo>
                  <a:pt x="2087" y="819"/>
                </a:lnTo>
                <a:lnTo>
                  <a:pt x="2102" y="825"/>
                </a:lnTo>
                <a:lnTo>
                  <a:pt x="2116" y="832"/>
                </a:lnTo>
                <a:lnTo>
                  <a:pt x="2131" y="839"/>
                </a:lnTo>
                <a:lnTo>
                  <a:pt x="2145" y="846"/>
                </a:lnTo>
                <a:lnTo>
                  <a:pt x="2159" y="852"/>
                </a:lnTo>
                <a:lnTo>
                  <a:pt x="2173" y="859"/>
                </a:lnTo>
                <a:lnTo>
                  <a:pt x="2187" y="866"/>
                </a:lnTo>
                <a:lnTo>
                  <a:pt x="2202" y="872"/>
                </a:lnTo>
                <a:lnTo>
                  <a:pt x="2216" y="879"/>
                </a:lnTo>
                <a:lnTo>
                  <a:pt x="2231" y="886"/>
                </a:lnTo>
                <a:lnTo>
                  <a:pt x="2245" y="893"/>
                </a:lnTo>
                <a:lnTo>
                  <a:pt x="2259" y="899"/>
                </a:lnTo>
                <a:lnTo>
                  <a:pt x="2274" y="907"/>
                </a:lnTo>
                <a:lnTo>
                  <a:pt x="2288" y="914"/>
                </a:lnTo>
                <a:lnTo>
                  <a:pt x="2303" y="920"/>
                </a:lnTo>
                <a:lnTo>
                  <a:pt x="2316" y="927"/>
                </a:lnTo>
                <a:lnTo>
                  <a:pt x="2330" y="934"/>
                </a:lnTo>
                <a:lnTo>
                  <a:pt x="2345" y="942"/>
                </a:lnTo>
                <a:lnTo>
                  <a:pt x="2359" y="948"/>
                </a:lnTo>
                <a:lnTo>
                  <a:pt x="2374" y="955"/>
                </a:lnTo>
                <a:lnTo>
                  <a:pt x="2388" y="963"/>
                </a:lnTo>
                <a:lnTo>
                  <a:pt x="2402" y="969"/>
                </a:lnTo>
                <a:lnTo>
                  <a:pt x="2417" y="976"/>
                </a:lnTo>
                <a:lnTo>
                  <a:pt x="2431" y="984"/>
                </a:lnTo>
                <a:lnTo>
                  <a:pt x="2445" y="991"/>
                </a:lnTo>
                <a:lnTo>
                  <a:pt x="2459" y="997"/>
                </a:lnTo>
                <a:lnTo>
                  <a:pt x="2473" y="1005"/>
                </a:lnTo>
                <a:lnTo>
                  <a:pt x="2488" y="1012"/>
                </a:lnTo>
                <a:lnTo>
                  <a:pt x="2502" y="1019"/>
                </a:lnTo>
                <a:lnTo>
                  <a:pt x="2517" y="1026"/>
                </a:lnTo>
                <a:lnTo>
                  <a:pt x="2531" y="1034"/>
                </a:lnTo>
                <a:lnTo>
                  <a:pt x="2545" y="1041"/>
                </a:lnTo>
                <a:lnTo>
                  <a:pt x="2560" y="1048"/>
                </a:lnTo>
                <a:lnTo>
                  <a:pt x="2573" y="1055"/>
                </a:lnTo>
                <a:lnTo>
                  <a:pt x="2588" y="1063"/>
                </a:lnTo>
                <a:lnTo>
                  <a:pt x="2602" y="1069"/>
                </a:lnTo>
                <a:lnTo>
                  <a:pt x="2616" y="1077"/>
                </a:lnTo>
                <a:lnTo>
                  <a:pt x="2631" y="1085"/>
                </a:lnTo>
                <a:lnTo>
                  <a:pt x="2645" y="1091"/>
                </a:lnTo>
                <a:lnTo>
                  <a:pt x="2660" y="1099"/>
                </a:lnTo>
                <a:lnTo>
                  <a:pt x="2674" y="1107"/>
                </a:lnTo>
                <a:lnTo>
                  <a:pt x="2688" y="1114"/>
                </a:lnTo>
                <a:lnTo>
                  <a:pt x="2702" y="1121"/>
                </a:lnTo>
                <a:lnTo>
                  <a:pt x="2716" y="1129"/>
                </a:lnTo>
                <a:lnTo>
                  <a:pt x="2731" y="1136"/>
                </a:lnTo>
                <a:lnTo>
                  <a:pt x="2745" y="1143"/>
                </a:lnTo>
                <a:lnTo>
                  <a:pt x="2759" y="1151"/>
                </a:lnTo>
                <a:lnTo>
                  <a:pt x="2774" y="1159"/>
                </a:lnTo>
                <a:lnTo>
                  <a:pt x="2788" y="1166"/>
                </a:lnTo>
                <a:lnTo>
                  <a:pt x="2803" y="1173"/>
                </a:lnTo>
                <a:lnTo>
                  <a:pt x="2817" y="1181"/>
                </a:lnTo>
                <a:lnTo>
                  <a:pt x="2831" y="1188"/>
                </a:lnTo>
                <a:lnTo>
                  <a:pt x="2845" y="1196"/>
                </a:lnTo>
                <a:lnTo>
                  <a:pt x="2859" y="1204"/>
                </a:lnTo>
                <a:lnTo>
                  <a:pt x="2874" y="1212"/>
                </a:lnTo>
                <a:lnTo>
                  <a:pt x="2888" y="1219"/>
                </a:lnTo>
                <a:lnTo>
                  <a:pt x="2903" y="1227"/>
                </a:lnTo>
                <a:lnTo>
                  <a:pt x="2917" y="1235"/>
                </a:lnTo>
                <a:lnTo>
                  <a:pt x="2931" y="1242"/>
                </a:lnTo>
                <a:lnTo>
                  <a:pt x="2946" y="1250"/>
                </a:lnTo>
                <a:lnTo>
                  <a:pt x="2959" y="1258"/>
                </a:lnTo>
                <a:lnTo>
                  <a:pt x="2974" y="1265"/>
                </a:lnTo>
                <a:lnTo>
                  <a:pt x="2988" y="1273"/>
                </a:lnTo>
                <a:lnTo>
                  <a:pt x="3002" y="1281"/>
                </a:lnTo>
                <a:lnTo>
                  <a:pt x="3017" y="1289"/>
                </a:lnTo>
                <a:lnTo>
                  <a:pt x="3031" y="1297"/>
                </a:lnTo>
                <a:lnTo>
                  <a:pt x="3046" y="1305"/>
                </a:lnTo>
                <a:lnTo>
                  <a:pt x="3060" y="1312"/>
                </a:lnTo>
                <a:lnTo>
                  <a:pt x="3074" y="1320"/>
                </a:lnTo>
                <a:lnTo>
                  <a:pt x="3088" y="1329"/>
                </a:lnTo>
                <a:lnTo>
                  <a:pt x="3102" y="1336"/>
                </a:lnTo>
                <a:lnTo>
                  <a:pt x="3117" y="1344"/>
                </a:lnTo>
                <a:lnTo>
                  <a:pt x="3131" y="1352"/>
                </a:lnTo>
                <a:lnTo>
                  <a:pt x="3145" y="1360"/>
                </a:lnTo>
                <a:lnTo>
                  <a:pt x="3160" y="1368"/>
                </a:lnTo>
                <a:lnTo>
                  <a:pt x="3174" y="1376"/>
                </a:lnTo>
                <a:lnTo>
                  <a:pt x="3189" y="1384"/>
                </a:lnTo>
                <a:lnTo>
                  <a:pt x="3203" y="1392"/>
                </a:lnTo>
                <a:lnTo>
                  <a:pt x="3216" y="1401"/>
                </a:lnTo>
                <a:lnTo>
                  <a:pt x="3231" y="1408"/>
                </a:lnTo>
                <a:lnTo>
                  <a:pt x="3245" y="1417"/>
                </a:lnTo>
                <a:lnTo>
                  <a:pt x="3260" y="1425"/>
                </a:lnTo>
                <a:lnTo>
                  <a:pt x="3274" y="1433"/>
                </a:lnTo>
                <a:lnTo>
                  <a:pt x="3288" y="1441"/>
                </a:lnTo>
                <a:lnTo>
                  <a:pt x="3303" y="1450"/>
                </a:lnTo>
                <a:lnTo>
                  <a:pt x="3317" y="1457"/>
                </a:lnTo>
                <a:lnTo>
                  <a:pt x="3332" y="1466"/>
                </a:lnTo>
                <a:lnTo>
                  <a:pt x="3346" y="1474"/>
                </a:lnTo>
                <a:lnTo>
                  <a:pt x="3359" y="1482"/>
                </a:lnTo>
                <a:lnTo>
                  <a:pt x="3374" y="1491"/>
                </a:lnTo>
                <a:lnTo>
                  <a:pt x="3388" y="1499"/>
                </a:lnTo>
                <a:lnTo>
                  <a:pt x="3403" y="1507"/>
                </a:lnTo>
                <a:lnTo>
                  <a:pt x="3417" y="1516"/>
                </a:lnTo>
                <a:lnTo>
                  <a:pt x="3431" y="1525"/>
                </a:lnTo>
                <a:lnTo>
                  <a:pt x="3446" y="1532"/>
                </a:lnTo>
                <a:lnTo>
                  <a:pt x="3460" y="1541"/>
                </a:lnTo>
                <a:lnTo>
                  <a:pt x="3475" y="1550"/>
                </a:lnTo>
                <a:lnTo>
                  <a:pt x="3488" y="1558"/>
                </a:lnTo>
                <a:lnTo>
                  <a:pt x="3503" y="1567"/>
                </a:lnTo>
                <a:lnTo>
                  <a:pt x="3517" y="1576"/>
                </a:lnTo>
                <a:lnTo>
                  <a:pt x="3531" y="1583"/>
                </a:lnTo>
                <a:lnTo>
                  <a:pt x="3546" y="1592"/>
                </a:lnTo>
                <a:lnTo>
                  <a:pt x="3560" y="1601"/>
                </a:lnTo>
                <a:lnTo>
                  <a:pt x="3575" y="1609"/>
                </a:lnTo>
                <a:lnTo>
                  <a:pt x="3589" y="1618"/>
                </a:lnTo>
                <a:lnTo>
                  <a:pt x="3603" y="1626"/>
                </a:lnTo>
                <a:lnTo>
                  <a:pt x="3617" y="1635"/>
                </a:lnTo>
                <a:lnTo>
                  <a:pt x="3631" y="1644"/>
                </a:lnTo>
                <a:lnTo>
                  <a:pt x="3646" y="1652"/>
                </a:lnTo>
                <a:lnTo>
                  <a:pt x="3660" y="1662"/>
                </a:lnTo>
                <a:lnTo>
                  <a:pt x="3674" y="1671"/>
                </a:lnTo>
                <a:lnTo>
                  <a:pt x="3689" y="1679"/>
                </a:lnTo>
                <a:lnTo>
                  <a:pt x="3703" y="1688"/>
                </a:lnTo>
                <a:lnTo>
                  <a:pt x="3718" y="1697"/>
                </a:lnTo>
                <a:lnTo>
                  <a:pt x="3732" y="1705"/>
                </a:lnTo>
                <a:lnTo>
                  <a:pt x="3745" y="1715"/>
                </a:lnTo>
                <a:lnTo>
                  <a:pt x="3760" y="1724"/>
                </a:lnTo>
                <a:lnTo>
                  <a:pt x="3774" y="1732"/>
                </a:lnTo>
                <a:lnTo>
                  <a:pt x="3789" y="1741"/>
                </a:lnTo>
                <a:lnTo>
                  <a:pt x="3803" y="1750"/>
                </a:lnTo>
                <a:lnTo>
                  <a:pt x="3817" y="1759"/>
                </a:lnTo>
                <a:lnTo>
                  <a:pt x="3832" y="1768"/>
                </a:lnTo>
                <a:lnTo>
                  <a:pt x="3846" y="1777"/>
                </a:lnTo>
                <a:lnTo>
                  <a:pt x="3861" y="1786"/>
                </a:lnTo>
                <a:lnTo>
                  <a:pt x="3874" y="1796"/>
                </a:lnTo>
                <a:lnTo>
                  <a:pt x="3888" y="1804"/>
                </a:lnTo>
                <a:lnTo>
                  <a:pt x="3903" y="1814"/>
                </a:lnTo>
                <a:lnTo>
                  <a:pt x="3917" y="1822"/>
                </a:lnTo>
                <a:lnTo>
                  <a:pt x="3932" y="1832"/>
                </a:lnTo>
                <a:lnTo>
                  <a:pt x="3946" y="1841"/>
                </a:lnTo>
                <a:lnTo>
                  <a:pt x="3960" y="1850"/>
                </a:lnTo>
                <a:lnTo>
                  <a:pt x="3975" y="1859"/>
                </a:lnTo>
                <a:lnTo>
                  <a:pt x="3989" y="1869"/>
                </a:lnTo>
                <a:lnTo>
                  <a:pt x="4003" y="1878"/>
                </a:lnTo>
                <a:lnTo>
                  <a:pt x="4017" y="1887"/>
                </a:lnTo>
                <a:lnTo>
                  <a:pt x="4031" y="1896"/>
                </a:lnTo>
                <a:lnTo>
                  <a:pt x="4046" y="1906"/>
                </a:lnTo>
                <a:lnTo>
                  <a:pt x="4060" y="1916"/>
                </a:lnTo>
                <a:lnTo>
                  <a:pt x="4075" y="1924"/>
                </a:lnTo>
                <a:lnTo>
                  <a:pt x="4089" y="1934"/>
                </a:lnTo>
                <a:lnTo>
                  <a:pt x="4103" y="1943"/>
                </a:lnTo>
                <a:lnTo>
                  <a:pt x="4118" y="1953"/>
                </a:lnTo>
                <a:lnTo>
                  <a:pt x="4131" y="1963"/>
                </a:lnTo>
                <a:lnTo>
                  <a:pt x="4146" y="1972"/>
                </a:lnTo>
                <a:lnTo>
                  <a:pt x="4160" y="1981"/>
                </a:lnTo>
                <a:lnTo>
                  <a:pt x="4175" y="1991"/>
                </a:lnTo>
                <a:lnTo>
                  <a:pt x="4189" y="2000"/>
                </a:lnTo>
                <a:lnTo>
                  <a:pt x="4203" y="2010"/>
                </a:lnTo>
                <a:lnTo>
                  <a:pt x="4218" y="2019"/>
                </a:lnTo>
                <a:lnTo>
                  <a:pt x="4232" y="2029"/>
                </a:lnTo>
                <a:lnTo>
                  <a:pt x="4247" y="2039"/>
                </a:lnTo>
                <a:lnTo>
                  <a:pt x="4261" y="2049"/>
                </a:lnTo>
                <a:lnTo>
                  <a:pt x="4274" y="2059"/>
                </a:lnTo>
                <a:lnTo>
                  <a:pt x="4289" y="2068"/>
                </a:lnTo>
                <a:lnTo>
                  <a:pt x="4303" y="2078"/>
                </a:lnTo>
                <a:lnTo>
                  <a:pt x="4318" y="2088"/>
                </a:lnTo>
                <a:lnTo>
                  <a:pt x="4332" y="2097"/>
                </a:lnTo>
                <a:lnTo>
                  <a:pt x="4346" y="2108"/>
                </a:lnTo>
                <a:lnTo>
                  <a:pt x="4361" y="2117"/>
                </a:lnTo>
                <a:lnTo>
                  <a:pt x="4375" y="2127"/>
                </a:lnTo>
                <a:lnTo>
                  <a:pt x="4390" y="2137"/>
                </a:lnTo>
                <a:lnTo>
                  <a:pt x="4403" y="2147"/>
                </a:lnTo>
                <a:lnTo>
                  <a:pt x="4417" y="2157"/>
                </a:lnTo>
                <a:lnTo>
                  <a:pt x="4432" y="2167"/>
                </a:lnTo>
                <a:lnTo>
                  <a:pt x="4446" y="2177"/>
                </a:lnTo>
                <a:lnTo>
                  <a:pt x="4461" y="2187"/>
                </a:lnTo>
                <a:lnTo>
                  <a:pt x="4475" y="2197"/>
                </a:lnTo>
              </a:path>
            </a:pathLst>
          </a:custGeom>
          <a:noFill/>
          <a:ln w="571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Disclosure">
            <a:extLst>
              <a:ext uri="{FF2B5EF4-FFF2-40B4-BE49-F238E27FC236}">
                <a16:creationId xmlns:a16="http://schemas.microsoft.com/office/drawing/2014/main" id="{89D7E0D3-DEF5-6B57-586D-0B8041978334}"/>
              </a:ext>
            </a:extLst>
          </p:cNvPr>
          <p:cNvSpPr txBox="1">
            <a:spLocks/>
          </p:cNvSpPr>
          <p:nvPr/>
        </p:nvSpPr>
        <p:spPr>
          <a:xfrm>
            <a:off x="3834071" y="5760849"/>
            <a:ext cx="7829054" cy="684803"/>
          </a:xfrm>
          <a:prstGeom prst="rect">
            <a:avLst/>
          </a:prstGeom>
        </p:spPr>
        <p:txBody>
          <a:bodyPr wrap="square" lIns="0" tIns="0" rIns="0" bIns="0" anchor="b" anchorCtr="0">
            <a:spAutoFit/>
          </a:bodyPr>
          <a:lstStyle>
            <a:lvl1pPr marL="0" indent="0" algn="l" defTabSz="1218895" rtl="0" eaLnBrk="1" latinLnBrk="0" hangingPunct="1">
              <a:lnSpc>
                <a:spcPct val="100000"/>
              </a:lnSpc>
              <a:spcBef>
                <a:spcPts val="0"/>
              </a:spcBef>
              <a:spcAft>
                <a:spcPts val="0"/>
              </a:spcAft>
              <a:buFont typeface="Arial" panose="020B0604020202020204" pitchFamily="34" charset="0"/>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lvl="2" defTabSz="914400">
              <a:spcAft>
                <a:spcPts val="300"/>
              </a:spcAft>
              <a:defRPr/>
            </a:pPr>
            <a:r>
              <a:rPr lang="en-US">
                <a:solidFill>
                  <a:srgbClr val="000000"/>
                </a:solidFill>
              </a:rPr>
              <a:t>This chart is for illustrative purposes only and does not reflect the performance of any Franklin Templeton fund.</a:t>
            </a:r>
          </a:p>
          <a:p>
            <a:r>
              <a:rPr lang="en-US"/>
              <a:t>Source: Social Security Administration. Options are calculated for an individual turning 62 in 2023 with an assumed $2,000</a:t>
            </a:r>
            <a:r>
              <a:rPr lang="en-US" spc="-10"/>
              <a:t> monthly Social Security retirement benefit at FRA (age 67)</a:t>
            </a:r>
            <a:r>
              <a:rPr lang="en-US"/>
              <a:t>, adjusted for early and delayed claiming at 62 and 70. No COLA adjustments are made to Social Security benefits. Retirement savings are assumed to grow at an annual 3% real rate of return. There is no assurance that any estimate, forecast or projection will be realized.</a:t>
            </a:r>
          </a:p>
        </p:txBody>
      </p:sp>
    </p:spTree>
    <p:extLst>
      <p:ext uri="{BB962C8B-B14F-4D97-AF65-F5344CB8AC3E}">
        <p14:creationId xmlns:p14="http://schemas.microsoft.com/office/powerpoint/2010/main" val="11134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par>
                                <p:cTn id="19" presetID="63" presetClass="path" presetSubtype="0" accel="50000" decel="50000" fill="hold" nodeType="withEffect">
                                  <p:stCondLst>
                                    <p:cond delay="0"/>
                                  </p:stCondLst>
                                  <p:childTnLst>
                                    <p:animMotion origin="layout" path="M -0.00026 3.7037E-6 L 0.11083 0.00208 " pathEditMode="relative" rAng="0" ptsTypes="AA">
                                      <p:cBhvr>
                                        <p:cTn id="20" dur="500" fill="hold"/>
                                        <p:tgtEl>
                                          <p:spTgt spid="10"/>
                                        </p:tgtEl>
                                        <p:attrNameLst>
                                          <p:attrName>ppt_x</p:attrName>
                                          <p:attrName>ppt_y</p:attrName>
                                        </p:attrNameLst>
                                      </p:cBhvr>
                                      <p:rCtr x="5548" y="93"/>
                                    </p:animMotion>
                                  </p:childTnLst>
                                </p:cTn>
                              </p:par>
                              <p:par>
                                <p:cTn id="21" presetID="22" presetClass="entr" presetSubtype="8"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50"/>
                                        <p:tgtEl>
                                          <p:spTgt spid="13"/>
                                        </p:tgtEl>
                                      </p:cBhvr>
                                    </p:animEffect>
                                  </p:childTnLst>
                                </p:cTn>
                              </p:par>
                              <p:par>
                                <p:cTn id="43" presetID="63" presetClass="path" presetSubtype="0" accel="50000" decel="50000" fill="hold" grpId="1" nodeType="withEffect">
                                  <p:stCondLst>
                                    <p:cond delay="0"/>
                                  </p:stCondLst>
                                  <p:childTnLst>
                                    <p:animMotion origin="layout" path="M -4.55848E-6 1.85185E-6 L 0.06669 1.85185E-6 " pathEditMode="relative" rAng="0" ptsTypes="AA">
                                      <p:cBhvr>
                                        <p:cTn id="44" dur="500" fill="hold"/>
                                        <p:tgtEl>
                                          <p:spTgt spid="13"/>
                                        </p:tgtEl>
                                        <p:attrNameLst>
                                          <p:attrName>ppt_x</p:attrName>
                                          <p:attrName>ppt_y</p:attrName>
                                        </p:attrNameLst>
                                      </p:cBhvr>
                                      <p:rCtr x="3334" y="0"/>
                                    </p:animMotion>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par>
                                <p:cTn id="51" presetID="22" presetClass="exit" presetSubtype="8" fill="hold" grpId="1" nodeType="withEffect">
                                  <p:stCondLst>
                                    <p:cond delay="0"/>
                                  </p:stCondLst>
                                  <p:childTnLst>
                                    <p:animEffect transition="out" filter="wipe(left)">
                                      <p:cBhvr>
                                        <p:cTn id="52" dur="250"/>
                                        <p:tgtEl>
                                          <p:spTgt spid="57"/>
                                        </p:tgtEl>
                                      </p:cBhvr>
                                    </p:animEffect>
                                    <p:set>
                                      <p:cBhvr>
                                        <p:cTn id="53" dur="1" fill="hold">
                                          <p:stCondLst>
                                            <p:cond delay="249"/>
                                          </p:stCondLst>
                                        </p:cTn>
                                        <p:tgtEl>
                                          <p:spTgt spid="5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left)">
                                      <p:cBhvr>
                                        <p:cTn id="58" dur="500"/>
                                        <p:tgtEl>
                                          <p:spTgt spid="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mph" presetSubtype="1" nodeType="clickEffect">
                                  <p:stCondLst>
                                    <p:cond delay="0"/>
                                  </p:stCondLst>
                                  <p:childTnLst>
                                    <p:set>
                                      <p:cBhvr>
                                        <p:cTn id="68" dur="indefinite"/>
                                        <p:tgtEl>
                                          <p:spTgt spid="20"/>
                                        </p:tgtEl>
                                        <p:attrNameLst>
                                          <p:attrName>fillcolor</p:attrName>
                                        </p:attrNameLst>
                                      </p:cBhvr>
                                      <p:to>
                                        <p:clrVal>
                                          <a:srgbClr val="C9C9C9"/>
                                        </p:clrVal>
                                      </p:to>
                                    </p:set>
                                    <p:set>
                                      <p:cBhvr>
                                        <p:cTn id="69" dur="indefinite"/>
                                        <p:tgtEl>
                                          <p:spTgt spid="20"/>
                                        </p:tgtEl>
                                        <p:attrNameLst>
                                          <p:attrName>fill.type</p:attrName>
                                        </p:attrNameLst>
                                      </p:cBhvr>
                                      <p:to>
                                        <p:strVal val="solid"/>
                                      </p:to>
                                    </p:set>
                                    <p:set>
                                      <p:cBhvr>
                                        <p:cTn id="70" dur="indefinite"/>
                                        <p:tgtEl>
                                          <p:spTgt spid="20"/>
                                        </p:tgtEl>
                                        <p:attrNameLst>
                                          <p:attrName>fill.on</p:attrName>
                                        </p:attrNameLst>
                                      </p:cBhvr>
                                      <p:to>
                                        <p:strVal val="true"/>
                                      </p:to>
                                    </p:set>
                                  </p:childTnLst>
                                </p:cTn>
                              </p:par>
                              <p:par>
                                <p:cTn id="71" presetID="1" presetClass="emph" presetSubtype="1" nodeType="withEffect">
                                  <p:stCondLst>
                                    <p:cond delay="0"/>
                                  </p:stCondLst>
                                  <p:childTnLst>
                                    <p:set>
                                      <p:cBhvr>
                                        <p:cTn id="72" dur="indefinite"/>
                                        <p:tgtEl>
                                          <p:spTgt spid="14"/>
                                        </p:tgtEl>
                                        <p:attrNameLst>
                                          <p:attrName>fillcolor</p:attrName>
                                        </p:attrNameLst>
                                      </p:cBhvr>
                                      <p:to>
                                        <p:clrVal>
                                          <a:srgbClr val="C9C9C9"/>
                                        </p:clrVal>
                                      </p:to>
                                    </p:set>
                                    <p:set>
                                      <p:cBhvr>
                                        <p:cTn id="73" dur="indefinite"/>
                                        <p:tgtEl>
                                          <p:spTgt spid="14"/>
                                        </p:tgtEl>
                                        <p:attrNameLst>
                                          <p:attrName>fill.type</p:attrName>
                                        </p:attrNameLst>
                                      </p:cBhvr>
                                      <p:to>
                                        <p:strVal val="solid"/>
                                      </p:to>
                                    </p:set>
                                    <p:set>
                                      <p:cBhvr>
                                        <p:cTn id="74" dur="indefinite"/>
                                        <p:tgtEl>
                                          <p:spTgt spid="14"/>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10" fill="hold"/>
                                        <p:tgtEl>
                                          <p:spTgt spid="9"/>
                                        </p:tgtEl>
                                        <p:attrNameLst>
                                          <p:attrName>style.color</p:attrName>
                                        </p:attrNameLst>
                                      </p:cBhvr>
                                      <p:to>
                                        <a:srgbClr val="C9C9C9"/>
                                      </p:to>
                                    </p:animClr>
                                    <p:animClr clrSpc="rgb" dir="cw">
                                      <p:cBhvr>
                                        <p:cTn id="77" dur="10" fill="hold"/>
                                        <p:tgtEl>
                                          <p:spTgt spid="9"/>
                                        </p:tgtEl>
                                        <p:attrNameLst>
                                          <p:attrName>fillcolor</p:attrName>
                                        </p:attrNameLst>
                                      </p:cBhvr>
                                      <p:to>
                                        <a:srgbClr val="C9C9C9"/>
                                      </p:to>
                                    </p:animClr>
                                    <p:set>
                                      <p:cBhvr>
                                        <p:cTn id="78" dur="10" fill="hold"/>
                                        <p:tgtEl>
                                          <p:spTgt spid="9"/>
                                        </p:tgtEl>
                                        <p:attrNameLst>
                                          <p:attrName>fill.type</p:attrName>
                                        </p:attrNameLst>
                                      </p:cBhvr>
                                      <p:to>
                                        <p:strVal val="solid"/>
                                      </p:to>
                                    </p:set>
                                    <p:set>
                                      <p:cBhvr>
                                        <p:cTn id="79" dur="10" fill="hold"/>
                                        <p:tgtEl>
                                          <p:spTgt spid="9"/>
                                        </p:tgtEl>
                                        <p:attrNameLst>
                                          <p:attrName>fill.on</p:attrName>
                                        </p:attrNameLst>
                                      </p:cBhvr>
                                      <p:to>
                                        <p:strVal val="true"/>
                                      </p:to>
                                    </p:set>
                                  </p:childTnLst>
                                </p:cTn>
                              </p:par>
                              <p:par>
                                <p:cTn id="80" presetID="19" presetClass="emph" presetSubtype="0" fill="hold" grpId="2" nodeType="withEffect">
                                  <p:stCondLst>
                                    <p:cond delay="0"/>
                                  </p:stCondLst>
                                  <p:childTnLst>
                                    <p:animClr clrSpc="rgb" dir="cw">
                                      <p:cBhvr override="childStyle">
                                        <p:cTn id="81" dur="10" fill="hold"/>
                                        <p:tgtEl>
                                          <p:spTgt spid="13"/>
                                        </p:tgtEl>
                                        <p:attrNameLst>
                                          <p:attrName>style.color</p:attrName>
                                        </p:attrNameLst>
                                      </p:cBhvr>
                                      <p:to>
                                        <a:srgbClr val="C9C9C9"/>
                                      </p:to>
                                    </p:animClr>
                                    <p:animClr clrSpc="rgb" dir="cw">
                                      <p:cBhvr>
                                        <p:cTn id="82" dur="10" fill="hold"/>
                                        <p:tgtEl>
                                          <p:spTgt spid="13"/>
                                        </p:tgtEl>
                                        <p:attrNameLst>
                                          <p:attrName>fillcolor</p:attrName>
                                        </p:attrNameLst>
                                      </p:cBhvr>
                                      <p:to>
                                        <a:srgbClr val="C9C9C9"/>
                                      </p:to>
                                    </p:animClr>
                                    <p:set>
                                      <p:cBhvr>
                                        <p:cTn id="83" dur="10" fill="hold"/>
                                        <p:tgtEl>
                                          <p:spTgt spid="13"/>
                                        </p:tgtEl>
                                        <p:attrNameLst>
                                          <p:attrName>fill.type</p:attrName>
                                        </p:attrNameLst>
                                      </p:cBhvr>
                                      <p:to>
                                        <p:strVal val="solid"/>
                                      </p:to>
                                    </p:set>
                                    <p:set>
                                      <p:cBhvr>
                                        <p:cTn id="84" dur="10" fill="hold"/>
                                        <p:tgtEl>
                                          <p:spTgt spid="13"/>
                                        </p:tgtEl>
                                        <p:attrNameLst>
                                          <p:attrName>fill.on</p:attrName>
                                        </p:attrNameLst>
                                      </p:cBhvr>
                                      <p:to>
                                        <p:strVal val="true"/>
                                      </p:to>
                                    </p:set>
                                  </p:childTnLst>
                                </p:cTn>
                              </p:par>
                              <p:par>
                                <p:cTn id="85" presetID="1" presetClass="emph" presetSubtype="1" grpId="1" nodeType="withEffect">
                                  <p:stCondLst>
                                    <p:cond delay="0"/>
                                  </p:stCondLst>
                                  <p:childTnLst>
                                    <p:set>
                                      <p:cBhvr>
                                        <p:cTn id="86" dur="indefinite"/>
                                        <p:tgtEl>
                                          <p:spTgt spid="15"/>
                                        </p:tgtEl>
                                        <p:attrNameLst>
                                          <p:attrName>fillcolor</p:attrName>
                                        </p:attrNameLst>
                                      </p:cBhvr>
                                      <p:to>
                                        <p:clrVal>
                                          <a:srgbClr val="C9C9C9"/>
                                        </p:clrVal>
                                      </p:to>
                                    </p:set>
                                    <p:set>
                                      <p:cBhvr>
                                        <p:cTn id="87" dur="indefinite"/>
                                        <p:tgtEl>
                                          <p:spTgt spid="15"/>
                                        </p:tgtEl>
                                        <p:attrNameLst>
                                          <p:attrName>fill.type</p:attrName>
                                        </p:attrNameLst>
                                      </p:cBhvr>
                                      <p:to>
                                        <p:strVal val="solid"/>
                                      </p:to>
                                    </p:set>
                                    <p:set>
                                      <p:cBhvr>
                                        <p:cTn id="88" dur="indefinite"/>
                                        <p:tgtEl>
                                          <p:spTgt spid="15"/>
                                        </p:tgtEl>
                                        <p:attrNameLst>
                                          <p:attrName>fill.on</p:attrName>
                                        </p:attrNameLst>
                                      </p:cBhvr>
                                      <p:to>
                                        <p:strVal val="true"/>
                                      </p:to>
                                    </p:set>
                                  </p:childTnLst>
                                </p:cTn>
                              </p:par>
                              <p:par>
                                <p:cTn id="89" presetID="1" presetClass="emph" presetSubtype="1" grpId="1" nodeType="withEffect">
                                  <p:stCondLst>
                                    <p:cond delay="0"/>
                                  </p:stCondLst>
                                  <p:childTnLst>
                                    <p:set>
                                      <p:cBhvr>
                                        <p:cTn id="90" dur="indefinite"/>
                                        <p:tgtEl>
                                          <p:spTgt spid="16"/>
                                        </p:tgtEl>
                                        <p:attrNameLst>
                                          <p:attrName>fillcolor</p:attrName>
                                        </p:attrNameLst>
                                      </p:cBhvr>
                                      <p:to>
                                        <p:clrVal>
                                          <a:srgbClr val="C9C9C9"/>
                                        </p:clrVal>
                                      </p:to>
                                    </p:set>
                                    <p:set>
                                      <p:cBhvr>
                                        <p:cTn id="91" dur="indefinite"/>
                                        <p:tgtEl>
                                          <p:spTgt spid="16"/>
                                        </p:tgtEl>
                                        <p:attrNameLst>
                                          <p:attrName>fill.type</p:attrName>
                                        </p:attrNameLst>
                                      </p:cBhvr>
                                      <p:to>
                                        <p:strVal val="solid"/>
                                      </p:to>
                                    </p:set>
                                    <p:set>
                                      <p:cBhvr>
                                        <p:cTn id="92" dur="indefinite"/>
                                        <p:tgtEl>
                                          <p:spTgt spid="16"/>
                                        </p:tgtEl>
                                        <p:attrNameLst>
                                          <p:attrName>fill.on</p:attrName>
                                        </p:attrNameLst>
                                      </p:cBhvr>
                                      <p:to>
                                        <p:strVal val="true"/>
                                      </p:to>
                                    </p:set>
                                  </p:childTnLst>
                                </p:cTn>
                              </p:par>
                              <p:par>
                                <p:cTn id="93" presetID="7" presetClass="emph" presetSubtype="1" nodeType="withEffect">
                                  <p:stCondLst>
                                    <p:cond delay="0"/>
                                  </p:stCondLst>
                                  <p:childTnLst>
                                    <p:set>
                                      <p:cBhvr>
                                        <p:cTn id="94" dur="indefinite"/>
                                        <p:tgtEl>
                                          <p:spTgt spid="58"/>
                                        </p:tgtEl>
                                        <p:attrNameLst>
                                          <p:attrName>stroke.color</p:attrName>
                                        </p:attrNameLst>
                                      </p:cBhvr>
                                      <p:to>
                                        <p:clrVal>
                                          <a:srgbClr val="C9C9C9"/>
                                        </p:clrVal>
                                      </p:to>
                                    </p:set>
                                    <p:set>
                                      <p:cBhvr>
                                        <p:cTn id="95" dur="indefinite"/>
                                        <p:tgtEl>
                                          <p:spTgt spid="58"/>
                                        </p:tgtEl>
                                        <p:attrNameLst>
                                          <p:attrName>stroke.on</p:attrName>
                                        </p:attrNameLst>
                                      </p:cBhvr>
                                      <p:to>
                                        <p:strVal val="true"/>
                                      </p:to>
                                    </p:set>
                                  </p:childTnLst>
                                </p:cTn>
                              </p:par>
                              <p:par>
                                <p:cTn id="96" presetID="7" presetClass="emph" presetSubtype="1" nodeType="withEffect">
                                  <p:stCondLst>
                                    <p:cond delay="0"/>
                                  </p:stCondLst>
                                  <p:childTnLst>
                                    <p:set>
                                      <p:cBhvr>
                                        <p:cTn id="97" dur="indefinite"/>
                                        <p:tgtEl>
                                          <p:spTgt spid="55"/>
                                        </p:tgtEl>
                                        <p:attrNameLst>
                                          <p:attrName>stroke.color</p:attrName>
                                        </p:attrNameLst>
                                      </p:cBhvr>
                                      <p:to>
                                        <p:clrVal>
                                          <a:srgbClr val="C9C9C9"/>
                                        </p:clrVal>
                                      </p:to>
                                    </p:set>
                                    <p:set>
                                      <p:cBhvr>
                                        <p:cTn id="98" dur="indefinite"/>
                                        <p:tgtEl>
                                          <p:spTgt spid="55"/>
                                        </p:tgtEl>
                                        <p:attrNameLst>
                                          <p:attrName>stroke.on</p:attrName>
                                        </p:attrNameLst>
                                      </p:cBhvr>
                                      <p:to>
                                        <p:strVal val="true"/>
                                      </p:to>
                                    </p:set>
                                  </p:childTnLst>
                                </p:cTn>
                              </p:par>
                              <p:par>
                                <p:cTn id="99" presetID="7" presetClass="emph" presetSubtype="1" nodeType="withEffect">
                                  <p:stCondLst>
                                    <p:cond delay="0"/>
                                  </p:stCondLst>
                                  <p:childTnLst>
                                    <p:set>
                                      <p:cBhvr>
                                        <p:cTn id="100" dur="indefinite"/>
                                        <p:tgtEl>
                                          <p:spTgt spid="54"/>
                                        </p:tgtEl>
                                        <p:attrNameLst>
                                          <p:attrName>stroke.color</p:attrName>
                                        </p:attrNameLst>
                                      </p:cBhvr>
                                      <p:to>
                                        <p:clrVal>
                                          <a:srgbClr val="C9C9C9"/>
                                        </p:clrVal>
                                      </p:to>
                                    </p:set>
                                    <p:set>
                                      <p:cBhvr>
                                        <p:cTn id="101" dur="indefinite"/>
                                        <p:tgtEl>
                                          <p:spTgt spid="54"/>
                                        </p:tgtEl>
                                        <p:attrNameLst>
                                          <p:attrName>stroke.on</p:attrName>
                                        </p:attrNameLst>
                                      </p:cBhvr>
                                      <p:to>
                                        <p:strVal val="true"/>
                                      </p:to>
                                    </p:set>
                                  </p:childTnLst>
                                </p:cTn>
                              </p:par>
                              <p:par>
                                <p:cTn id="102" presetID="1" presetClass="entr" presetSubtype="0" fill="hold" grpId="2" nodeType="withEffect">
                                  <p:stCondLst>
                                    <p:cond delay="0"/>
                                  </p:stCondLst>
                                  <p:childTnLst>
                                    <p:set>
                                      <p:cBhvr>
                                        <p:cTn id="103"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3" grpId="2" animBg="1"/>
      <p:bldP spid="14" grpId="0" animBg="1"/>
      <p:bldP spid="15" grpId="0" animBg="1"/>
      <p:bldP spid="15" grpId="1" animBg="1"/>
      <p:bldP spid="16" grpId="0" animBg="1"/>
      <p:bldP spid="16" grpId="1" animBg="1"/>
      <p:bldP spid="17" grpId="0" animBg="1"/>
      <p:bldP spid="18" grpId="0" animBg="1"/>
      <p:bldP spid="19" grpId="0" animBg="1"/>
      <p:bldP spid="20" grpId="0" animBg="1"/>
      <p:bldP spid="54" grpId="0" animBg="1"/>
      <p:bldP spid="55" grpId="0" animBg="1"/>
      <p:bldP spid="56" grpId="0" animBg="1"/>
      <p:bldP spid="57" grpId="0" animBg="1"/>
      <p:bldP spid="57" grpId="1" animBg="1"/>
      <p:bldP spid="57" grpId="2" animBg="1"/>
      <p:bldP spid="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2311-2012-02F7-9A9B-F8F79CDE5730}"/>
              </a:ext>
            </a:extLst>
          </p:cNvPr>
          <p:cNvSpPr>
            <a:spLocks noGrp="1"/>
          </p:cNvSpPr>
          <p:nvPr>
            <p:ph type="title"/>
          </p:nvPr>
        </p:nvSpPr>
        <p:spPr/>
        <p:txBody>
          <a:bodyPr/>
          <a:lstStyle/>
          <a:p>
            <a:r>
              <a:rPr lang="en-US"/>
              <a:t>Leaving a legacy</a:t>
            </a:r>
          </a:p>
        </p:txBody>
      </p:sp>
      <p:sp>
        <p:nvSpPr>
          <p:cNvPr id="6" name="Text Placeholder 46">
            <a:extLst>
              <a:ext uri="{FF2B5EF4-FFF2-40B4-BE49-F238E27FC236}">
                <a16:creationId xmlns:a16="http://schemas.microsoft.com/office/drawing/2014/main" id="{4D54C222-C9E3-8D2A-C193-4CE060185D4F}"/>
              </a:ext>
            </a:extLst>
          </p:cNvPr>
          <p:cNvSpPr txBox="1">
            <a:spLocks/>
          </p:cNvSpPr>
          <p:nvPr/>
        </p:nvSpPr>
        <p:spPr>
          <a:xfrm>
            <a:off x="2744788" y="1280160"/>
            <a:ext cx="2285995" cy="2011680"/>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200" b="0" i="1"/>
              <a:t>I want to give back and leave something </a:t>
            </a:r>
            <a:br>
              <a:rPr lang="en-US" sz="2200" b="0" i="1"/>
            </a:br>
            <a:r>
              <a:rPr lang="en-US" sz="2200" b="0" i="1"/>
              <a:t>behind that </a:t>
            </a:r>
            <a:br>
              <a:rPr lang="en-US" sz="2200" b="0" i="1"/>
            </a:br>
            <a:r>
              <a:rPr lang="en-US" sz="2200" b="0" i="1"/>
              <a:t>is meaningful.”</a:t>
            </a:r>
            <a:endParaRPr lang="en-US" sz="2200"/>
          </a:p>
        </p:txBody>
      </p:sp>
      <p:sp>
        <p:nvSpPr>
          <p:cNvPr id="7" name="Content Placeholder 2">
            <a:extLst>
              <a:ext uri="{FF2B5EF4-FFF2-40B4-BE49-F238E27FC236}">
                <a16:creationId xmlns:a16="http://schemas.microsoft.com/office/drawing/2014/main" id="{75B6BDD5-F4A0-D20A-D1D1-F37ED75FE5E8}"/>
              </a:ext>
            </a:extLst>
          </p:cNvPr>
          <p:cNvSpPr txBox="1">
            <a:spLocks/>
          </p:cNvSpPr>
          <p:nvPr/>
        </p:nvSpPr>
        <p:spPr>
          <a:xfrm>
            <a:off x="458789" y="3474720"/>
            <a:ext cx="4572000" cy="256032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pPr lvl="1">
              <a:spcAft>
                <a:spcPts val="1200"/>
              </a:spcAft>
            </a:pPr>
            <a:r>
              <a:rPr lang="en-US" sz="1800"/>
              <a:t>Age: </a:t>
            </a:r>
            <a:r>
              <a:rPr lang="en-US" sz="1800" b="1">
                <a:solidFill>
                  <a:schemeClr val="accent1"/>
                </a:solidFill>
              </a:rPr>
              <a:t>62</a:t>
            </a:r>
          </a:p>
          <a:p>
            <a:pPr lvl="1">
              <a:spcAft>
                <a:spcPts val="1200"/>
              </a:spcAft>
            </a:pPr>
            <a:r>
              <a:rPr lang="en-US" sz="1800"/>
              <a:t>Marital Status: </a:t>
            </a:r>
            <a:r>
              <a:rPr lang="en-US" sz="1800" b="1">
                <a:solidFill>
                  <a:schemeClr val="accent1"/>
                </a:solidFill>
              </a:rPr>
              <a:t>Married</a:t>
            </a:r>
          </a:p>
          <a:p>
            <a:pPr lvl="1">
              <a:spcAft>
                <a:spcPts val="1200"/>
              </a:spcAft>
            </a:pPr>
            <a:r>
              <a:rPr lang="en-US" sz="1800"/>
              <a:t>Retirement Savings: </a:t>
            </a:r>
            <a:r>
              <a:rPr lang="en-US" sz="1800" b="1">
                <a:solidFill>
                  <a:schemeClr val="accent1"/>
                </a:solidFill>
              </a:rPr>
              <a:t>$9,000,000</a:t>
            </a:r>
          </a:p>
          <a:p>
            <a:pPr lvl="1">
              <a:spcAft>
                <a:spcPts val="1200"/>
              </a:spcAft>
            </a:pPr>
            <a:r>
              <a:rPr lang="en-US" sz="1800"/>
              <a:t>Monthly Expenses: </a:t>
            </a:r>
            <a:r>
              <a:rPr lang="en-US" sz="1800" b="1">
                <a:solidFill>
                  <a:schemeClr val="accent1"/>
                </a:solidFill>
              </a:rPr>
              <a:t>$10,000/mo.</a:t>
            </a:r>
          </a:p>
          <a:p>
            <a:pPr lvl="1">
              <a:spcAft>
                <a:spcPts val="1200"/>
              </a:spcAft>
            </a:pPr>
            <a:r>
              <a:rPr lang="en-US" sz="1800"/>
              <a:t>Other Income Sources: </a:t>
            </a:r>
            <a:r>
              <a:rPr lang="en-US" sz="1800" b="1">
                <a:solidFill>
                  <a:schemeClr val="accent1"/>
                </a:solidFill>
              </a:rPr>
              <a:t>$0/mo.</a:t>
            </a:r>
          </a:p>
        </p:txBody>
      </p:sp>
      <p:pic>
        <p:nvPicPr>
          <p:cNvPr id="8" name="Picture 7">
            <a:extLst>
              <a:ext uri="{FF2B5EF4-FFF2-40B4-BE49-F238E27FC236}">
                <a16:creationId xmlns:a16="http://schemas.microsoft.com/office/drawing/2014/main" id="{7C7D22DA-192C-1F55-B795-92587983425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8788" y="1280160"/>
            <a:ext cx="2011680" cy="2011680"/>
          </a:xfrm>
          <a:prstGeom prst="rect">
            <a:avLst/>
          </a:prstGeom>
        </p:spPr>
      </p:pic>
      <p:cxnSp>
        <p:nvCxnSpPr>
          <p:cNvPr id="9" name="Straight Connector 8">
            <a:extLst>
              <a:ext uri="{FF2B5EF4-FFF2-40B4-BE49-F238E27FC236}">
                <a16:creationId xmlns:a16="http://schemas.microsoft.com/office/drawing/2014/main" id="{6FBAA2C8-6586-4897-AFDA-2FFCA06995EF}"/>
              </a:ext>
              <a:ext uri="{C183D7F6-B498-43B3-948B-1728B52AA6E4}">
                <adec:decorative xmlns:adec="http://schemas.microsoft.com/office/drawing/2017/decorative" val="1"/>
              </a:ext>
            </a:extLst>
          </p:cNvPr>
          <p:cNvCxnSpPr/>
          <p:nvPr/>
        </p:nvCxnSpPr>
        <p:spPr>
          <a:xfrm>
            <a:off x="5030788" y="1280160"/>
            <a:ext cx="0" cy="475488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10" name="Text Placeholder 46">
            <a:extLst>
              <a:ext uri="{FF2B5EF4-FFF2-40B4-BE49-F238E27FC236}">
                <a16:creationId xmlns:a16="http://schemas.microsoft.com/office/drawing/2014/main" id="{C680A364-F003-2FE0-AE0B-EBF366275275}"/>
              </a:ext>
              <a:ext uri="{C183D7F6-B498-43B3-948B-1728B52AA6E4}">
                <adec:decorative xmlns:adec="http://schemas.microsoft.com/office/drawing/2017/decorative" val="1"/>
              </a:ext>
            </a:extLst>
          </p:cNvPr>
          <p:cNvSpPr txBox="1">
            <a:spLocks/>
          </p:cNvSpPr>
          <p:nvPr/>
        </p:nvSpPr>
        <p:spPr>
          <a:xfrm>
            <a:off x="2298146" y="1095278"/>
            <a:ext cx="368099" cy="36933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defRPr/>
            </a:pPr>
            <a:r>
              <a:rPr lang="en-US" sz="5400" b="0" i="1"/>
              <a:t>“</a:t>
            </a:r>
            <a:endParaRPr lang="en-US" sz="5400"/>
          </a:p>
        </p:txBody>
      </p:sp>
      <p:grpSp>
        <p:nvGrpSpPr>
          <p:cNvPr id="11" name="Group 10" descr="Three circles representing early, full retirement age, and late Social Security claiming options. The early benefit at age 62 is $1,960, the full retirement age benefit at age 67 is $2,800, and the delayed benefit at age 70 is $3,472. The age 62 option of $1,960 is highlighted as the best option for the scenario.">
            <a:extLst>
              <a:ext uri="{FF2B5EF4-FFF2-40B4-BE49-F238E27FC236}">
                <a16:creationId xmlns:a16="http://schemas.microsoft.com/office/drawing/2014/main" id="{DC01D884-7F3F-336B-01B3-DB4FE6048EB4}"/>
              </a:ext>
            </a:extLst>
          </p:cNvPr>
          <p:cNvGrpSpPr/>
          <p:nvPr/>
        </p:nvGrpSpPr>
        <p:grpSpPr>
          <a:xfrm>
            <a:off x="6128055" y="1393116"/>
            <a:ext cx="1097287" cy="1097280"/>
            <a:chOff x="6126466" y="1371600"/>
            <a:chExt cx="1097287" cy="1097280"/>
          </a:xfrm>
        </p:grpSpPr>
        <p:sp>
          <p:nvSpPr>
            <p:cNvPr id="12" name="Oval 11">
              <a:extLst>
                <a:ext uri="{FF2B5EF4-FFF2-40B4-BE49-F238E27FC236}">
                  <a16:creationId xmlns:a16="http://schemas.microsoft.com/office/drawing/2014/main" id="{AFD08673-5548-19B0-03D9-98F635A57ADB}"/>
                </a:ext>
              </a:extLst>
            </p:cNvPr>
            <p:cNvSpPr>
              <a:spLocks noChangeAspect="1"/>
            </p:cNvSpPr>
            <p:nvPr/>
          </p:nvSpPr>
          <p:spPr>
            <a:xfrm>
              <a:off x="6126473" y="1371600"/>
              <a:ext cx="1097280" cy="1097280"/>
            </a:xfrm>
            <a:prstGeom prst="ellipse">
              <a:avLst/>
            </a:prstGeom>
            <a:noFill/>
            <a:ln>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3" name="TextBox 12">
              <a:extLst>
                <a:ext uri="{FF2B5EF4-FFF2-40B4-BE49-F238E27FC236}">
                  <a16:creationId xmlns:a16="http://schemas.microsoft.com/office/drawing/2014/main" id="{0B3A6FDD-6B79-AFB1-C6DA-324C1D06BEFD}"/>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767676"/>
                  </a:solidFill>
                  <a:latin typeface="Arial"/>
                </a:rPr>
                <a:t>$1,960</a:t>
              </a:r>
            </a:p>
          </p:txBody>
        </p:sp>
      </p:grpSp>
      <p:sp>
        <p:nvSpPr>
          <p:cNvPr id="14" name="Text Placeholder 3">
            <a:extLst>
              <a:ext uri="{FF2B5EF4-FFF2-40B4-BE49-F238E27FC236}">
                <a16:creationId xmlns:a16="http://schemas.microsoft.com/office/drawing/2014/main" id="{C3200A56-3C6D-17F5-FEB8-6F9B6365ECBA}"/>
              </a:ext>
            </a:extLst>
          </p:cNvPr>
          <p:cNvSpPr txBox="1">
            <a:spLocks/>
          </p:cNvSpPr>
          <p:nvPr/>
        </p:nvSpPr>
        <p:spPr>
          <a:xfrm>
            <a:off x="5487988" y="4023360"/>
            <a:ext cx="6492240" cy="2011676"/>
          </a:xfrm>
          <a:prstGeom prst="rect">
            <a:avLst/>
          </a:prstGeom>
        </p:spPr>
        <p:txBody>
          <a:bodyPr lIns="0" tIns="0" rIns="0" bIns="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182880">
              <a:spcAft>
                <a:spcPts val="1800"/>
              </a:spcAft>
              <a:buClr>
                <a:schemeClr val="accent1"/>
              </a:buClr>
              <a:buSzPct val="110000"/>
              <a:defRPr/>
            </a:pPr>
            <a:r>
              <a:rPr lang="en-US" sz="2000">
                <a:solidFill>
                  <a:srgbClr val="000000"/>
                </a:solidFill>
                <a:latin typeface="Arial"/>
                <a:cs typeface="Arial"/>
              </a:rPr>
              <a:t>By claiming Social Security early, Emily can use her benefits to impact causes she cares about today.</a:t>
            </a:r>
          </a:p>
          <a:p>
            <a:pPr marL="182880" indent="-182880">
              <a:spcAft>
                <a:spcPts val="1800"/>
              </a:spcAft>
              <a:buClr>
                <a:schemeClr val="accent1"/>
              </a:buClr>
              <a:buSzPct val="110000"/>
              <a:defRPr/>
            </a:pPr>
            <a:r>
              <a:rPr lang="en-US" sz="2000">
                <a:solidFill>
                  <a:srgbClr val="000000"/>
                </a:solidFill>
                <a:latin typeface="Arial"/>
                <a:cs typeface="Arial"/>
              </a:rPr>
              <a:t>Emily can also choose to take her benefits early and invest them for growth with the goal of leaving a large legacy.</a:t>
            </a:r>
          </a:p>
        </p:txBody>
      </p:sp>
      <p:cxnSp>
        <p:nvCxnSpPr>
          <p:cNvPr id="15" name="Straight Connector 14">
            <a:extLst>
              <a:ext uri="{FF2B5EF4-FFF2-40B4-BE49-F238E27FC236}">
                <a16:creationId xmlns:a16="http://schemas.microsoft.com/office/drawing/2014/main" id="{C7CDE82F-E877-690B-182B-C9DE991F4FB9}"/>
              </a:ext>
              <a:ext uri="{C183D7F6-B498-43B3-948B-1728B52AA6E4}">
                <adec:decorative xmlns:adec="http://schemas.microsoft.com/office/drawing/2017/decorative" val="1"/>
              </a:ext>
            </a:extLst>
          </p:cNvPr>
          <p:cNvCxnSpPr>
            <a:cxnSpLocks/>
          </p:cNvCxnSpPr>
          <p:nvPr/>
        </p:nvCxnSpPr>
        <p:spPr>
          <a:xfrm>
            <a:off x="6036628" y="2920702"/>
            <a:ext cx="4937760" cy="0"/>
          </a:xfrm>
          <a:prstGeom prst="line">
            <a:avLst/>
          </a:prstGeom>
          <a:ln w="19050">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52EEC68-EE80-AC5F-AF3C-0AA96FCB7B23}"/>
              </a:ext>
              <a:ext uri="{C183D7F6-B498-43B3-948B-1728B52AA6E4}">
                <adec:decorative xmlns:adec="http://schemas.microsoft.com/office/drawing/2017/decorative" val="1"/>
              </a:ext>
            </a:extLst>
          </p:cNvPr>
          <p:cNvGrpSpPr/>
          <p:nvPr/>
        </p:nvGrpSpPr>
        <p:grpSpPr>
          <a:xfrm>
            <a:off x="7911145" y="1240977"/>
            <a:ext cx="1097287" cy="1097280"/>
            <a:chOff x="6126466" y="1371600"/>
            <a:chExt cx="1097287" cy="1097280"/>
          </a:xfrm>
        </p:grpSpPr>
        <p:sp>
          <p:nvSpPr>
            <p:cNvPr id="17" name="Oval 16">
              <a:extLst>
                <a:ext uri="{FF2B5EF4-FFF2-40B4-BE49-F238E27FC236}">
                  <a16:creationId xmlns:a16="http://schemas.microsoft.com/office/drawing/2014/main" id="{DC049D90-1CDF-F6C5-8663-189ADDD6FC37}"/>
                </a:ext>
              </a:extLst>
            </p:cNvPr>
            <p:cNvSpPr>
              <a:spLocks noChangeAspect="1"/>
            </p:cNvSpPr>
            <p:nvPr/>
          </p:nvSpPr>
          <p:spPr>
            <a:xfrm>
              <a:off x="6126473" y="1371600"/>
              <a:ext cx="1097280" cy="1097280"/>
            </a:xfrm>
            <a:prstGeom prst="ellipse">
              <a:avLst/>
            </a:prstGeom>
            <a:no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8" name="TextBox 17">
              <a:extLst>
                <a:ext uri="{FF2B5EF4-FFF2-40B4-BE49-F238E27FC236}">
                  <a16:creationId xmlns:a16="http://schemas.microsoft.com/office/drawing/2014/main" id="{4F3A53D3-B364-66D9-817B-B22A57D48CF8}"/>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8C8C8C"/>
                  </a:solidFill>
                  <a:latin typeface="Arial"/>
                </a:rPr>
                <a:t>$2,800</a:t>
              </a:r>
            </a:p>
          </p:txBody>
        </p:sp>
      </p:grpSp>
      <p:grpSp>
        <p:nvGrpSpPr>
          <p:cNvPr id="19" name="Group 18">
            <a:extLst>
              <a:ext uri="{FF2B5EF4-FFF2-40B4-BE49-F238E27FC236}">
                <a16:creationId xmlns:a16="http://schemas.microsoft.com/office/drawing/2014/main" id="{F87E9D13-BEA3-F802-CA8B-AEE067BE4609}"/>
              </a:ext>
              <a:ext uri="{C183D7F6-B498-43B3-948B-1728B52AA6E4}">
                <adec:decorative xmlns:adec="http://schemas.microsoft.com/office/drawing/2017/decorative" val="1"/>
              </a:ext>
            </a:extLst>
          </p:cNvPr>
          <p:cNvGrpSpPr/>
          <p:nvPr/>
        </p:nvGrpSpPr>
        <p:grpSpPr>
          <a:xfrm>
            <a:off x="9694225" y="1095277"/>
            <a:ext cx="1097287" cy="1097280"/>
            <a:chOff x="6126466" y="1371600"/>
            <a:chExt cx="1097287" cy="1097280"/>
          </a:xfrm>
        </p:grpSpPr>
        <p:sp>
          <p:nvSpPr>
            <p:cNvPr id="20" name="Oval 19">
              <a:extLst>
                <a:ext uri="{FF2B5EF4-FFF2-40B4-BE49-F238E27FC236}">
                  <a16:creationId xmlns:a16="http://schemas.microsoft.com/office/drawing/2014/main" id="{561C24B6-C46A-E183-333A-08DC09A5C5EE}"/>
                </a:ext>
              </a:extLst>
            </p:cNvPr>
            <p:cNvSpPr>
              <a:spLocks noChangeAspect="1"/>
            </p:cNvSpPr>
            <p:nvPr/>
          </p:nvSpPr>
          <p:spPr>
            <a:xfrm>
              <a:off x="6126473" y="1371600"/>
              <a:ext cx="1097280" cy="1097280"/>
            </a:xfrm>
            <a:prstGeom prst="ellipse">
              <a:avLst/>
            </a:prstGeom>
            <a:no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1" name="TextBox 20">
              <a:extLst>
                <a:ext uri="{FF2B5EF4-FFF2-40B4-BE49-F238E27FC236}">
                  <a16:creationId xmlns:a16="http://schemas.microsoft.com/office/drawing/2014/main" id="{1915D32F-9DF0-A43C-E411-D9EC68047600}"/>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8C8C8C"/>
                  </a:solidFill>
                  <a:latin typeface="Arial"/>
                </a:rPr>
                <a:t>$3,472</a:t>
              </a:r>
            </a:p>
          </p:txBody>
        </p:sp>
      </p:grpSp>
      <p:grpSp>
        <p:nvGrpSpPr>
          <p:cNvPr id="22" name="Group 21">
            <a:extLst>
              <a:ext uri="{FF2B5EF4-FFF2-40B4-BE49-F238E27FC236}">
                <a16:creationId xmlns:a16="http://schemas.microsoft.com/office/drawing/2014/main" id="{6DA40232-F9EB-6985-2540-BA032FDC73EB}"/>
              </a:ext>
              <a:ext uri="{C183D7F6-B498-43B3-948B-1728B52AA6E4}">
                <adec:decorative xmlns:adec="http://schemas.microsoft.com/office/drawing/2017/decorative" val="1"/>
              </a:ext>
            </a:extLst>
          </p:cNvPr>
          <p:cNvGrpSpPr/>
          <p:nvPr/>
        </p:nvGrpSpPr>
        <p:grpSpPr>
          <a:xfrm>
            <a:off x="6128273" y="3103583"/>
            <a:ext cx="4663228" cy="461665"/>
            <a:chOff x="6126685" y="3103582"/>
            <a:chExt cx="4663228" cy="461665"/>
          </a:xfrm>
        </p:grpSpPr>
        <p:sp>
          <p:nvSpPr>
            <p:cNvPr id="23" name="TextBox 22">
              <a:extLst>
                <a:ext uri="{FF2B5EF4-FFF2-40B4-BE49-F238E27FC236}">
                  <a16:creationId xmlns:a16="http://schemas.microsoft.com/office/drawing/2014/main" id="{866A4A2F-4391-1B54-F0BF-F0E5F925B03B}"/>
                </a:ext>
              </a:extLst>
            </p:cNvPr>
            <p:cNvSpPr txBox="1"/>
            <p:nvPr/>
          </p:nvSpPr>
          <p:spPr>
            <a:xfrm>
              <a:off x="6126685"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62</a:t>
              </a:r>
            </a:p>
          </p:txBody>
        </p:sp>
        <p:sp>
          <p:nvSpPr>
            <p:cNvPr id="24" name="TextBox 23">
              <a:extLst>
                <a:ext uri="{FF2B5EF4-FFF2-40B4-BE49-F238E27FC236}">
                  <a16:creationId xmlns:a16="http://schemas.microsoft.com/office/drawing/2014/main" id="{A27900D6-E30F-AFB0-B0A1-52E381282363}"/>
                </a:ext>
              </a:extLst>
            </p:cNvPr>
            <p:cNvSpPr txBox="1"/>
            <p:nvPr/>
          </p:nvSpPr>
          <p:spPr>
            <a:xfrm>
              <a:off x="7909556"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FRA</a:t>
              </a:r>
            </a:p>
          </p:txBody>
        </p:sp>
        <p:sp>
          <p:nvSpPr>
            <p:cNvPr id="25" name="TextBox 24">
              <a:extLst>
                <a:ext uri="{FF2B5EF4-FFF2-40B4-BE49-F238E27FC236}">
                  <a16:creationId xmlns:a16="http://schemas.microsoft.com/office/drawing/2014/main" id="{D0992490-08D9-D56A-DCF1-81B2080C5E8A}"/>
                </a:ext>
              </a:extLst>
            </p:cNvPr>
            <p:cNvSpPr txBox="1"/>
            <p:nvPr/>
          </p:nvSpPr>
          <p:spPr>
            <a:xfrm>
              <a:off x="9692636"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70</a:t>
              </a:r>
            </a:p>
          </p:txBody>
        </p:sp>
      </p:grpSp>
      <p:grpSp>
        <p:nvGrpSpPr>
          <p:cNvPr id="26" name="Group 25">
            <a:extLst>
              <a:ext uri="{FF2B5EF4-FFF2-40B4-BE49-F238E27FC236}">
                <a16:creationId xmlns:a16="http://schemas.microsoft.com/office/drawing/2014/main" id="{6148E694-1A48-59A1-7D96-D92AAE7654E8}"/>
              </a:ext>
              <a:ext uri="{C183D7F6-B498-43B3-948B-1728B52AA6E4}">
                <adec:decorative xmlns:adec="http://schemas.microsoft.com/office/drawing/2017/decorative" val="1"/>
              </a:ext>
            </a:extLst>
          </p:cNvPr>
          <p:cNvGrpSpPr/>
          <p:nvPr/>
        </p:nvGrpSpPr>
        <p:grpSpPr>
          <a:xfrm>
            <a:off x="6585268" y="2189182"/>
            <a:ext cx="3749040" cy="835510"/>
            <a:chOff x="6583680" y="2189182"/>
            <a:chExt cx="3749040" cy="835510"/>
          </a:xfrm>
        </p:grpSpPr>
        <p:sp>
          <p:nvSpPr>
            <p:cNvPr id="27" name="Oval 26">
              <a:extLst>
                <a:ext uri="{FF2B5EF4-FFF2-40B4-BE49-F238E27FC236}">
                  <a16:creationId xmlns:a16="http://schemas.microsoft.com/office/drawing/2014/main" id="{D1BE97C9-658E-ADF5-BA27-C4135A0FDBC7}"/>
                </a:ext>
              </a:extLst>
            </p:cNvPr>
            <p:cNvSpPr>
              <a:spLocks noChangeAspect="1"/>
            </p:cNvSpPr>
            <p:nvPr/>
          </p:nvSpPr>
          <p:spPr>
            <a:xfrm>
              <a:off x="6583680" y="2829262"/>
              <a:ext cx="182880" cy="182880"/>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8" name="Oval 27">
              <a:extLst>
                <a:ext uri="{FF2B5EF4-FFF2-40B4-BE49-F238E27FC236}">
                  <a16:creationId xmlns:a16="http://schemas.microsoft.com/office/drawing/2014/main" id="{4F705A9E-71F0-32DC-409E-590A6C0E0B7D}"/>
                </a:ext>
              </a:extLst>
            </p:cNvPr>
            <p:cNvSpPr>
              <a:spLocks noChangeAspect="1"/>
            </p:cNvSpPr>
            <p:nvPr/>
          </p:nvSpPr>
          <p:spPr>
            <a:xfrm>
              <a:off x="8366760" y="2841812"/>
              <a:ext cx="182880" cy="182880"/>
            </a:xfrm>
            <a:prstGeom prst="ellipse">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9" name="Oval 28">
              <a:extLst>
                <a:ext uri="{FF2B5EF4-FFF2-40B4-BE49-F238E27FC236}">
                  <a16:creationId xmlns:a16="http://schemas.microsoft.com/office/drawing/2014/main" id="{F4DB7E2E-4807-8368-06B5-AB4C0377F238}"/>
                </a:ext>
              </a:extLst>
            </p:cNvPr>
            <p:cNvSpPr>
              <a:spLocks noChangeAspect="1"/>
            </p:cNvSpPr>
            <p:nvPr/>
          </p:nvSpPr>
          <p:spPr>
            <a:xfrm>
              <a:off x="10149840" y="2841812"/>
              <a:ext cx="182880" cy="182880"/>
            </a:xfrm>
            <a:prstGeom prst="ellipse">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cxnSp>
          <p:nvCxnSpPr>
            <p:cNvPr id="30" name="Straight Connector 29">
              <a:extLst>
                <a:ext uri="{FF2B5EF4-FFF2-40B4-BE49-F238E27FC236}">
                  <a16:creationId xmlns:a16="http://schemas.microsoft.com/office/drawing/2014/main" id="{4E2BE5A1-B312-B101-0BF2-482B0D1D5860}"/>
                </a:ext>
              </a:extLst>
            </p:cNvPr>
            <p:cNvCxnSpPr>
              <a:cxnSpLocks/>
            </p:cNvCxnSpPr>
            <p:nvPr/>
          </p:nvCxnSpPr>
          <p:spPr>
            <a:xfrm>
              <a:off x="10237068" y="2189182"/>
              <a:ext cx="0" cy="731520"/>
            </a:xfrm>
            <a:prstGeom prst="line">
              <a:avLst/>
            </a:prstGeom>
            <a:ln w="5080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BC4DA6-3EDE-3D94-F1C6-7C2126FDCF9C}"/>
                </a:ext>
              </a:extLst>
            </p:cNvPr>
            <p:cNvCxnSpPr>
              <a:cxnSpLocks/>
            </p:cNvCxnSpPr>
            <p:nvPr/>
          </p:nvCxnSpPr>
          <p:spPr>
            <a:xfrm>
              <a:off x="8458194" y="2335486"/>
              <a:ext cx="0" cy="585216"/>
            </a:xfrm>
            <a:prstGeom prst="line">
              <a:avLst/>
            </a:prstGeom>
            <a:ln w="5080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D809EC-DEDE-4621-8ECC-D79599C47DCD}"/>
                </a:ext>
              </a:extLst>
            </p:cNvPr>
            <p:cNvCxnSpPr>
              <a:cxnSpLocks/>
            </p:cNvCxnSpPr>
            <p:nvPr/>
          </p:nvCxnSpPr>
          <p:spPr>
            <a:xfrm>
              <a:off x="6672685" y="2500078"/>
              <a:ext cx="0" cy="420624"/>
            </a:xfrm>
            <a:prstGeom prst="line">
              <a:avLst/>
            </a:prstGeom>
            <a:ln w="50800">
              <a:solidFill>
                <a:srgbClr val="A7A7A7"/>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3572526-1193-418B-0013-75B826CF1FFF}"/>
              </a:ext>
              <a:ext uri="{C183D7F6-B498-43B3-948B-1728B52AA6E4}">
                <adec:decorative xmlns:adec="http://schemas.microsoft.com/office/drawing/2017/decorative" val="1"/>
              </a:ext>
            </a:extLst>
          </p:cNvPr>
          <p:cNvGrpSpPr/>
          <p:nvPr/>
        </p:nvGrpSpPr>
        <p:grpSpPr>
          <a:xfrm>
            <a:off x="6128055" y="1393116"/>
            <a:ext cx="1097287" cy="1097280"/>
            <a:chOff x="6126466" y="1371600"/>
            <a:chExt cx="1097287" cy="1097280"/>
          </a:xfrm>
        </p:grpSpPr>
        <p:sp>
          <p:nvSpPr>
            <p:cNvPr id="34" name="Oval 33">
              <a:extLst>
                <a:ext uri="{FF2B5EF4-FFF2-40B4-BE49-F238E27FC236}">
                  <a16:creationId xmlns:a16="http://schemas.microsoft.com/office/drawing/2014/main" id="{850D1119-CA0D-76AC-F948-CCBD2E3B9642}"/>
                </a:ext>
              </a:extLst>
            </p:cNvPr>
            <p:cNvSpPr>
              <a:spLocks noChangeAspect="1"/>
            </p:cNvSpPr>
            <p:nvPr/>
          </p:nvSpPr>
          <p:spPr>
            <a:xfrm>
              <a:off x="6126473" y="1371600"/>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35" name="TextBox 34">
              <a:extLst>
                <a:ext uri="{FF2B5EF4-FFF2-40B4-BE49-F238E27FC236}">
                  <a16:creationId xmlns:a16="http://schemas.microsoft.com/office/drawing/2014/main" id="{CAEA5FAC-08E6-B376-BC7F-31B31BA3C353}"/>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FFFFFF"/>
                  </a:solidFill>
                  <a:latin typeface="Arial"/>
                </a:rPr>
                <a:t>$1,960</a:t>
              </a:r>
            </a:p>
          </p:txBody>
        </p:sp>
      </p:grpSp>
      <p:grpSp>
        <p:nvGrpSpPr>
          <p:cNvPr id="36" name="Group 35">
            <a:extLst>
              <a:ext uri="{FF2B5EF4-FFF2-40B4-BE49-F238E27FC236}">
                <a16:creationId xmlns:a16="http://schemas.microsoft.com/office/drawing/2014/main" id="{29E33560-76F6-4788-3A84-DA2B396B4D33}"/>
              </a:ext>
              <a:ext uri="{C183D7F6-B498-43B3-948B-1728B52AA6E4}">
                <adec:decorative xmlns:adec="http://schemas.microsoft.com/office/drawing/2017/decorative" val="1"/>
              </a:ext>
            </a:extLst>
          </p:cNvPr>
          <p:cNvGrpSpPr/>
          <p:nvPr/>
        </p:nvGrpSpPr>
        <p:grpSpPr>
          <a:xfrm>
            <a:off x="6586087" y="2484612"/>
            <a:ext cx="182880" cy="538053"/>
            <a:chOff x="11430002" y="2452337"/>
            <a:chExt cx="182880" cy="538053"/>
          </a:xfrm>
        </p:grpSpPr>
        <p:cxnSp>
          <p:nvCxnSpPr>
            <p:cNvPr id="37" name="Straight Connector 36">
              <a:extLst>
                <a:ext uri="{FF2B5EF4-FFF2-40B4-BE49-F238E27FC236}">
                  <a16:creationId xmlns:a16="http://schemas.microsoft.com/office/drawing/2014/main" id="{C912ECFC-F3D0-26E4-1C44-CB6DE49C9F1C}"/>
                </a:ext>
              </a:extLst>
            </p:cNvPr>
            <p:cNvCxnSpPr>
              <a:cxnSpLocks/>
            </p:cNvCxnSpPr>
            <p:nvPr/>
          </p:nvCxnSpPr>
          <p:spPr>
            <a:xfrm>
              <a:off x="11517230" y="2452337"/>
              <a:ext cx="0" cy="42062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2A5C782-61A2-812A-A66E-B6EBC836AD9A}"/>
                </a:ext>
              </a:extLst>
            </p:cNvPr>
            <p:cNvSpPr>
              <a:spLocks noChangeAspect="1"/>
            </p:cNvSpPr>
            <p:nvPr/>
          </p:nvSpPr>
          <p:spPr>
            <a:xfrm>
              <a:off x="11430002" y="2807510"/>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grpSp>
      <p:sp>
        <p:nvSpPr>
          <p:cNvPr id="39" name="TextBox 38">
            <a:extLst>
              <a:ext uri="{FF2B5EF4-FFF2-40B4-BE49-F238E27FC236}">
                <a16:creationId xmlns:a16="http://schemas.microsoft.com/office/drawing/2014/main" id="{BEAF7F0C-84A7-4473-65A0-D491216677DD}"/>
              </a:ext>
              <a:ext uri="{C183D7F6-B498-43B3-948B-1728B52AA6E4}">
                <adec:decorative xmlns:adec="http://schemas.microsoft.com/office/drawing/2017/decorative" val="1"/>
              </a:ext>
            </a:extLst>
          </p:cNvPr>
          <p:cNvSpPr txBox="1"/>
          <p:nvPr/>
        </p:nvSpPr>
        <p:spPr>
          <a:xfrm>
            <a:off x="5097239" y="3166343"/>
            <a:ext cx="1097277" cy="369332"/>
          </a:xfrm>
          <a:prstGeom prst="rect">
            <a:avLst/>
          </a:prstGeom>
          <a:noFill/>
        </p:spPr>
        <p:txBody>
          <a:bodyPr wrap="square" rtlCol="0">
            <a:spAutoFit/>
          </a:bodyPr>
          <a:lstStyle/>
          <a:p>
            <a:pPr algn="r">
              <a:defRPr/>
            </a:pPr>
            <a:r>
              <a:rPr lang="en-US" b="1">
                <a:solidFill>
                  <a:schemeClr val="accent1"/>
                </a:solidFill>
                <a:latin typeface="Arial"/>
              </a:rPr>
              <a:t>AGE</a:t>
            </a:r>
          </a:p>
        </p:txBody>
      </p:sp>
      <p:sp>
        <p:nvSpPr>
          <p:cNvPr id="5" name="Text Placeholder 1">
            <a:extLst>
              <a:ext uri="{FF2B5EF4-FFF2-40B4-BE49-F238E27FC236}">
                <a16:creationId xmlns:a16="http://schemas.microsoft.com/office/drawing/2014/main" id="{17454247-3160-749A-1478-EDC53FD976E6}"/>
              </a:ext>
            </a:extLst>
          </p:cNvPr>
          <p:cNvSpPr>
            <a:spLocks noGrp="1"/>
          </p:cNvSpPr>
          <p:nvPr>
            <p:ph type="body" sz="quarter" idx="40"/>
          </p:nvPr>
        </p:nvSpPr>
        <p:spPr/>
        <p:txBody>
          <a:bodyPr/>
          <a:lstStyle/>
          <a:p>
            <a:r>
              <a:rPr lang="en-US"/>
              <a:t>Source: Social Security Administration. Options are calculated for an individual turning 62 in 2023 with an assumed $2,800</a:t>
            </a:r>
            <a:r>
              <a:rPr lang="en-US" spc="-10"/>
              <a:t> monthly Social Security retirement benefit at FRA (age 67)</a:t>
            </a:r>
            <a:r>
              <a:rPr lang="en-US"/>
              <a:t>. Benefits for ages 62 and 70 are decreased or increased based on the assumed FRA benefit of $2,800</a:t>
            </a:r>
            <a:r>
              <a:rPr lang="en-US" spc="-10"/>
              <a:t>.</a:t>
            </a:r>
          </a:p>
        </p:txBody>
      </p:sp>
    </p:spTree>
    <p:extLst>
      <p:ext uri="{BB962C8B-B14F-4D97-AF65-F5344CB8AC3E}">
        <p14:creationId xmlns:p14="http://schemas.microsoft.com/office/powerpoint/2010/main" val="244495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50"/>
                                        <p:tgtEl>
                                          <p:spTgt spid="39"/>
                                        </p:tgtEl>
                                      </p:cBhvr>
                                    </p:animEffect>
                                  </p:childTnLst>
                                </p:cTn>
                              </p:par>
                            </p:childTnLst>
                          </p:cTn>
                        </p:par>
                        <p:par>
                          <p:cTn id="14" fill="hold">
                            <p:stCondLst>
                              <p:cond delay="25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par>
                                <p:cTn id="21" presetID="21" presetClass="entr" presetSubtype="1" fill="hold"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500"/>
                                        <p:tgtEl>
                                          <p:spTgt spid="11"/>
                                        </p:tgtEl>
                                      </p:cBhvr>
                                    </p:animEffect>
                                  </p:childTnLst>
                                </p:cTn>
                              </p:par>
                              <p:par>
                                <p:cTn id="24" presetID="21" presetClass="entr" presetSubtype="1" fill="hold" nodeType="withEffect">
                                  <p:stCondLst>
                                    <p:cond delay="40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500"/>
                                        <p:tgtEl>
                                          <p:spTgt spid="16"/>
                                        </p:tgtEl>
                                      </p:cBhvr>
                                    </p:animEffect>
                                  </p:childTnLst>
                                </p:cTn>
                              </p:par>
                              <p:par>
                                <p:cTn id="27" presetID="21" presetClass="entr" presetSubtype="1" fill="hold" nodeType="withEffect">
                                  <p:stCondLst>
                                    <p:cond delay="60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childTnLst>
                          </p:cTn>
                        </p:par>
                        <p:par>
                          <p:cTn id="35" fill="hold">
                            <p:stCondLst>
                              <p:cond delay="500"/>
                            </p:stCondLst>
                            <p:childTnLst>
                              <p:par>
                                <p:cTn id="36" presetID="21" presetClass="entr" presetSubtype="1"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heel(1)">
                                      <p:cBhvr>
                                        <p:cTn id="38" dur="25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left)">
                                      <p:cBhvr>
                                        <p:cTn id="43" dur="500"/>
                                        <p:tgtEl>
                                          <p:spTgt spid="14">
                                            <p:txEl>
                                              <p:pRg st="0" end="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wipe(left)">
                                      <p:cBhvr>
                                        <p:cTn id="4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4BB372-1ED6-B7E8-7071-E5B0B4352AA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225"/>
            <a:ext cx="12192000" cy="6858000"/>
          </a:xfrm>
          <a:prstGeom prst="rect">
            <a:avLst/>
          </a:prstGeom>
        </p:spPr>
      </p:pic>
      <p:sp>
        <p:nvSpPr>
          <p:cNvPr id="11" name="Rectangle 10">
            <a:extLst>
              <a:ext uri="{FF2B5EF4-FFF2-40B4-BE49-F238E27FC236}">
                <a16:creationId xmlns:a16="http://schemas.microsoft.com/office/drawing/2014/main" id="{D8507D72-A11A-FBBF-9553-5F37CFF6855A}"/>
              </a:ext>
              <a:ext uri="{C183D7F6-B498-43B3-948B-1728B52AA6E4}">
                <adec:decorative xmlns:adec="http://schemas.microsoft.com/office/drawing/2017/decorative" val="1"/>
              </a:ext>
            </a:extLst>
          </p:cNvPr>
          <p:cNvSpPr/>
          <p:nvPr/>
        </p:nvSpPr>
        <p:spPr>
          <a:xfrm>
            <a:off x="-8860" y="-5225"/>
            <a:ext cx="5701592" cy="4934276"/>
          </a:xfrm>
          <a:prstGeom prst="rect">
            <a:avLst/>
          </a:prstGeom>
          <a:solidFill>
            <a:srgbClr val="FFFFF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12" name="TextBox 11">
            <a:extLst>
              <a:ext uri="{FF2B5EF4-FFF2-40B4-BE49-F238E27FC236}">
                <a16:creationId xmlns:a16="http://schemas.microsoft.com/office/drawing/2014/main" id="{5576BAD0-39AC-097F-6D99-33B83C140F42}"/>
              </a:ext>
            </a:extLst>
          </p:cNvPr>
          <p:cNvSpPr txBox="1"/>
          <p:nvPr/>
        </p:nvSpPr>
        <p:spPr>
          <a:xfrm>
            <a:off x="352058" y="417790"/>
            <a:ext cx="4887468" cy="584775"/>
          </a:xfrm>
          <a:prstGeom prst="rect">
            <a:avLst/>
          </a:prstGeom>
          <a:noFill/>
        </p:spPr>
        <p:txBody>
          <a:bodyPr wrap="square">
            <a:spAutoFit/>
          </a:bodyPr>
          <a:lstStyle/>
          <a:p>
            <a:r>
              <a:rPr kumimoji="0" lang="en-US" sz="3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In 202</a:t>
            </a:r>
            <a:r>
              <a:rPr lang="en-US" sz="3200">
                <a:solidFill>
                  <a:srgbClr val="000000"/>
                </a:solidFill>
                <a:latin typeface="Arial Narrow" panose="020B0606020202030204" pitchFamily="34" charset="0"/>
              </a:rPr>
              <a:t>5 over</a:t>
            </a:r>
            <a:endParaRPr lang="en-CA"/>
          </a:p>
        </p:txBody>
      </p:sp>
      <p:sp>
        <p:nvSpPr>
          <p:cNvPr id="13" name="TextBox 12">
            <a:extLst>
              <a:ext uri="{FF2B5EF4-FFF2-40B4-BE49-F238E27FC236}">
                <a16:creationId xmlns:a16="http://schemas.microsoft.com/office/drawing/2014/main" id="{C86B7BA8-A533-0691-C69D-64FD6E9CB512}"/>
              </a:ext>
            </a:extLst>
          </p:cNvPr>
          <p:cNvSpPr txBox="1"/>
          <p:nvPr/>
        </p:nvSpPr>
        <p:spPr>
          <a:xfrm>
            <a:off x="352058" y="776528"/>
            <a:ext cx="4887468" cy="1831271"/>
          </a:xfrm>
          <a:prstGeom prst="rect">
            <a:avLst/>
          </a:prstGeom>
          <a:noFill/>
        </p:spPr>
        <p:txBody>
          <a:bodyPr wrap="square" rtlCol="0">
            <a:spAutoFit/>
          </a:bodyPr>
          <a:lstStyle/>
          <a:p>
            <a:r>
              <a:rPr lang="en-CA" sz="6500" b="1">
                <a:solidFill>
                  <a:srgbClr val="002EB8"/>
                </a:solidFill>
                <a:latin typeface="+mj-lt"/>
              </a:rPr>
              <a:t>74 MILLION</a:t>
            </a:r>
          </a:p>
          <a:p>
            <a:pPr algn="ctr"/>
            <a:r>
              <a:rPr lang="en-CA" sz="4800" b="1" spc="600">
                <a:latin typeface="+mj-lt"/>
              </a:rPr>
              <a:t>AMERICANS	</a:t>
            </a:r>
          </a:p>
        </p:txBody>
      </p:sp>
      <p:sp>
        <p:nvSpPr>
          <p:cNvPr id="14" name="TextBox 13">
            <a:extLst>
              <a:ext uri="{FF2B5EF4-FFF2-40B4-BE49-F238E27FC236}">
                <a16:creationId xmlns:a16="http://schemas.microsoft.com/office/drawing/2014/main" id="{5075CBBE-FBB8-A85E-C38C-D436E9BE2F9C}"/>
              </a:ext>
            </a:extLst>
          </p:cNvPr>
          <p:cNvSpPr txBox="1"/>
          <p:nvPr/>
        </p:nvSpPr>
        <p:spPr>
          <a:xfrm>
            <a:off x="352058" y="2572245"/>
            <a:ext cx="5113560" cy="1569660"/>
          </a:xfrm>
          <a:prstGeom prst="rect">
            <a:avLst/>
          </a:prstGeom>
          <a:noFill/>
        </p:spPr>
        <p:txBody>
          <a:bodyPr wrap="square">
            <a:spAutoFit/>
          </a:bodyPr>
          <a:lstStyle/>
          <a:p>
            <a:r>
              <a:rPr lang="en-US" sz="3200">
                <a:latin typeface="Arial Narrow" panose="020B0606020202030204" pitchFamily="34" charset="0"/>
              </a:rPr>
              <a:t>received Social Security benefits totaling almost $1.6 trillion in benefits annually.</a:t>
            </a:r>
          </a:p>
        </p:txBody>
      </p:sp>
      <p:sp>
        <p:nvSpPr>
          <p:cNvPr id="15" name="Text Placeholder 2">
            <a:extLst>
              <a:ext uri="{FF2B5EF4-FFF2-40B4-BE49-F238E27FC236}">
                <a16:creationId xmlns:a16="http://schemas.microsoft.com/office/drawing/2014/main" id="{F7E780A8-1270-1297-6452-B3FA43FBE0DB}"/>
              </a:ext>
            </a:extLst>
          </p:cNvPr>
          <p:cNvSpPr txBox="1">
            <a:spLocks noGrp="1"/>
          </p:cNvSpPr>
          <p:nvPr>
            <p:ph type="body" sz="quarter" idx="40"/>
          </p:nvPr>
        </p:nvSpPr>
        <p:spPr>
          <a:prstGeom prst="rect">
            <a:avLst/>
          </a:prstGeom>
          <a:effectLst>
            <a:outerShdw blurRad="63500" sx="102000" sy="102000" algn="ctr" rotWithShape="0">
              <a:prstClr val="black">
                <a:alpha val="40000"/>
              </a:prstClr>
            </a:outerShdw>
          </a:effectLst>
        </p:spPr>
        <p:txBody>
          <a:bodyPr wrap="square" lIns="0" tIns="0" rIns="0" bIns="0" anchor="b" anchorCtr="0">
            <a:spAutoFit/>
          </a:bodyPr>
          <a:lstStyle>
            <a:lvl1pPr marL="0" indent="0" algn="l" defTabSz="1218895" rtl="0" eaLnBrk="1" latinLnBrk="0" hangingPunct="1">
              <a:lnSpc>
                <a:spcPct val="100000"/>
              </a:lnSpc>
              <a:spcBef>
                <a:spcPts val="0"/>
              </a:spcBef>
              <a:spcAft>
                <a:spcPts val="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ts val="1466"/>
              </a:lnSpc>
              <a:spcBef>
                <a:spcPts val="0"/>
              </a:spcBef>
              <a:spcAft>
                <a:spcPts val="200"/>
              </a:spcAft>
              <a:buFont typeface="Arial" panose="020B0604020202020204" pitchFamily="34" charset="0"/>
              <a:buNone/>
              <a:defRPr sz="1333"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ts val="1466"/>
              </a:lnSpc>
              <a:spcBef>
                <a:spcPts val="0"/>
              </a:spcBef>
              <a:spcAft>
                <a:spcPts val="200"/>
              </a:spcAft>
              <a:buFont typeface="Arial" panose="020B0604020202020204" pitchFamily="34" charset="0"/>
              <a:buNone/>
              <a:defRPr sz="16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733"/>
              </a:lnSpc>
              <a:spcBef>
                <a:spcPts val="0"/>
              </a:spcBef>
              <a:spcAft>
                <a:spcPts val="400"/>
              </a:spcAft>
              <a:buFont typeface="Arial" panose="020B0604020202020204" pitchFamily="34" charset="0"/>
              <a:buNone/>
              <a:defRPr sz="1333"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733"/>
              </a:lnSpc>
              <a:spcBef>
                <a:spcPts val="0"/>
              </a:spcBef>
              <a:spcAft>
                <a:spcPts val="400"/>
              </a:spcAft>
              <a:buFont typeface="Arial" panose="020B0604020202020204" pitchFamily="34" charset="0"/>
              <a:buNone/>
              <a:defRPr sz="1333"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t>Source: Fast Facts &amp; Figures About Social Security, September 2025. Monthly Statistical Snapshot, Social Security Administration, November 2025.</a:t>
            </a:r>
            <a:endParaRPr lang="en-US">
              <a:solidFill>
                <a:srgbClr val="000000"/>
              </a:solidFill>
            </a:endParaRPr>
          </a:p>
        </p:txBody>
      </p:sp>
    </p:spTree>
    <p:custDataLst>
      <p:tags r:id="rId1"/>
    </p:custDataLst>
    <p:extLst>
      <p:ext uri="{BB962C8B-B14F-4D97-AF65-F5344CB8AC3E}">
        <p14:creationId xmlns:p14="http://schemas.microsoft.com/office/powerpoint/2010/main" val="3277213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5668-6AC1-8335-7356-A93B76064F7F}"/>
              </a:ext>
            </a:extLst>
          </p:cNvPr>
          <p:cNvSpPr>
            <a:spLocks noGrp="1"/>
          </p:cNvSpPr>
          <p:nvPr>
            <p:ph type="title"/>
          </p:nvPr>
        </p:nvSpPr>
        <p:spPr/>
        <p:txBody>
          <a:bodyPr/>
          <a:lstStyle/>
          <a:p>
            <a:r>
              <a:rPr lang="en-US"/>
              <a:t>Investing Social Security payments</a:t>
            </a:r>
          </a:p>
        </p:txBody>
      </p:sp>
      <p:graphicFrame>
        <p:nvGraphicFramePr>
          <p:cNvPr id="6" name="Chart for Editing Data" descr="Two line charts that show an early Social Security claim and invest strategy versus a delayed claim and invest strategy starting at age 62. By age 100, the early claim and invest line is still greater than the delayed claim and invest line.">
            <a:extLst>
              <a:ext uri="{FF2B5EF4-FFF2-40B4-BE49-F238E27FC236}">
                <a16:creationId xmlns:a16="http://schemas.microsoft.com/office/drawing/2014/main" id="{0508AB6F-A4F4-1806-7C3B-38A01E09B6C0}"/>
              </a:ext>
            </a:extLst>
          </p:cNvPr>
          <p:cNvGraphicFramePr>
            <a:graphicFrameLocks/>
          </p:cNvGraphicFramePr>
          <p:nvPr>
            <p:extLst>
              <p:ext uri="{D42A27DB-BD31-4B8C-83A1-F6EECF244321}">
                <p14:modId xmlns:p14="http://schemas.microsoft.com/office/powerpoint/2010/main" val="3107720178"/>
              </p:ext>
            </p:extLst>
          </p:nvPr>
        </p:nvGraphicFramePr>
        <p:xfrm>
          <a:off x="458788" y="1737358"/>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White Color Box">
            <a:extLst>
              <a:ext uri="{FF2B5EF4-FFF2-40B4-BE49-F238E27FC236}">
                <a16:creationId xmlns:a16="http://schemas.microsoft.com/office/drawing/2014/main" id="{1D337B13-38CB-8743-7CCC-1DC7E1A1EEED}"/>
              </a:ext>
              <a:ext uri="{C183D7F6-B498-43B3-948B-1728B52AA6E4}">
                <adec:decorative xmlns:adec="http://schemas.microsoft.com/office/drawing/2017/decorative" val="1"/>
              </a:ext>
            </a:extLst>
          </p:cNvPr>
          <p:cNvSpPr/>
          <p:nvPr/>
        </p:nvSpPr>
        <p:spPr>
          <a:xfrm>
            <a:off x="458788" y="1686284"/>
            <a:ext cx="8902065" cy="4178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A93D65D5-399A-F93D-81DF-04B77F886452}"/>
              </a:ext>
              <a:ext uri="{C183D7F6-B498-43B3-948B-1728B52AA6E4}">
                <adec:decorative xmlns:adec="http://schemas.microsoft.com/office/drawing/2017/decorative" val="1"/>
              </a:ext>
            </a:extLst>
          </p:cNvPr>
          <p:cNvSpPr txBox="1">
            <a:spLocks/>
          </p:cNvSpPr>
          <p:nvPr/>
        </p:nvSpPr>
        <p:spPr>
          <a:xfrm>
            <a:off x="1281748" y="1097280"/>
            <a:ext cx="9118209" cy="548640"/>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r>
              <a:rPr lang="en-US" sz="1800" b="1"/>
              <a:t>Growth of Social Security Payments with Hypothetical 7% Annual Return</a:t>
            </a:r>
          </a:p>
        </p:txBody>
      </p:sp>
      <p:sp>
        <p:nvSpPr>
          <p:cNvPr id="9" name="TextBox 8">
            <a:extLst>
              <a:ext uri="{FF2B5EF4-FFF2-40B4-BE49-F238E27FC236}">
                <a16:creationId xmlns:a16="http://schemas.microsoft.com/office/drawing/2014/main" id="{74DFCFD3-AF4F-6B4A-1FFB-C1724349CDA1}"/>
              </a:ext>
            </a:extLst>
          </p:cNvPr>
          <p:cNvSpPr txBox="1"/>
          <p:nvPr/>
        </p:nvSpPr>
        <p:spPr>
          <a:xfrm>
            <a:off x="9237028" y="1828801"/>
            <a:ext cx="2377440" cy="1661993"/>
          </a:xfrm>
          <a:prstGeom prst="rect">
            <a:avLst/>
          </a:prstGeom>
          <a:noFill/>
          <a:ln w="12700">
            <a:solidFill>
              <a:schemeClr val="accent1"/>
            </a:solidFill>
          </a:ln>
        </p:spPr>
        <p:txBody>
          <a:bodyPr wrap="square" lIns="137160" tIns="137160" rIns="137160" bIns="137160" rtlCol="0">
            <a:spAutoFit/>
          </a:bodyPr>
          <a:lstStyle/>
          <a:p>
            <a:r>
              <a:rPr lang="en-US" b="1">
                <a:solidFill>
                  <a:schemeClr val="accent1"/>
                </a:solidFill>
              </a:rPr>
              <a:t>Taking benefits early and investing them may generate more for legacy goals</a:t>
            </a:r>
          </a:p>
        </p:txBody>
      </p:sp>
      <p:pic>
        <p:nvPicPr>
          <p:cNvPr id="10" name="Picture 9">
            <a:extLst>
              <a:ext uri="{FF2B5EF4-FFF2-40B4-BE49-F238E27FC236}">
                <a16:creationId xmlns:a16="http://schemas.microsoft.com/office/drawing/2014/main" id="{92141DAF-70B4-DCC7-A120-CDEA21B6F27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8788" y="914400"/>
            <a:ext cx="731520" cy="731520"/>
          </a:xfrm>
          <a:prstGeom prst="rect">
            <a:avLst/>
          </a:prstGeom>
        </p:spPr>
      </p:pic>
      <p:grpSp>
        <p:nvGrpSpPr>
          <p:cNvPr id="11" name="Chart Background">
            <a:extLst>
              <a:ext uri="{FF2B5EF4-FFF2-40B4-BE49-F238E27FC236}">
                <a16:creationId xmlns:a16="http://schemas.microsoft.com/office/drawing/2014/main" id="{CF1E675E-3446-916D-CEA6-C772E7E57E89}"/>
              </a:ext>
              <a:ext uri="{C183D7F6-B498-43B3-948B-1728B52AA6E4}">
                <adec:decorative xmlns:adec="http://schemas.microsoft.com/office/drawing/2017/decorative" val="1"/>
              </a:ext>
            </a:extLst>
          </p:cNvPr>
          <p:cNvGrpSpPr/>
          <p:nvPr/>
        </p:nvGrpSpPr>
        <p:grpSpPr>
          <a:xfrm>
            <a:off x="541819" y="1788003"/>
            <a:ext cx="8484199" cy="3910042"/>
            <a:chOff x="540230" y="1788003"/>
            <a:chExt cx="8484199" cy="3910042"/>
          </a:xfrm>
        </p:grpSpPr>
        <p:sp>
          <p:nvSpPr>
            <p:cNvPr id="12" name="Freeform 5">
              <a:extLst>
                <a:ext uri="{FF2B5EF4-FFF2-40B4-BE49-F238E27FC236}">
                  <a16:creationId xmlns:a16="http://schemas.microsoft.com/office/drawing/2014/main" id="{CE848619-053A-9054-1911-6337B64D3BE6}"/>
                </a:ext>
              </a:extLst>
            </p:cNvPr>
            <p:cNvSpPr/>
            <p:nvPr/>
          </p:nvSpPr>
          <p:spPr bwMode="auto">
            <a:xfrm>
              <a:off x="1360967" y="1889603"/>
              <a:ext cx="7642225" cy="2184400"/>
            </a:xfrm>
            <a:custGeom>
              <a:avLst/>
              <a:gdLst>
                <a:gd name="T0" fmla="*/ 0 w 4814"/>
                <a:gd name="T1" fmla="*/ 1376 h 1376"/>
                <a:gd name="T2" fmla="*/ 4814 w 4814"/>
                <a:gd name="T3" fmla="*/ 1376 h 1376"/>
                <a:gd name="T4" fmla="*/ 0 w 4814"/>
                <a:gd name="T5" fmla="*/ 687 h 1376"/>
                <a:gd name="T6" fmla="*/ 4814 w 4814"/>
                <a:gd name="T7" fmla="*/ 687 h 1376"/>
                <a:gd name="T8" fmla="*/ 0 w 4814"/>
                <a:gd name="T9" fmla="*/ 0 h 1376"/>
                <a:gd name="T10" fmla="*/ 4814 w 4814"/>
                <a:gd name="T11" fmla="*/ 0 h 1376"/>
              </a:gdLst>
              <a:ahLst/>
              <a:cxnLst>
                <a:cxn ang="0">
                  <a:pos x="T0" y="T1"/>
                </a:cxn>
                <a:cxn ang="0">
                  <a:pos x="T2" y="T3"/>
                </a:cxn>
                <a:cxn ang="0">
                  <a:pos x="T4" y="T5"/>
                </a:cxn>
                <a:cxn ang="0">
                  <a:pos x="T6" y="T7"/>
                </a:cxn>
                <a:cxn ang="0">
                  <a:pos x="T8" y="T9"/>
                </a:cxn>
                <a:cxn ang="0">
                  <a:pos x="T10" y="T11"/>
                </a:cxn>
              </a:cxnLst>
              <a:rect l="0" t="0" r="r" b="b"/>
              <a:pathLst>
                <a:path w="4814" h="1376">
                  <a:moveTo>
                    <a:pt x="0" y="1376"/>
                  </a:moveTo>
                  <a:lnTo>
                    <a:pt x="4814" y="1376"/>
                  </a:lnTo>
                  <a:moveTo>
                    <a:pt x="0" y="687"/>
                  </a:moveTo>
                  <a:lnTo>
                    <a:pt x="4814" y="687"/>
                  </a:lnTo>
                  <a:moveTo>
                    <a:pt x="0" y="0"/>
                  </a:moveTo>
                  <a:lnTo>
                    <a:pt x="4814" y="0"/>
                  </a:lnTo>
                </a:path>
              </a:pathLst>
            </a:custGeom>
            <a:noFill/>
            <a:ln w="12700" cap="flat">
              <a:solidFill>
                <a:srgbClr val="C9C9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13" name="Rectangle 9">
              <a:extLst>
                <a:ext uri="{FF2B5EF4-FFF2-40B4-BE49-F238E27FC236}">
                  <a16:creationId xmlns:a16="http://schemas.microsoft.com/office/drawing/2014/main" id="{E5A0F03E-DCF8-8877-AD9C-B9FFCE165473}"/>
                </a:ext>
              </a:extLst>
            </p:cNvPr>
            <p:cNvSpPr/>
            <p:nvPr/>
          </p:nvSpPr>
          <p:spPr bwMode="auto">
            <a:xfrm>
              <a:off x="1067280" y="50646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a:solidFill>
                    <a:srgbClr val="000000"/>
                  </a:solidFill>
                  <a:latin typeface="Arial Narrow" panose="020B0606020202030204" pitchFamily="34" charset="0"/>
                </a:rPr>
                <a:t>$0</a:t>
              </a:r>
              <a:endParaRPr lang="en-US" altLang="en-US">
                <a:solidFill>
                  <a:srgbClr val="000000"/>
                </a:solidFill>
              </a:endParaRPr>
            </a:p>
          </p:txBody>
        </p:sp>
        <p:sp>
          <p:nvSpPr>
            <p:cNvPr id="14" name="Rectangle 10">
              <a:extLst>
                <a:ext uri="{FF2B5EF4-FFF2-40B4-BE49-F238E27FC236}">
                  <a16:creationId xmlns:a16="http://schemas.microsoft.com/office/drawing/2014/main" id="{3ED8BD1B-502F-93EA-D54F-C2025046EA46}"/>
                </a:ext>
              </a:extLst>
            </p:cNvPr>
            <p:cNvSpPr/>
            <p:nvPr/>
          </p:nvSpPr>
          <p:spPr bwMode="auto">
            <a:xfrm>
              <a:off x="540230" y="3972403"/>
              <a:ext cx="6796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a:solidFill>
                    <a:srgbClr val="000000"/>
                  </a:solidFill>
                  <a:latin typeface="Arial Narrow" panose="020B0606020202030204" pitchFamily="34" charset="0"/>
                </a:rPr>
                <a:t>$1,500,000</a:t>
              </a:r>
              <a:endParaRPr lang="en-US" altLang="en-US">
                <a:solidFill>
                  <a:srgbClr val="000000"/>
                </a:solidFill>
              </a:endParaRPr>
            </a:p>
          </p:txBody>
        </p:sp>
        <p:sp>
          <p:nvSpPr>
            <p:cNvPr id="15" name="Rectangle 11">
              <a:extLst>
                <a:ext uri="{FF2B5EF4-FFF2-40B4-BE49-F238E27FC236}">
                  <a16:creationId xmlns:a16="http://schemas.microsoft.com/office/drawing/2014/main" id="{6624B649-31E6-0992-E025-8CD533CD68F9}"/>
                </a:ext>
              </a:extLst>
            </p:cNvPr>
            <p:cNvSpPr/>
            <p:nvPr/>
          </p:nvSpPr>
          <p:spPr bwMode="auto">
            <a:xfrm>
              <a:off x="540230" y="2880203"/>
              <a:ext cx="6796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a:solidFill>
                    <a:srgbClr val="000000"/>
                  </a:solidFill>
                  <a:latin typeface="Arial Narrow" panose="020B0606020202030204" pitchFamily="34" charset="0"/>
                </a:rPr>
                <a:t>$3,000,000</a:t>
              </a:r>
              <a:endParaRPr lang="en-US" altLang="en-US">
                <a:solidFill>
                  <a:srgbClr val="000000"/>
                </a:solidFill>
              </a:endParaRPr>
            </a:p>
          </p:txBody>
        </p:sp>
        <p:sp>
          <p:nvSpPr>
            <p:cNvPr id="16" name="Rectangle 12">
              <a:extLst>
                <a:ext uri="{FF2B5EF4-FFF2-40B4-BE49-F238E27FC236}">
                  <a16:creationId xmlns:a16="http://schemas.microsoft.com/office/drawing/2014/main" id="{255E7945-83A7-C8B8-8E97-AAE00DBA2068}"/>
                </a:ext>
              </a:extLst>
            </p:cNvPr>
            <p:cNvSpPr/>
            <p:nvPr/>
          </p:nvSpPr>
          <p:spPr bwMode="auto">
            <a:xfrm>
              <a:off x="540230" y="1788003"/>
              <a:ext cx="6796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a:solidFill>
                    <a:srgbClr val="000000"/>
                  </a:solidFill>
                  <a:latin typeface="Arial Narrow" panose="020B0606020202030204" pitchFamily="34" charset="0"/>
                </a:rPr>
                <a:t>$4,500,000</a:t>
              </a:r>
              <a:endParaRPr lang="en-US" altLang="en-US">
                <a:solidFill>
                  <a:srgbClr val="000000"/>
                </a:solidFill>
              </a:endParaRPr>
            </a:p>
          </p:txBody>
        </p:sp>
        <p:sp>
          <p:nvSpPr>
            <p:cNvPr id="17" name="Rectangle 13">
              <a:extLst>
                <a:ext uri="{FF2B5EF4-FFF2-40B4-BE49-F238E27FC236}">
                  <a16:creationId xmlns:a16="http://schemas.microsoft.com/office/drawing/2014/main" id="{78D61099-1170-9B03-DCB4-75CDAD005DE7}"/>
                </a:ext>
              </a:extLst>
            </p:cNvPr>
            <p:cNvSpPr/>
            <p:nvPr/>
          </p:nvSpPr>
          <p:spPr bwMode="auto">
            <a:xfrm>
              <a:off x="1380017" y="52678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60</a:t>
              </a:r>
              <a:endParaRPr lang="en-US" altLang="en-US">
                <a:solidFill>
                  <a:srgbClr val="000000"/>
                </a:solidFill>
              </a:endParaRPr>
            </a:p>
          </p:txBody>
        </p:sp>
        <p:sp>
          <p:nvSpPr>
            <p:cNvPr id="18" name="Rectangle 14">
              <a:extLst>
                <a:ext uri="{FF2B5EF4-FFF2-40B4-BE49-F238E27FC236}">
                  <a16:creationId xmlns:a16="http://schemas.microsoft.com/office/drawing/2014/main" id="{512207A8-70AF-A23D-675D-D778D73FBB64}"/>
                </a:ext>
              </a:extLst>
            </p:cNvPr>
            <p:cNvSpPr/>
            <p:nvPr/>
          </p:nvSpPr>
          <p:spPr bwMode="auto">
            <a:xfrm>
              <a:off x="2311880" y="52678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65</a:t>
              </a:r>
              <a:endParaRPr lang="en-US" altLang="en-US">
                <a:solidFill>
                  <a:srgbClr val="000000"/>
                </a:solidFill>
              </a:endParaRPr>
            </a:p>
          </p:txBody>
        </p:sp>
        <p:sp>
          <p:nvSpPr>
            <p:cNvPr id="19" name="Rectangle 15">
              <a:extLst>
                <a:ext uri="{FF2B5EF4-FFF2-40B4-BE49-F238E27FC236}">
                  <a16:creationId xmlns:a16="http://schemas.microsoft.com/office/drawing/2014/main" id="{9A7901B7-7D5F-5AC7-11D2-58354CBC0EF3}"/>
                </a:ext>
              </a:extLst>
            </p:cNvPr>
            <p:cNvSpPr/>
            <p:nvPr/>
          </p:nvSpPr>
          <p:spPr bwMode="auto">
            <a:xfrm>
              <a:off x="3243742" y="52678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70</a:t>
              </a:r>
              <a:endParaRPr lang="en-US" altLang="en-US">
                <a:solidFill>
                  <a:srgbClr val="000000"/>
                </a:solidFill>
              </a:endParaRPr>
            </a:p>
          </p:txBody>
        </p:sp>
        <p:sp>
          <p:nvSpPr>
            <p:cNvPr id="20" name="Rectangle 16">
              <a:extLst>
                <a:ext uri="{FF2B5EF4-FFF2-40B4-BE49-F238E27FC236}">
                  <a16:creationId xmlns:a16="http://schemas.microsoft.com/office/drawing/2014/main" id="{386451F2-1995-C6F0-C4EE-71356F36C48D}"/>
                </a:ext>
              </a:extLst>
            </p:cNvPr>
            <p:cNvSpPr/>
            <p:nvPr/>
          </p:nvSpPr>
          <p:spPr bwMode="auto">
            <a:xfrm>
              <a:off x="4175605" y="52678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75</a:t>
              </a:r>
              <a:endParaRPr lang="en-US" altLang="en-US">
                <a:solidFill>
                  <a:srgbClr val="000000"/>
                </a:solidFill>
              </a:endParaRPr>
            </a:p>
          </p:txBody>
        </p:sp>
        <p:sp>
          <p:nvSpPr>
            <p:cNvPr id="21" name="Rectangle 17">
              <a:extLst>
                <a:ext uri="{FF2B5EF4-FFF2-40B4-BE49-F238E27FC236}">
                  <a16:creationId xmlns:a16="http://schemas.microsoft.com/office/drawing/2014/main" id="{E9630640-3329-571A-A74C-D60E05E8E2A5}"/>
                </a:ext>
              </a:extLst>
            </p:cNvPr>
            <p:cNvSpPr/>
            <p:nvPr/>
          </p:nvSpPr>
          <p:spPr bwMode="auto">
            <a:xfrm>
              <a:off x="5107467" y="52678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80</a:t>
              </a:r>
              <a:endParaRPr lang="en-US" altLang="en-US">
                <a:solidFill>
                  <a:srgbClr val="000000"/>
                </a:solidFill>
              </a:endParaRPr>
            </a:p>
          </p:txBody>
        </p:sp>
        <p:sp>
          <p:nvSpPr>
            <p:cNvPr id="22" name="Rectangle 18">
              <a:extLst>
                <a:ext uri="{FF2B5EF4-FFF2-40B4-BE49-F238E27FC236}">
                  <a16:creationId xmlns:a16="http://schemas.microsoft.com/office/drawing/2014/main" id="{52B37461-08D9-B4CA-1795-315513B9FF85}"/>
                </a:ext>
              </a:extLst>
            </p:cNvPr>
            <p:cNvSpPr/>
            <p:nvPr/>
          </p:nvSpPr>
          <p:spPr bwMode="auto">
            <a:xfrm>
              <a:off x="6039330" y="52678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85</a:t>
              </a:r>
              <a:endParaRPr lang="en-US" altLang="en-US">
                <a:solidFill>
                  <a:srgbClr val="000000"/>
                </a:solidFill>
              </a:endParaRPr>
            </a:p>
          </p:txBody>
        </p:sp>
        <p:sp>
          <p:nvSpPr>
            <p:cNvPr id="23" name="Rectangle 19">
              <a:extLst>
                <a:ext uri="{FF2B5EF4-FFF2-40B4-BE49-F238E27FC236}">
                  <a16:creationId xmlns:a16="http://schemas.microsoft.com/office/drawing/2014/main" id="{9FD27B36-4C47-79A1-EBC9-D07A8E3843F2}"/>
                </a:ext>
              </a:extLst>
            </p:cNvPr>
            <p:cNvSpPr/>
            <p:nvPr/>
          </p:nvSpPr>
          <p:spPr bwMode="auto">
            <a:xfrm>
              <a:off x="6971192" y="52678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90</a:t>
              </a:r>
              <a:endParaRPr lang="en-US" altLang="en-US">
                <a:solidFill>
                  <a:srgbClr val="000000"/>
                </a:solidFill>
              </a:endParaRPr>
            </a:p>
          </p:txBody>
        </p:sp>
        <p:sp>
          <p:nvSpPr>
            <p:cNvPr id="24" name="Rectangle 20">
              <a:extLst>
                <a:ext uri="{FF2B5EF4-FFF2-40B4-BE49-F238E27FC236}">
                  <a16:creationId xmlns:a16="http://schemas.microsoft.com/office/drawing/2014/main" id="{77253230-2657-BCA2-90B0-2AB93873624E}"/>
                </a:ext>
              </a:extLst>
            </p:cNvPr>
            <p:cNvSpPr/>
            <p:nvPr/>
          </p:nvSpPr>
          <p:spPr bwMode="auto">
            <a:xfrm>
              <a:off x="7903055" y="5267803"/>
              <a:ext cx="1506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95</a:t>
              </a:r>
              <a:endParaRPr lang="en-US" altLang="en-US">
                <a:solidFill>
                  <a:srgbClr val="000000"/>
                </a:solidFill>
              </a:endParaRPr>
            </a:p>
          </p:txBody>
        </p:sp>
        <p:sp>
          <p:nvSpPr>
            <p:cNvPr id="25" name="Rectangle 21">
              <a:extLst>
                <a:ext uri="{FF2B5EF4-FFF2-40B4-BE49-F238E27FC236}">
                  <a16:creationId xmlns:a16="http://schemas.microsoft.com/office/drawing/2014/main" id="{4BD28365-3CA8-1B3F-1212-A0AD307A3C21}"/>
                </a:ext>
              </a:extLst>
            </p:cNvPr>
            <p:cNvSpPr/>
            <p:nvPr/>
          </p:nvSpPr>
          <p:spPr bwMode="auto">
            <a:xfrm>
              <a:off x="8798405" y="5267803"/>
              <a:ext cx="2260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100</a:t>
              </a:r>
              <a:endParaRPr lang="en-US" altLang="en-US">
                <a:solidFill>
                  <a:srgbClr val="000000"/>
                </a:solidFill>
              </a:endParaRPr>
            </a:p>
          </p:txBody>
        </p:sp>
        <p:sp>
          <p:nvSpPr>
            <p:cNvPr id="26" name="Rectangle 22">
              <a:extLst>
                <a:ext uri="{FF2B5EF4-FFF2-40B4-BE49-F238E27FC236}">
                  <a16:creationId xmlns:a16="http://schemas.microsoft.com/office/drawing/2014/main" id="{086F54FF-AF7B-D095-2D88-DF80F0B08211}"/>
                </a:ext>
              </a:extLst>
            </p:cNvPr>
            <p:cNvSpPr/>
            <p:nvPr/>
          </p:nvSpPr>
          <p:spPr bwMode="auto">
            <a:xfrm>
              <a:off x="5031267" y="5497990"/>
              <a:ext cx="2965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a:solidFill>
                    <a:srgbClr val="000000"/>
                  </a:solidFill>
                  <a:latin typeface="Arial Narrow" panose="020B0606020202030204" pitchFamily="34" charset="0"/>
                </a:rPr>
                <a:t>AGE</a:t>
              </a:r>
              <a:endParaRPr lang="en-US" altLang="en-US">
                <a:solidFill>
                  <a:srgbClr val="000000"/>
                </a:solidFill>
              </a:endParaRPr>
            </a:p>
          </p:txBody>
        </p:sp>
        <p:sp>
          <p:nvSpPr>
            <p:cNvPr id="27" name="Line 6">
              <a:extLst>
                <a:ext uri="{FF2B5EF4-FFF2-40B4-BE49-F238E27FC236}">
                  <a16:creationId xmlns:a16="http://schemas.microsoft.com/office/drawing/2014/main" id="{73738FF2-175E-1B5A-5AB5-07EA220F1F92}"/>
                </a:ext>
              </a:extLst>
            </p:cNvPr>
            <p:cNvSpPr/>
            <p:nvPr/>
          </p:nvSpPr>
          <p:spPr bwMode="auto">
            <a:xfrm>
              <a:off x="1360967" y="5164615"/>
              <a:ext cx="7642225"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grpSp>
      <p:sp>
        <p:nvSpPr>
          <p:cNvPr id="28" name="Freeform 7">
            <a:extLst>
              <a:ext uri="{FF2B5EF4-FFF2-40B4-BE49-F238E27FC236}">
                <a16:creationId xmlns:a16="http://schemas.microsoft.com/office/drawing/2014/main" id="{007E7CD9-8621-3C9F-018C-1D2B6617975D}"/>
              </a:ext>
              <a:ext uri="{C183D7F6-B498-43B3-948B-1728B52AA6E4}">
                <adec:decorative xmlns:adec="http://schemas.microsoft.com/office/drawing/2017/decorative" val="1"/>
              </a:ext>
            </a:extLst>
          </p:cNvPr>
          <p:cNvSpPr>
            <a:spLocks/>
          </p:cNvSpPr>
          <p:nvPr/>
        </p:nvSpPr>
        <p:spPr bwMode="auto">
          <a:xfrm>
            <a:off x="1829280" y="2019778"/>
            <a:ext cx="7106758" cy="3144837"/>
          </a:xfrm>
          <a:custGeom>
            <a:avLst/>
            <a:gdLst>
              <a:gd name="T0" fmla="*/ 0 w 4462"/>
              <a:gd name="T1" fmla="*/ 1988 h 1988"/>
              <a:gd name="T2" fmla="*/ 117 w 4462"/>
              <a:gd name="T3" fmla="*/ 1976 h 1988"/>
              <a:gd name="T4" fmla="*/ 234 w 4462"/>
              <a:gd name="T5" fmla="*/ 1964 h 1988"/>
              <a:gd name="T6" fmla="*/ 352 w 4462"/>
              <a:gd name="T7" fmla="*/ 1950 h 1988"/>
              <a:gd name="T8" fmla="*/ 469 w 4462"/>
              <a:gd name="T9" fmla="*/ 1937 h 1988"/>
              <a:gd name="T10" fmla="*/ 586 w 4462"/>
              <a:gd name="T11" fmla="*/ 1921 h 1988"/>
              <a:gd name="T12" fmla="*/ 704 w 4462"/>
              <a:gd name="T13" fmla="*/ 1905 h 1988"/>
              <a:gd name="T14" fmla="*/ 821 w 4462"/>
              <a:gd name="T15" fmla="*/ 1888 h 1988"/>
              <a:gd name="T16" fmla="*/ 939 w 4462"/>
              <a:gd name="T17" fmla="*/ 1870 h 1988"/>
              <a:gd name="T18" fmla="*/ 1057 w 4462"/>
              <a:gd name="T19" fmla="*/ 1849 h 1988"/>
              <a:gd name="T20" fmla="*/ 1174 w 4462"/>
              <a:gd name="T21" fmla="*/ 1828 h 1988"/>
              <a:gd name="T22" fmla="*/ 1291 w 4462"/>
              <a:gd name="T23" fmla="*/ 1806 h 1988"/>
              <a:gd name="T24" fmla="*/ 1409 w 4462"/>
              <a:gd name="T25" fmla="*/ 1781 h 1988"/>
              <a:gd name="T26" fmla="*/ 1526 w 4462"/>
              <a:gd name="T27" fmla="*/ 1755 h 1988"/>
              <a:gd name="T28" fmla="*/ 1643 w 4462"/>
              <a:gd name="T29" fmla="*/ 1727 h 1988"/>
              <a:gd name="T30" fmla="*/ 1761 w 4462"/>
              <a:gd name="T31" fmla="*/ 1698 h 1988"/>
              <a:gd name="T32" fmla="*/ 1878 w 4462"/>
              <a:gd name="T33" fmla="*/ 1666 h 1988"/>
              <a:gd name="T34" fmla="*/ 1996 w 4462"/>
              <a:gd name="T35" fmla="*/ 1632 h 1988"/>
              <a:gd name="T36" fmla="*/ 2113 w 4462"/>
              <a:gd name="T37" fmla="*/ 1596 h 1988"/>
              <a:gd name="T38" fmla="*/ 2231 w 4462"/>
              <a:gd name="T39" fmla="*/ 1557 h 1988"/>
              <a:gd name="T40" fmla="*/ 2348 w 4462"/>
              <a:gd name="T41" fmla="*/ 1515 h 1988"/>
              <a:gd name="T42" fmla="*/ 2465 w 4462"/>
              <a:gd name="T43" fmla="*/ 1471 h 1988"/>
              <a:gd name="T44" fmla="*/ 2583 w 4462"/>
              <a:gd name="T45" fmla="*/ 1423 h 1988"/>
              <a:gd name="T46" fmla="*/ 2700 w 4462"/>
              <a:gd name="T47" fmla="*/ 1372 h 1988"/>
              <a:gd name="T48" fmla="*/ 2817 w 4462"/>
              <a:gd name="T49" fmla="*/ 1318 h 1988"/>
              <a:gd name="T50" fmla="*/ 2935 w 4462"/>
              <a:gd name="T51" fmla="*/ 1259 h 1988"/>
              <a:gd name="T52" fmla="*/ 3052 w 4462"/>
              <a:gd name="T53" fmla="*/ 1197 h 1988"/>
              <a:gd name="T54" fmla="*/ 3170 w 4462"/>
              <a:gd name="T55" fmla="*/ 1129 h 1988"/>
              <a:gd name="T56" fmla="*/ 3288 w 4462"/>
              <a:gd name="T57" fmla="*/ 1058 h 1988"/>
              <a:gd name="T58" fmla="*/ 3405 w 4462"/>
              <a:gd name="T59" fmla="*/ 982 h 1988"/>
              <a:gd name="T60" fmla="*/ 3522 w 4462"/>
              <a:gd name="T61" fmla="*/ 899 h 1988"/>
              <a:gd name="T62" fmla="*/ 3639 w 4462"/>
              <a:gd name="T63" fmla="*/ 812 h 1988"/>
              <a:gd name="T64" fmla="*/ 3757 w 4462"/>
              <a:gd name="T65" fmla="*/ 718 h 1988"/>
              <a:gd name="T66" fmla="*/ 3874 w 4462"/>
              <a:gd name="T67" fmla="*/ 618 h 1988"/>
              <a:gd name="T68" fmla="*/ 3991 w 4462"/>
              <a:gd name="T69" fmla="*/ 510 h 1988"/>
              <a:gd name="T70" fmla="*/ 4109 w 4462"/>
              <a:gd name="T71" fmla="*/ 395 h 1988"/>
              <a:gd name="T72" fmla="*/ 4226 w 4462"/>
              <a:gd name="T73" fmla="*/ 272 h 1988"/>
              <a:gd name="T74" fmla="*/ 4344 w 4462"/>
              <a:gd name="T75" fmla="*/ 141 h 1988"/>
              <a:gd name="T76" fmla="*/ 4462 w 4462"/>
              <a:gd name="T77"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62" h="1988">
                <a:moveTo>
                  <a:pt x="0" y="1988"/>
                </a:moveTo>
                <a:lnTo>
                  <a:pt x="117" y="1976"/>
                </a:lnTo>
                <a:lnTo>
                  <a:pt x="234" y="1964"/>
                </a:lnTo>
                <a:lnTo>
                  <a:pt x="352" y="1950"/>
                </a:lnTo>
                <a:lnTo>
                  <a:pt x="469" y="1937"/>
                </a:lnTo>
                <a:lnTo>
                  <a:pt x="586" y="1921"/>
                </a:lnTo>
                <a:lnTo>
                  <a:pt x="704" y="1905"/>
                </a:lnTo>
                <a:lnTo>
                  <a:pt x="821" y="1888"/>
                </a:lnTo>
                <a:lnTo>
                  <a:pt x="939" y="1870"/>
                </a:lnTo>
                <a:lnTo>
                  <a:pt x="1057" y="1849"/>
                </a:lnTo>
                <a:lnTo>
                  <a:pt x="1174" y="1828"/>
                </a:lnTo>
                <a:lnTo>
                  <a:pt x="1291" y="1806"/>
                </a:lnTo>
                <a:lnTo>
                  <a:pt x="1409" y="1781"/>
                </a:lnTo>
                <a:lnTo>
                  <a:pt x="1526" y="1755"/>
                </a:lnTo>
                <a:lnTo>
                  <a:pt x="1643" y="1727"/>
                </a:lnTo>
                <a:lnTo>
                  <a:pt x="1761" y="1698"/>
                </a:lnTo>
                <a:lnTo>
                  <a:pt x="1878" y="1666"/>
                </a:lnTo>
                <a:lnTo>
                  <a:pt x="1996" y="1632"/>
                </a:lnTo>
                <a:lnTo>
                  <a:pt x="2113" y="1596"/>
                </a:lnTo>
                <a:lnTo>
                  <a:pt x="2231" y="1557"/>
                </a:lnTo>
                <a:lnTo>
                  <a:pt x="2348" y="1515"/>
                </a:lnTo>
                <a:lnTo>
                  <a:pt x="2465" y="1471"/>
                </a:lnTo>
                <a:lnTo>
                  <a:pt x="2583" y="1423"/>
                </a:lnTo>
                <a:lnTo>
                  <a:pt x="2700" y="1372"/>
                </a:lnTo>
                <a:lnTo>
                  <a:pt x="2817" y="1318"/>
                </a:lnTo>
                <a:lnTo>
                  <a:pt x="2935" y="1259"/>
                </a:lnTo>
                <a:lnTo>
                  <a:pt x="3052" y="1197"/>
                </a:lnTo>
                <a:lnTo>
                  <a:pt x="3170" y="1129"/>
                </a:lnTo>
                <a:lnTo>
                  <a:pt x="3288" y="1058"/>
                </a:lnTo>
                <a:lnTo>
                  <a:pt x="3405" y="982"/>
                </a:lnTo>
                <a:lnTo>
                  <a:pt x="3522" y="899"/>
                </a:lnTo>
                <a:lnTo>
                  <a:pt x="3639" y="812"/>
                </a:lnTo>
                <a:lnTo>
                  <a:pt x="3757" y="718"/>
                </a:lnTo>
                <a:lnTo>
                  <a:pt x="3874" y="618"/>
                </a:lnTo>
                <a:lnTo>
                  <a:pt x="3991" y="510"/>
                </a:lnTo>
                <a:lnTo>
                  <a:pt x="4109" y="395"/>
                </a:lnTo>
                <a:lnTo>
                  <a:pt x="4226" y="272"/>
                </a:lnTo>
                <a:lnTo>
                  <a:pt x="4344" y="141"/>
                </a:lnTo>
                <a:lnTo>
                  <a:pt x="4462" y="0"/>
                </a:lnTo>
              </a:path>
            </a:pathLst>
          </a:custGeom>
          <a:noFill/>
          <a:ln w="444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29" name="Freeform 8">
            <a:extLst>
              <a:ext uri="{FF2B5EF4-FFF2-40B4-BE49-F238E27FC236}">
                <a16:creationId xmlns:a16="http://schemas.microsoft.com/office/drawing/2014/main" id="{24003A95-B548-0C7F-D9B7-28B308A9092C}"/>
              </a:ext>
              <a:ext uri="{C183D7F6-B498-43B3-948B-1728B52AA6E4}">
                <adec:decorative xmlns:adec="http://schemas.microsoft.com/office/drawing/2017/decorative" val="1"/>
              </a:ext>
            </a:extLst>
          </p:cNvPr>
          <p:cNvSpPr>
            <a:spLocks/>
          </p:cNvSpPr>
          <p:nvPr/>
        </p:nvSpPr>
        <p:spPr bwMode="auto">
          <a:xfrm>
            <a:off x="3319944" y="2153544"/>
            <a:ext cx="5597045" cy="3009485"/>
          </a:xfrm>
          <a:custGeom>
            <a:avLst/>
            <a:gdLst>
              <a:gd name="T0" fmla="*/ 0 w 3523"/>
              <a:gd name="T1" fmla="*/ 1923 h 1923"/>
              <a:gd name="T2" fmla="*/ 118 w 3523"/>
              <a:gd name="T3" fmla="*/ 1902 h 1923"/>
              <a:gd name="T4" fmla="*/ 235 w 3523"/>
              <a:gd name="T5" fmla="*/ 1880 h 1923"/>
              <a:gd name="T6" fmla="*/ 352 w 3523"/>
              <a:gd name="T7" fmla="*/ 1857 h 1923"/>
              <a:gd name="T8" fmla="*/ 470 w 3523"/>
              <a:gd name="T9" fmla="*/ 1832 h 1923"/>
              <a:gd name="T10" fmla="*/ 587 w 3523"/>
              <a:gd name="T11" fmla="*/ 1806 h 1923"/>
              <a:gd name="T12" fmla="*/ 704 w 3523"/>
              <a:gd name="T13" fmla="*/ 1777 h 1923"/>
              <a:gd name="T14" fmla="*/ 822 w 3523"/>
              <a:gd name="T15" fmla="*/ 1747 h 1923"/>
              <a:gd name="T16" fmla="*/ 939 w 3523"/>
              <a:gd name="T17" fmla="*/ 1714 h 1923"/>
              <a:gd name="T18" fmla="*/ 1057 w 3523"/>
              <a:gd name="T19" fmla="*/ 1679 h 1923"/>
              <a:gd name="T20" fmla="*/ 1174 w 3523"/>
              <a:gd name="T21" fmla="*/ 1641 h 1923"/>
              <a:gd name="T22" fmla="*/ 1292 w 3523"/>
              <a:gd name="T23" fmla="*/ 1601 h 1923"/>
              <a:gd name="T24" fmla="*/ 1409 w 3523"/>
              <a:gd name="T25" fmla="*/ 1559 h 1923"/>
              <a:gd name="T26" fmla="*/ 1526 w 3523"/>
              <a:gd name="T27" fmla="*/ 1513 h 1923"/>
              <a:gd name="T28" fmla="*/ 1644 w 3523"/>
              <a:gd name="T29" fmla="*/ 1464 h 1923"/>
              <a:gd name="T30" fmla="*/ 1761 w 3523"/>
              <a:gd name="T31" fmla="*/ 1411 h 1923"/>
              <a:gd name="T32" fmla="*/ 1878 w 3523"/>
              <a:gd name="T33" fmla="*/ 1355 h 1923"/>
              <a:gd name="T34" fmla="*/ 1996 w 3523"/>
              <a:gd name="T35" fmla="*/ 1295 h 1923"/>
              <a:gd name="T36" fmla="*/ 2113 w 3523"/>
              <a:gd name="T37" fmla="*/ 1231 h 1923"/>
              <a:gd name="T38" fmla="*/ 2231 w 3523"/>
              <a:gd name="T39" fmla="*/ 1161 h 1923"/>
              <a:gd name="T40" fmla="*/ 2349 w 3523"/>
              <a:gd name="T41" fmla="*/ 1088 h 1923"/>
              <a:gd name="T42" fmla="*/ 2466 w 3523"/>
              <a:gd name="T43" fmla="*/ 1010 h 1923"/>
              <a:gd name="T44" fmla="*/ 2583 w 3523"/>
              <a:gd name="T45" fmla="*/ 925 h 1923"/>
              <a:gd name="T46" fmla="*/ 2700 w 3523"/>
              <a:gd name="T47" fmla="*/ 835 h 1923"/>
              <a:gd name="T48" fmla="*/ 2818 w 3523"/>
              <a:gd name="T49" fmla="*/ 738 h 1923"/>
              <a:gd name="T50" fmla="*/ 2935 w 3523"/>
              <a:gd name="T51" fmla="*/ 635 h 1923"/>
              <a:gd name="T52" fmla="*/ 3052 w 3523"/>
              <a:gd name="T53" fmla="*/ 525 h 1923"/>
              <a:gd name="T54" fmla="*/ 3170 w 3523"/>
              <a:gd name="T55" fmla="*/ 406 h 1923"/>
              <a:gd name="T56" fmla="*/ 3287 w 3523"/>
              <a:gd name="T57" fmla="*/ 280 h 1923"/>
              <a:gd name="T58" fmla="*/ 3405 w 3523"/>
              <a:gd name="T59" fmla="*/ 145 h 1923"/>
              <a:gd name="T60" fmla="*/ 3523 w 3523"/>
              <a:gd name="T61" fmla="*/ 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23" h="1923">
                <a:moveTo>
                  <a:pt x="0" y="1923"/>
                </a:moveTo>
                <a:lnTo>
                  <a:pt x="118" y="1902"/>
                </a:lnTo>
                <a:lnTo>
                  <a:pt x="235" y="1880"/>
                </a:lnTo>
                <a:lnTo>
                  <a:pt x="352" y="1857"/>
                </a:lnTo>
                <a:lnTo>
                  <a:pt x="470" y="1832"/>
                </a:lnTo>
                <a:lnTo>
                  <a:pt x="587" y="1806"/>
                </a:lnTo>
                <a:lnTo>
                  <a:pt x="704" y="1777"/>
                </a:lnTo>
                <a:lnTo>
                  <a:pt x="822" y="1747"/>
                </a:lnTo>
                <a:lnTo>
                  <a:pt x="939" y="1714"/>
                </a:lnTo>
                <a:lnTo>
                  <a:pt x="1057" y="1679"/>
                </a:lnTo>
                <a:lnTo>
                  <a:pt x="1174" y="1641"/>
                </a:lnTo>
                <a:lnTo>
                  <a:pt x="1292" y="1601"/>
                </a:lnTo>
                <a:lnTo>
                  <a:pt x="1409" y="1559"/>
                </a:lnTo>
                <a:lnTo>
                  <a:pt x="1526" y="1513"/>
                </a:lnTo>
                <a:lnTo>
                  <a:pt x="1644" y="1464"/>
                </a:lnTo>
                <a:lnTo>
                  <a:pt x="1761" y="1411"/>
                </a:lnTo>
                <a:lnTo>
                  <a:pt x="1878" y="1355"/>
                </a:lnTo>
                <a:lnTo>
                  <a:pt x="1996" y="1295"/>
                </a:lnTo>
                <a:lnTo>
                  <a:pt x="2113" y="1231"/>
                </a:lnTo>
                <a:lnTo>
                  <a:pt x="2231" y="1161"/>
                </a:lnTo>
                <a:lnTo>
                  <a:pt x="2349" y="1088"/>
                </a:lnTo>
                <a:lnTo>
                  <a:pt x="2466" y="1010"/>
                </a:lnTo>
                <a:lnTo>
                  <a:pt x="2583" y="925"/>
                </a:lnTo>
                <a:lnTo>
                  <a:pt x="2700" y="835"/>
                </a:lnTo>
                <a:lnTo>
                  <a:pt x="2818" y="738"/>
                </a:lnTo>
                <a:lnTo>
                  <a:pt x="2935" y="635"/>
                </a:lnTo>
                <a:lnTo>
                  <a:pt x="3052" y="525"/>
                </a:lnTo>
                <a:lnTo>
                  <a:pt x="3170" y="406"/>
                </a:lnTo>
                <a:lnTo>
                  <a:pt x="3287" y="280"/>
                </a:lnTo>
                <a:lnTo>
                  <a:pt x="3405" y="145"/>
                </a:lnTo>
                <a:lnTo>
                  <a:pt x="3523" y="0"/>
                </a:lnTo>
              </a:path>
            </a:pathLst>
          </a:custGeom>
          <a:noFill/>
          <a:ln w="317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5" name="Text Placeholder 1">
            <a:extLst>
              <a:ext uri="{FF2B5EF4-FFF2-40B4-BE49-F238E27FC236}">
                <a16:creationId xmlns:a16="http://schemas.microsoft.com/office/drawing/2014/main" id="{9210AB10-7EEC-4BA1-783B-FB9D2CD4E9BB}"/>
              </a:ext>
            </a:extLst>
          </p:cNvPr>
          <p:cNvSpPr>
            <a:spLocks noGrp="1"/>
          </p:cNvSpPr>
          <p:nvPr>
            <p:ph type="body" sz="quarter" idx="40"/>
          </p:nvPr>
        </p:nvSpPr>
        <p:spPr/>
        <p:txBody>
          <a:bodyPr/>
          <a:lstStyle/>
          <a:p>
            <a:pPr lvl="2" defTabSz="914400">
              <a:spcAft>
                <a:spcPts val="300"/>
              </a:spcAft>
              <a:defRPr/>
            </a:pPr>
            <a:r>
              <a:rPr lang="en-US">
                <a:solidFill>
                  <a:srgbClr val="000000"/>
                </a:solidFill>
              </a:rPr>
              <a:t>This chart is for illustrative purposes only and does not reflect the performance of any Franklin Templeton fund.</a:t>
            </a:r>
          </a:p>
          <a:p>
            <a:r>
              <a:rPr lang="en-US"/>
              <a:t>Source: Social Security Administration. Calculated for an individual turning 62 in 2023 with an assumed $2,800</a:t>
            </a:r>
            <a:r>
              <a:rPr lang="en-US" spc="-10"/>
              <a:t> monthly Social Security retirement benefit at FRA (age 67)</a:t>
            </a:r>
            <a:r>
              <a:rPr lang="en-US"/>
              <a:t>, adjusted for early and delayed claiming at 62 and 70. No COLA adjustments are made to Social Security benefits. Social Security benefits are invested and assumed to grow at an annual 7% real rate of return. There is no assurance that any estimate, forecast or projection will be realized.</a:t>
            </a:r>
          </a:p>
        </p:txBody>
      </p:sp>
    </p:spTree>
    <p:extLst>
      <p:ext uri="{BB962C8B-B14F-4D97-AF65-F5344CB8AC3E}">
        <p14:creationId xmlns:p14="http://schemas.microsoft.com/office/powerpoint/2010/main" val="403314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6920-85E1-D14C-8892-DE9B6B75C28E}"/>
              </a:ext>
            </a:extLst>
          </p:cNvPr>
          <p:cNvSpPr>
            <a:spLocks noGrp="1"/>
          </p:cNvSpPr>
          <p:nvPr>
            <p:ph type="title"/>
          </p:nvPr>
        </p:nvSpPr>
        <p:spPr/>
        <p:txBody>
          <a:bodyPr/>
          <a:lstStyle/>
          <a:p>
            <a:r>
              <a:rPr lang="en-US"/>
              <a:t>Options for couples</a:t>
            </a:r>
          </a:p>
        </p:txBody>
      </p:sp>
      <p:sp>
        <p:nvSpPr>
          <p:cNvPr id="6" name="Text Placeholder 46">
            <a:extLst>
              <a:ext uri="{FF2B5EF4-FFF2-40B4-BE49-F238E27FC236}">
                <a16:creationId xmlns:a16="http://schemas.microsoft.com/office/drawing/2014/main" id="{A9A2B0BA-49F8-0717-0E0C-B1EADD1649D6}"/>
              </a:ext>
            </a:extLst>
          </p:cNvPr>
          <p:cNvSpPr txBox="1">
            <a:spLocks/>
          </p:cNvSpPr>
          <p:nvPr/>
        </p:nvSpPr>
        <p:spPr>
          <a:xfrm>
            <a:off x="2756511" y="1280160"/>
            <a:ext cx="2285995" cy="2011680"/>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200" b="0" i="1"/>
              <a:t>I always want </a:t>
            </a:r>
            <a:br>
              <a:rPr lang="en-US" sz="2200" b="0" i="1"/>
            </a:br>
            <a:r>
              <a:rPr lang="en-US" sz="2200" b="0" i="1"/>
              <a:t>to do what </a:t>
            </a:r>
            <a:br>
              <a:rPr lang="en-US" sz="2200" b="0" i="1"/>
            </a:br>
            <a:r>
              <a:rPr lang="en-US" sz="2200" b="0" i="1"/>
              <a:t>is best for </a:t>
            </a:r>
            <a:br>
              <a:rPr lang="en-US" sz="2200" b="0" i="1"/>
            </a:br>
            <a:r>
              <a:rPr lang="en-US" sz="2200" b="0" i="1"/>
              <a:t>both of us.”</a:t>
            </a:r>
            <a:endParaRPr lang="en-US" sz="2200"/>
          </a:p>
        </p:txBody>
      </p:sp>
      <p:sp>
        <p:nvSpPr>
          <p:cNvPr id="7" name="Content Placeholder 2">
            <a:extLst>
              <a:ext uri="{FF2B5EF4-FFF2-40B4-BE49-F238E27FC236}">
                <a16:creationId xmlns:a16="http://schemas.microsoft.com/office/drawing/2014/main" id="{3F5013C2-2C27-CCE0-654F-82A628DB794C}"/>
              </a:ext>
            </a:extLst>
          </p:cNvPr>
          <p:cNvSpPr txBox="1">
            <a:spLocks/>
          </p:cNvSpPr>
          <p:nvPr/>
        </p:nvSpPr>
        <p:spPr>
          <a:xfrm>
            <a:off x="470512" y="3566160"/>
            <a:ext cx="4572000" cy="256032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pPr lvl="1">
              <a:spcAft>
                <a:spcPts val="1200"/>
              </a:spcAft>
            </a:pPr>
            <a:r>
              <a:rPr lang="en-US" sz="1800"/>
              <a:t>Frank’s Age: </a:t>
            </a:r>
            <a:r>
              <a:rPr lang="en-US" sz="1800" b="1">
                <a:solidFill>
                  <a:schemeClr val="accent1"/>
                </a:solidFill>
              </a:rPr>
              <a:t>62</a:t>
            </a:r>
          </a:p>
          <a:p>
            <a:pPr lvl="1">
              <a:spcAft>
                <a:spcPts val="1200"/>
              </a:spcAft>
            </a:pPr>
            <a:r>
              <a:rPr lang="en-US" sz="1800"/>
              <a:t>Maria’s Age: </a:t>
            </a:r>
            <a:r>
              <a:rPr lang="en-US" sz="1800" b="1">
                <a:solidFill>
                  <a:schemeClr val="accent1"/>
                </a:solidFill>
              </a:rPr>
              <a:t>58</a:t>
            </a:r>
          </a:p>
          <a:p>
            <a:pPr lvl="1">
              <a:spcAft>
                <a:spcPts val="1200"/>
              </a:spcAft>
            </a:pPr>
            <a:r>
              <a:rPr lang="en-US" sz="1800"/>
              <a:t>Marital Status: </a:t>
            </a:r>
            <a:r>
              <a:rPr lang="en-US" sz="1800" b="1">
                <a:solidFill>
                  <a:schemeClr val="accent1"/>
                </a:solidFill>
              </a:rPr>
              <a:t>Married</a:t>
            </a:r>
          </a:p>
          <a:p>
            <a:pPr lvl="1">
              <a:spcAft>
                <a:spcPts val="1200"/>
              </a:spcAft>
            </a:pPr>
            <a:r>
              <a:rPr lang="en-US" sz="1800"/>
              <a:t>Retirement Savings: </a:t>
            </a:r>
            <a:r>
              <a:rPr lang="en-US" sz="1800" b="1">
                <a:solidFill>
                  <a:schemeClr val="accent1"/>
                </a:solidFill>
              </a:rPr>
              <a:t>$600,000</a:t>
            </a:r>
          </a:p>
          <a:p>
            <a:pPr lvl="1">
              <a:spcAft>
                <a:spcPts val="1200"/>
              </a:spcAft>
            </a:pPr>
            <a:r>
              <a:rPr lang="en-US" sz="1800"/>
              <a:t>Monthly Expenses: </a:t>
            </a:r>
            <a:r>
              <a:rPr lang="en-US" sz="1800" b="1">
                <a:solidFill>
                  <a:schemeClr val="accent1"/>
                </a:solidFill>
              </a:rPr>
              <a:t>$5,000/mo.</a:t>
            </a:r>
          </a:p>
          <a:p>
            <a:pPr lvl="1">
              <a:spcAft>
                <a:spcPts val="1200"/>
              </a:spcAft>
            </a:pPr>
            <a:r>
              <a:rPr lang="en-US" sz="1800"/>
              <a:t>Other Income Sources: </a:t>
            </a:r>
            <a:r>
              <a:rPr lang="en-US" sz="1800" b="1">
                <a:solidFill>
                  <a:schemeClr val="accent1"/>
                </a:solidFill>
              </a:rPr>
              <a:t>$1,000/mo.</a:t>
            </a:r>
          </a:p>
        </p:txBody>
      </p:sp>
      <p:pic>
        <p:nvPicPr>
          <p:cNvPr id="8" name="Picture 7">
            <a:extLst>
              <a:ext uri="{FF2B5EF4-FFF2-40B4-BE49-F238E27FC236}">
                <a16:creationId xmlns:a16="http://schemas.microsoft.com/office/drawing/2014/main" id="{E82CAD2C-82EF-8F9F-1E55-5AEDF3E0391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0511" y="1280160"/>
            <a:ext cx="2011680" cy="2011680"/>
          </a:xfrm>
          <a:prstGeom prst="rect">
            <a:avLst/>
          </a:prstGeom>
        </p:spPr>
      </p:pic>
      <p:sp>
        <p:nvSpPr>
          <p:cNvPr id="9" name="Text Placeholder 46">
            <a:extLst>
              <a:ext uri="{FF2B5EF4-FFF2-40B4-BE49-F238E27FC236}">
                <a16:creationId xmlns:a16="http://schemas.microsoft.com/office/drawing/2014/main" id="{DA4B6DEA-7389-FFF2-E9A1-7AE3F95E121D}"/>
              </a:ext>
              <a:ext uri="{C183D7F6-B498-43B3-948B-1728B52AA6E4}">
                <adec:decorative xmlns:adec="http://schemas.microsoft.com/office/drawing/2017/decorative" val="1"/>
              </a:ext>
            </a:extLst>
          </p:cNvPr>
          <p:cNvSpPr txBox="1">
            <a:spLocks/>
          </p:cNvSpPr>
          <p:nvPr/>
        </p:nvSpPr>
        <p:spPr>
          <a:xfrm>
            <a:off x="2309869" y="1095278"/>
            <a:ext cx="368099" cy="36933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defRPr/>
            </a:pPr>
            <a:r>
              <a:rPr lang="en-US" sz="5400" b="0" i="1"/>
              <a:t>“</a:t>
            </a:r>
            <a:endParaRPr lang="en-US" sz="5400"/>
          </a:p>
        </p:txBody>
      </p:sp>
      <p:cxnSp>
        <p:nvCxnSpPr>
          <p:cNvPr id="10" name="Straight Connector 9">
            <a:extLst>
              <a:ext uri="{FF2B5EF4-FFF2-40B4-BE49-F238E27FC236}">
                <a16:creationId xmlns:a16="http://schemas.microsoft.com/office/drawing/2014/main" id="{C48DB966-2B62-EB56-D8DE-F2D92B4E9229}"/>
              </a:ext>
              <a:ext uri="{C183D7F6-B498-43B3-948B-1728B52AA6E4}">
                <adec:decorative xmlns:adec="http://schemas.microsoft.com/office/drawing/2017/decorative" val="1"/>
              </a:ext>
            </a:extLst>
          </p:cNvPr>
          <p:cNvCxnSpPr/>
          <p:nvPr/>
        </p:nvCxnSpPr>
        <p:spPr>
          <a:xfrm>
            <a:off x="5042511" y="1280160"/>
            <a:ext cx="0" cy="475488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6D8FC6-A3DF-75B9-5B5E-BCD29E67286C}"/>
              </a:ext>
              <a:ext uri="{C183D7F6-B498-43B3-948B-1728B52AA6E4}">
                <adec:decorative xmlns:adec="http://schemas.microsoft.com/office/drawing/2017/decorative" val="1"/>
              </a:ext>
            </a:extLst>
          </p:cNvPr>
          <p:cNvCxnSpPr>
            <a:cxnSpLocks/>
          </p:cNvCxnSpPr>
          <p:nvPr/>
        </p:nvCxnSpPr>
        <p:spPr>
          <a:xfrm>
            <a:off x="6048351" y="2920702"/>
            <a:ext cx="4937760" cy="0"/>
          </a:xfrm>
          <a:prstGeom prst="line">
            <a:avLst/>
          </a:prstGeom>
          <a:ln w="19050">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12" name="Group 11" descr="Three circles representing early, full retirement age, and delayed Social Security claiming options. The early benefit at age 62 is $1,680, the full retirement age benefit at age 67 is $2,400, and the delayed benefit at age 70 is $2,976. The age 70 option of $2,976 is highlighted as the best option for the scenario.">
            <a:extLst>
              <a:ext uri="{FF2B5EF4-FFF2-40B4-BE49-F238E27FC236}">
                <a16:creationId xmlns:a16="http://schemas.microsoft.com/office/drawing/2014/main" id="{94D3386D-5197-E9CA-A6F5-A2379FB85036}"/>
              </a:ext>
            </a:extLst>
          </p:cNvPr>
          <p:cNvGrpSpPr/>
          <p:nvPr/>
        </p:nvGrpSpPr>
        <p:grpSpPr>
          <a:xfrm>
            <a:off x="6139778" y="1393116"/>
            <a:ext cx="1097287" cy="1097280"/>
            <a:chOff x="6126466" y="1371600"/>
            <a:chExt cx="1097287" cy="1097280"/>
          </a:xfrm>
        </p:grpSpPr>
        <p:sp>
          <p:nvSpPr>
            <p:cNvPr id="13" name="Oval 12">
              <a:extLst>
                <a:ext uri="{FF2B5EF4-FFF2-40B4-BE49-F238E27FC236}">
                  <a16:creationId xmlns:a16="http://schemas.microsoft.com/office/drawing/2014/main" id="{4D9DFAA3-2A20-3795-DAA4-0DCAE4C32332}"/>
                </a:ext>
              </a:extLst>
            </p:cNvPr>
            <p:cNvSpPr>
              <a:spLocks noChangeAspect="1"/>
            </p:cNvSpPr>
            <p:nvPr/>
          </p:nvSpPr>
          <p:spPr>
            <a:xfrm>
              <a:off x="6126473" y="1371600"/>
              <a:ext cx="1097280" cy="1097280"/>
            </a:xfrm>
            <a:prstGeom prst="ellipse">
              <a:avLst/>
            </a:prstGeom>
            <a:no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4" name="TextBox 13">
              <a:extLst>
                <a:ext uri="{FF2B5EF4-FFF2-40B4-BE49-F238E27FC236}">
                  <a16:creationId xmlns:a16="http://schemas.microsoft.com/office/drawing/2014/main" id="{79FA8004-67EA-DE56-8F69-F2E356194D2B}"/>
                </a:ext>
              </a:extLst>
            </p:cNvPr>
            <p:cNvSpPr txBox="1"/>
            <p:nvPr/>
          </p:nvSpPr>
          <p:spPr>
            <a:xfrm>
              <a:off x="6126466" y="1743005"/>
              <a:ext cx="1097277" cy="400110"/>
            </a:xfrm>
            <a:prstGeom prst="rect">
              <a:avLst/>
            </a:prstGeom>
            <a:noFill/>
            <a:ln>
              <a:noFill/>
            </a:ln>
          </p:spPr>
          <p:txBody>
            <a:bodyPr wrap="square" rtlCol="0">
              <a:spAutoFit/>
            </a:bodyPr>
            <a:lstStyle/>
            <a:p>
              <a:pPr algn="ctr">
                <a:defRPr/>
              </a:pPr>
              <a:r>
                <a:rPr lang="en-US" sz="2000" b="1">
                  <a:solidFill>
                    <a:srgbClr val="8C8C8C"/>
                  </a:solidFill>
                  <a:latin typeface="Arial"/>
                </a:rPr>
                <a:t>$1,680</a:t>
              </a:r>
            </a:p>
          </p:txBody>
        </p:sp>
      </p:grpSp>
      <p:grpSp>
        <p:nvGrpSpPr>
          <p:cNvPr id="15" name="Group 14">
            <a:extLst>
              <a:ext uri="{FF2B5EF4-FFF2-40B4-BE49-F238E27FC236}">
                <a16:creationId xmlns:a16="http://schemas.microsoft.com/office/drawing/2014/main" id="{C4FF9EC8-4B09-3295-16FA-736541397B63}"/>
              </a:ext>
              <a:ext uri="{C183D7F6-B498-43B3-948B-1728B52AA6E4}">
                <adec:decorative xmlns:adec="http://schemas.microsoft.com/office/drawing/2017/decorative" val="1"/>
              </a:ext>
            </a:extLst>
          </p:cNvPr>
          <p:cNvGrpSpPr/>
          <p:nvPr/>
        </p:nvGrpSpPr>
        <p:grpSpPr>
          <a:xfrm>
            <a:off x="7922868" y="1240977"/>
            <a:ext cx="1097287" cy="1097280"/>
            <a:chOff x="6126466" y="1371600"/>
            <a:chExt cx="1097287" cy="1097280"/>
          </a:xfrm>
        </p:grpSpPr>
        <p:sp>
          <p:nvSpPr>
            <p:cNvPr id="16" name="Oval 15">
              <a:extLst>
                <a:ext uri="{FF2B5EF4-FFF2-40B4-BE49-F238E27FC236}">
                  <a16:creationId xmlns:a16="http://schemas.microsoft.com/office/drawing/2014/main" id="{9DB81B36-B000-307B-415F-3AF90BC67172}"/>
                </a:ext>
              </a:extLst>
            </p:cNvPr>
            <p:cNvSpPr>
              <a:spLocks noChangeAspect="1"/>
            </p:cNvSpPr>
            <p:nvPr/>
          </p:nvSpPr>
          <p:spPr>
            <a:xfrm>
              <a:off x="6126473" y="1371600"/>
              <a:ext cx="1097280" cy="1097280"/>
            </a:xfrm>
            <a:prstGeom prst="ellipse">
              <a:avLst/>
            </a:prstGeom>
            <a:no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7" name="TextBox 16">
              <a:extLst>
                <a:ext uri="{FF2B5EF4-FFF2-40B4-BE49-F238E27FC236}">
                  <a16:creationId xmlns:a16="http://schemas.microsoft.com/office/drawing/2014/main" id="{45DBC6EE-93BD-8F8E-DD16-21A0A834652F}"/>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8C8C8C"/>
                  </a:solidFill>
                  <a:latin typeface="Arial"/>
                </a:rPr>
                <a:t>$2,400</a:t>
              </a:r>
            </a:p>
          </p:txBody>
        </p:sp>
      </p:grpSp>
      <p:grpSp>
        <p:nvGrpSpPr>
          <p:cNvPr id="18" name="Group 17">
            <a:extLst>
              <a:ext uri="{FF2B5EF4-FFF2-40B4-BE49-F238E27FC236}">
                <a16:creationId xmlns:a16="http://schemas.microsoft.com/office/drawing/2014/main" id="{DF617672-DF0F-B128-56BF-870BD268461F}"/>
              </a:ext>
              <a:ext uri="{C183D7F6-B498-43B3-948B-1728B52AA6E4}">
                <adec:decorative xmlns:adec="http://schemas.microsoft.com/office/drawing/2017/decorative" val="1"/>
              </a:ext>
            </a:extLst>
          </p:cNvPr>
          <p:cNvGrpSpPr/>
          <p:nvPr/>
        </p:nvGrpSpPr>
        <p:grpSpPr>
          <a:xfrm>
            <a:off x="9705948" y="1095277"/>
            <a:ext cx="1097287" cy="1097280"/>
            <a:chOff x="6126466" y="1371600"/>
            <a:chExt cx="1097287" cy="1097280"/>
          </a:xfrm>
        </p:grpSpPr>
        <p:sp>
          <p:nvSpPr>
            <p:cNvPr id="19" name="Oval 18">
              <a:extLst>
                <a:ext uri="{FF2B5EF4-FFF2-40B4-BE49-F238E27FC236}">
                  <a16:creationId xmlns:a16="http://schemas.microsoft.com/office/drawing/2014/main" id="{65496C5D-7589-E3EF-4BDD-A888369ED158}"/>
                </a:ext>
              </a:extLst>
            </p:cNvPr>
            <p:cNvSpPr>
              <a:spLocks noChangeAspect="1"/>
            </p:cNvSpPr>
            <p:nvPr/>
          </p:nvSpPr>
          <p:spPr>
            <a:xfrm>
              <a:off x="6126473" y="1371600"/>
              <a:ext cx="1097280" cy="1097280"/>
            </a:xfrm>
            <a:prstGeom prst="ellipse">
              <a:avLst/>
            </a:prstGeom>
            <a:noFill/>
            <a:ln>
              <a:solidFill>
                <a:srgbClr val="A7A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0" name="TextBox 19">
              <a:extLst>
                <a:ext uri="{FF2B5EF4-FFF2-40B4-BE49-F238E27FC236}">
                  <a16:creationId xmlns:a16="http://schemas.microsoft.com/office/drawing/2014/main" id="{4312025F-0C15-3687-3CBF-381E33ABE8B3}"/>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767676"/>
                  </a:solidFill>
                  <a:latin typeface="Arial"/>
                </a:rPr>
                <a:t>$2,976</a:t>
              </a:r>
            </a:p>
          </p:txBody>
        </p:sp>
      </p:grpSp>
      <p:grpSp>
        <p:nvGrpSpPr>
          <p:cNvPr id="21" name="Group 20">
            <a:extLst>
              <a:ext uri="{FF2B5EF4-FFF2-40B4-BE49-F238E27FC236}">
                <a16:creationId xmlns:a16="http://schemas.microsoft.com/office/drawing/2014/main" id="{70DF5B29-D4DB-801D-6B4E-52036B4626E0}"/>
              </a:ext>
              <a:ext uri="{C183D7F6-B498-43B3-948B-1728B52AA6E4}">
                <adec:decorative xmlns:adec="http://schemas.microsoft.com/office/drawing/2017/decorative" val="1"/>
              </a:ext>
            </a:extLst>
          </p:cNvPr>
          <p:cNvGrpSpPr/>
          <p:nvPr/>
        </p:nvGrpSpPr>
        <p:grpSpPr>
          <a:xfrm>
            <a:off x="6139996" y="3103583"/>
            <a:ext cx="4663228" cy="461665"/>
            <a:chOff x="6126685" y="3103582"/>
            <a:chExt cx="4663228" cy="461665"/>
          </a:xfrm>
        </p:grpSpPr>
        <p:sp>
          <p:nvSpPr>
            <p:cNvPr id="22" name="TextBox 21">
              <a:extLst>
                <a:ext uri="{FF2B5EF4-FFF2-40B4-BE49-F238E27FC236}">
                  <a16:creationId xmlns:a16="http://schemas.microsoft.com/office/drawing/2014/main" id="{D768B780-5540-134C-48E7-B618878F6A4E}"/>
                </a:ext>
              </a:extLst>
            </p:cNvPr>
            <p:cNvSpPr txBox="1"/>
            <p:nvPr/>
          </p:nvSpPr>
          <p:spPr>
            <a:xfrm>
              <a:off x="6126685"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62</a:t>
              </a:r>
            </a:p>
          </p:txBody>
        </p:sp>
        <p:sp>
          <p:nvSpPr>
            <p:cNvPr id="23" name="TextBox 22">
              <a:extLst>
                <a:ext uri="{FF2B5EF4-FFF2-40B4-BE49-F238E27FC236}">
                  <a16:creationId xmlns:a16="http://schemas.microsoft.com/office/drawing/2014/main" id="{41E9A034-7270-4AA5-09FD-7B41B8BBE735}"/>
                </a:ext>
              </a:extLst>
            </p:cNvPr>
            <p:cNvSpPr txBox="1"/>
            <p:nvPr/>
          </p:nvSpPr>
          <p:spPr>
            <a:xfrm>
              <a:off x="7909556"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FRA</a:t>
              </a:r>
            </a:p>
          </p:txBody>
        </p:sp>
        <p:sp>
          <p:nvSpPr>
            <p:cNvPr id="24" name="TextBox 23">
              <a:extLst>
                <a:ext uri="{FF2B5EF4-FFF2-40B4-BE49-F238E27FC236}">
                  <a16:creationId xmlns:a16="http://schemas.microsoft.com/office/drawing/2014/main" id="{50FA3054-CDC0-55C1-1DE2-9BF34AFD53D4}"/>
                </a:ext>
              </a:extLst>
            </p:cNvPr>
            <p:cNvSpPr txBox="1"/>
            <p:nvPr/>
          </p:nvSpPr>
          <p:spPr>
            <a:xfrm>
              <a:off x="9692636" y="3103582"/>
              <a:ext cx="1097277" cy="461665"/>
            </a:xfrm>
            <a:prstGeom prst="rect">
              <a:avLst/>
            </a:prstGeom>
            <a:noFill/>
          </p:spPr>
          <p:txBody>
            <a:bodyPr wrap="square" rtlCol="0">
              <a:spAutoFit/>
            </a:bodyPr>
            <a:lstStyle/>
            <a:p>
              <a:pPr algn="ctr">
                <a:defRPr/>
              </a:pPr>
              <a:r>
                <a:rPr lang="en-US" sz="2400" b="1">
                  <a:solidFill>
                    <a:schemeClr val="accent1"/>
                  </a:solidFill>
                  <a:latin typeface="Arial"/>
                </a:rPr>
                <a:t>70</a:t>
              </a:r>
            </a:p>
          </p:txBody>
        </p:sp>
      </p:grpSp>
      <p:grpSp>
        <p:nvGrpSpPr>
          <p:cNvPr id="25" name="Group 24">
            <a:extLst>
              <a:ext uri="{FF2B5EF4-FFF2-40B4-BE49-F238E27FC236}">
                <a16:creationId xmlns:a16="http://schemas.microsoft.com/office/drawing/2014/main" id="{745F8777-FD92-9F36-0F46-49735B07E28A}"/>
              </a:ext>
              <a:ext uri="{C183D7F6-B498-43B3-948B-1728B52AA6E4}">
                <adec:decorative xmlns:adec="http://schemas.microsoft.com/office/drawing/2017/decorative" val="1"/>
              </a:ext>
            </a:extLst>
          </p:cNvPr>
          <p:cNvGrpSpPr/>
          <p:nvPr/>
        </p:nvGrpSpPr>
        <p:grpSpPr>
          <a:xfrm>
            <a:off x="6596991" y="2189182"/>
            <a:ext cx="3749040" cy="835510"/>
            <a:chOff x="6583680" y="2189182"/>
            <a:chExt cx="3749040" cy="835510"/>
          </a:xfrm>
        </p:grpSpPr>
        <p:sp>
          <p:nvSpPr>
            <p:cNvPr id="26" name="Oval 25">
              <a:extLst>
                <a:ext uri="{FF2B5EF4-FFF2-40B4-BE49-F238E27FC236}">
                  <a16:creationId xmlns:a16="http://schemas.microsoft.com/office/drawing/2014/main" id="{C55A082B-9F29-3989-2D95-33074532E6CC}"/>
                </a:ext>
              </a:extLst>
            </p:cNvPr>
            <p:cNvSpPr>
              <a:spLocks noChangeAspect="1"/>
            </p:cNvSpPr>
            <p:nvPr/>
          </p:nvSpPr>
          <p:spPr>
            <a:xfrm>
              <a:off x="6583680" y="2829262"/>
              <a:ext cx="182880" cy="182880"/>
            </a:xfrm>
            <a:prstGeom prst="ellipse">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7" name="Oval 26">
              <a:extLst>
                <a:ext uri="{FF2B5EF4-FFF2-40B4-BE49-F238E27FC236}">
                  <a16:creationId xmlns:a16="http://schemas.microsoft.com/office/drawing/2014/main" id="{B304D7C1-0031-C1E2-A0DC-D60764DED338}"/>
                </a:ext>
              </a:extLst>
            </p:cNvPr>
            <p:cNvSpPr>
              <a:spLocks noChangeAspect="1"/>
            </p:cNvSpPr>
            <p:nvPr/>
          </p:nvSpPr>
          <p:spPr>
            <a:xfrm>
              <a:off x="8366760" y="2841812"/>
              <a:ext cx="182880" cy="182880"/>
            </a:xfrm>
            <a:prstGeom prst="ellipse">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8" name="Oval 27">
              <a:extLst>
                <a:ext uri="{FF2B5EF4-FFF2-40B4-BE49-F238E27FC236}">
                  <a16:creationId xmlns:a16="http://schemas.microsoft.com/office/drawing/2014/main" id="{5333096F-E157-BD2B-6FF1-A37E27A71AFF}"/>
                </a:ext>
              </a:extLst>
            </p:cNvPr>
            <p:cNvSpPr>
              <a:spLocks noChangeAspect="1"/>
            </p:cNvSpPr>
            <p:nvPr/>
          </p:nvSpPr>
          <p:spPr>
            <a:xfrm>
              <a:off x="10149840" y="2841812"/>
              <a:ext cx="182880" cy="182880"/>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cxnSp>
          <p:nvCxnSpPr>
            <p:cNvPr id="29" name="Straight Connector 28">
              <a:extLst>
                <a:ext uri="{FF2B5EF4-FFF2-40B4-BE49-F238E27FC236}">
                  <a16:creationId xmlns:a16="http://schemas.microsoft.com/office/drawing/2014/main" id="{172AEF9B-660E-8C1C-9C4B-62469CB0CB96}"/>
                </a:ext>
              </a:extLst>
            </p:cNvPr>
            <p:cNvCxnSpPr>
              <a:cxnSpLocks/>
            </p:cNvCxnSpPr>
            <p:nvPr/>
          </p:nvCxnSpPr>
          <p:spPr>
            <a:xfrm>
              <a:off x="10237068" y="2189182"/>
              <a:ext cx="0" cy="731520"/>
            </a:xfrm>
            <a:prstGeom prst="line">
              <a:avLst/>
            </a:prstGeom>
            <a:ln w="508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E67936-DB08-8FB9-5729-C4C837C27526}"/>
                </a:ext>
              </a:extLst>
            </p:cNvPr>
            <p:cNvCxnSpPr>
              <a:cxnSpLocks/>
            </p:cNvCxnSpPr>
            <p:nvPr/>
          </p:nvCxnSpPr>
          <p:spPr>
            <a:xfrm>
              <a:off x="8458194" y="2335486"/>
              <a:ext cx="0" cy="585216"/>
            </a:xfrm>
            <a:prstGeom prst="line">
              <a:avLst/>
            </a:prstGeom>
            <a:ln w="5080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B1FEDB-BE24-B0CB-AAD4-4B0E2AB51EC7}"/>
                </a:ext>
              </a:extLst>
            </p:cNvPr>
            <p:cNvCxnSpPr>
              <a:cxnSpLocks/>
            </p:cNvCxnSpPr>
            <p:nvPr/>
          </p:nvCxnSpPr>
          <p:spPr>
            <a:xfrm>
              <a:off x="6672685" y="2500078"/>
              <a:ext cx="0" cy="420624"/>
            </a:xfrm>
            <a:prstGeom prst="line">
              <a:avLst/>
            </a:prstGeom>
            <a:ln w="50800">
              <a:solidFill>
                <a:srgbClr val="8C8C8C"/>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B3016D2-9D41-3BAB-CA84-0A6D4DE4E91C}"/>
              </a:ext>
              <a:ext uri="{C183D7F6-B498-43B3-948B-1728B52AA6E4}">
                <adec:decorative xmlns:adec="http://schemas.microsoft.com/office/drawing/2017/decorative" val="1"/>
              </a:ext>
            </a:extLst>
          </p:cNvPr>
          <p:cNvGrpSpPr/>
          <p:nvPr/>
        </p:nvGrpSpPr>
        <p:grpSpPr>
          <a:xfrm>
            <a:off x="9705952" y="1097280"/>
            <a:ext cx="1097287" cy="1097280"/>
            <a:chOff x="6126466" y="1371600"/>
            <a:chExt cx="1097287" cy="1097280"/>
          </a:xfrm>
        </p:grpSpPr>
        <p:sp>
          <p:nvSpPr>
            <p:cNvPr id="33" name="Oval 32">
              <a:extLst>
                <a:ext uri="{FF2B5EF4-FFF2-40B4-BE49-F238E27FC236}">
                  <a16:creationId xmlns:a16="http://schemas.microsoft.com/office/drawing/2014/main" id="{647B8D64-02DB-2C71-7DD9-E381657A3EE3}"/>
                </a:ext>
              </a:extLst>
            </p:cNvPr>
            <p:cNvSpPr>
              <a:spLocks noChangeAspect="1"/>
            </p:cNvSpPr>
            <p:nvPr/>
          </p:nvSpPr>
          <p:spPr>
            <a:xfrm>
              <a:off x="6126473" y="1371600"/>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34" name="TextBox 33">
              <a:extLst>
                <a:ext uri="{FF2B5EF4-FFF2-40B4-BE49-F238E27FC236}">
                  <a16:creationId xmlns:a16="http://schemas.microsoft.com/office/drawing/2014/main" id="{462A948A-C329-7DE6-90BF-63D6C5790BF5}"/>
                </a:ext>
              </a:extLst>
            </p:cNvPr>
            <p:cNvSpPr txBox="1"/>
            <p:nvPr/>
          </p:nvSpPr>
          <p:spPr>
            <a:xfrm>
              <a:off x="6126466" y="1743005"/>
              <a:ext cx="1097277" cy="400110"/>
            </a:xfrm>
            <a:prstGeom prst="rect">
              <a:avLst/>
            </a:prstGeom>
            <a:noFill/>
          </p:spPr>
          <p:txBody>
            <a:bodyPr wrap="square" rtlCol="0">
              <a:spAutoFit/>
            </a:bodyPr>
            <a:lstStyle/>
            <a:p>
              <a:pPr algn="ctr">
                <a:defRPr/>
              </a:pPr>
              <a:r>
                <a:rPr lang="en-US" sz="2000" b="1">
                  <a:solidFill>
                    <a:srgbClr val="FFFFFF"/>
                  </a:solidFill>
                  <a:latin typeface="Arial"/>
                </a:rPr>
                <a:t>$2,976</a:t>
              </a:r>
            </a:p>
          </p:txBody>
        </p:sp>
      </p:grpSp>
      <p:grpSp>
        <p:nvGrpSpPr>
          <p:cNvPr id="35" name="Group 34">
            <a:extLst>
              <a:ext uri="{FF2B5EF4-FFF2-40B4-BE49-F238E27FC236}">
                <a16:creationId xmlns:a16="http://schemas.microsoft.com/office/drawing/2014/main" id="{5C8CECFB-D633-CB08-36EF-CAD4EB4B86F5}"/>
              </a:ext>
              <a:ext uri="{C183D7F6-B498-43B3-948B-1728B52AA6E4}">
                <adec:decorative xmlns:adec="http://schemas.microsoft.com/office/drawing/2017/decorative" val="1"/>
              </a:ext>
            </a:extLst>
          </p:cNvPr>
          <p:cNvGrpSpPr/>
          <p:nvPr/>
        </p:nvGrpSpPr>
        <p:grpSpPr>
          <a:xfrm>
            <a:off x="10163146" y="2187154"/>
            <a:ext cx="182880" cy="835510"/>
            <a:chOff x="11430002" y="2154880"/>
            <a:chExt cx="182880" cy="835510"/>
          </a:xfrm>
        </p:grpSpPr>
        <p:cxnSp>
          <p:nvCxnSpPr>
            <p:cNvPr id="36" name="Straight Connector 35">
              <a:extLst>
                <a:ext uri="{FF2B5EF4-FFF2-40B4-BE49-F238E27FC236}">
                  <a16:creationId xmlns:a16="http://schemas.microsoft.com/office/drawing/2014/main" id="{4277A795-AE1C-58A8-9A51-BA391BD13FB1}"/>
                </a:ext>
              </a:extLst>
            </p:cNvPr>
            <p:cNvCxnSpPr>
              <a:cxnSpLocks/>
            </p:cNvCxnSpPr>
            <p:nvPr/>
          </p:nvCxnSpPr>
          <p:spPr>
            <a:xfrm>
              <a:off x="11517230" y="2154880"/>
              <a:ext cx="0" cy="73152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68871DE-84C2-1301-4A09-674F96DE411E}"/>
                </a:ext>
              </a:extLst>
            </p:cNvPr>
            <p:cNvSpPr>
              <a:spLocks noChangeAspect="1"/>
            </p:cNvSpPr>
            <p:nvPr/>
          </p:nvSpPr>
          <p:spPr>
            <a:xfrm>
              <a:off x="11430002" y="2807510"/>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grpSp>
      <p:sp>
        <p:nvSpPr>
          <p:cNvPr id="38" name="TextBox 37">
            <a:extLst>
              <a:ext uri="{FF2B5EF4-FFF2-40B4-BE49-F238E27FC236}">
                <a16:creationId xmlns:a16="http://schemas.microsoft.com/office/drawing/2014/main" id="{2E597B61-C19B-2AAD-FB29-BF5D24AD2F76}"/>
              </a:ext>
              <a:ext uri="{C183D7F6-B498-43B3-948B-1728B52AA6E4}">
                <adec:decorative xmlns:adec="http://schemas.microsoft.com/office/drawing/2017/decorative" val="1"/>
              </a:ext>
            </a:extLst>
          </p:cNvPr>
          <p:cNvSpPr txBox="1"/>
          <p:nvPr/>
        </p:nvSpPr>
        <p:spPr>
          <a:xfrm>
            <a:off x="5108962" y="3166343"/>
            <a:ext cx="1097277" cy="369332"/>
          </a:xfrm>
          <a:prstGeom prst="rect">
            <a:avLst/>
          </a:prstGeom>
          <a:noFill/>
        </p:spPr>
        <p:txBody>
          <a:bodyPr wrap="square" rtlCol="0">
            <a:spAutoFit/>
          </a:bodyPr>
          <a:lstStyle/>
          <a:p>
            <a:pPr algn="r">
              <a:defRPr/>
            </a:pPr>
            <a:r>
              <a:rPr lang="en-US" b="1">
                <a:solidFill>
                  <a:schemeClr val="accent1"/>
                </a:solidFill>
                <a:latin typeface="Arial"/>
              </a:rPr>
              <a:t>AGE</a:t>
            </a:r>
          </a:p>
        </p:txBody>
      </p:sp>
      <p:sp>
        <p:nvSpPr>
          <p:cNvPr id="39" name="Text Placeholder 3">
            <a:extLst>
              <a:ext uri="{FF2B5EF4-FFF2-40B4-BE49-F238E27FC236}">
                <a16:creationId xmlns:a16="http://schemas.microsoft.com/office/drawing/2014/main" id="{608BE642-BB36-30D1-DD4C-7C8DE58F93AA}"/>
              </a:ext>
            </a:extLst>
          </p:cNvPr>
          <p:cNvSpPr txBox="1">
            <a:spLocks/>
          </p:cNvSpPr>
          <p:nvPr/>
        </p:nvSpPr>
        <p:spPr>
          <a:xfrm>
            <a:off x="5499711" y="4023360"/>
            <a:ext cx="6196990" cy="1895468"/>
          </a:xfrm>
          <a:prstGeom prst="rect">
            <a:avLst/>
          </a:prstGeom>
        </p:spPr>
        <p:txBody>
          <a:bodyPr lIns="0" tIns="0" rIns="0" bIns="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182880">
              <a:spcAft>
                <a:spcPts val="1800"/>
              </a:spcAft>
              <a:buClr>
                <a:srgbClr val="3769FF"/>
              </a:buClr>
              <a:buSzPct val="110000"/>
              <a:defRPr/>
            </a:pPr>
            <a:r>
              <a:rPr lang="en-US" sz="2000">
                <a:solidFill>
                  <a:srgbClr val="000000"/>
                </a:solidFill>
                <a:latin typeface="Arial"/>
                <a:cs typeface="Arial"/>
              </a:rPr>
              <a:t>Claiming early is the norm for individuals with </a:t>
            </a:r>
            <a:br>
              <a:rPr lang="en-US" sz="2000">
                <a:solidFill>
                  <a:srgbClr val="000000"/>
                </a:solidFill>
                <a:latin typeface="Arial"/>
                <a:cs typeface="Arial"/>
              </a:rPr>
            </a:br>
            <a:r>
              <a:rPr lang="en-US" sz="2000">
                <a:solidFill>
                  <a:srgbClr val="000000"/>
                </a:solidFill>
                <a:latin typeface="Arial"/>
                <a:cs typeface="Arial"/>
              </a:rPr>
              <a:t>health concerns, but when there’s a surviving </a:t>
            </a:r>
            <a:br>
              <a:rPr lang="en-US" sz="2000">
                <a:solidFill>
                  <a:srgbClr val="000000"/>
                </a:solidFill>
                <a:latin typeface="Arial"/>
                <a:cs typeface="Arial"/>
              </a:rPr>
            </a:br>
            <a:r>
              <a:rPr lang="en-US" sz="2000">
                <a:solidFill>
                  <a:srgbClr val="000000"/>
                </a:solidFill>
                <a:latin typeface="Arial"/>
                <a:cs typeface="Arial"/>
              </a:rPr>
              <a:t>spouse it may not be the best choice.</a:t>
            </a:r>
          </a:p>
          <a:p>
            <a:pPr marL="182880" indent="-182880">
              <a:spcAft>
                <a:spcPts val="1800"/>
              </a:spcAft>
              <a:buClr>
                <a:srgbClr val="3769FF"/>
              </a:buClr>
              <a:buSzPct val="110000"/>
              <a:defRPr/>
            </a:pPr>
            <a:r>
              <a:rPr lang="en-US" sz="2000">
                <a:solidFill>
                  <a:srgbClr val="000000"/>
                </a:solidFill>
                <a:latin typeface="Arial"/>
                <a:cs typeface="Arial"/>
              </a:rPr>
              <a:t>Couples need to carefully consider the age, health and life expectancy of both spouses.</a:t>
            </a:r>
          </a:p>
        </p:txBody>
      </p:sp>
      <p:sp>
        <p:nvSpPr>
          <p:cNvPr id="5" name="Text Placeholder 1">
            <a:extLst>
              <a:ext uri="{FF2B5EF4-FFF2-40B4-BE49-F238E27FC236}">
                <a16:creationId xmlns:a16="http://schemas.microsoft.com/office/drawing/2014/main" id="{3E94FA1C-9F23-60F5-2981-9CACA63709BA}"/>
              </a:ext>
            </a:extLst>
          </p:cNvPr>
          <p:cNvSpPr>
            <a:spLocks noGrp="1"/>
          </p:cNvSpPr>
          <p:nvPr>
            <p:ph type="body" sz="quarter" idx="40"/>
          </p:nvPr>
        </p:nvSpPr>
        <p:spPr/>
        <p:txBody>
          <a:bodyPr/>
          <a:lstStyle/>
          <a:p>
            <a:r>
              <a:rPr lang="en-US"/>
              <a:t>Source: Social Security Administration. Options are calculated for an individual turning 62 in 2023 with an assumed $2,400</a:t>
            </a:r>
            <a:r>
              <a:rPr lang="en-US" spc="-10"/>
              <a:t> monthly Social Security retirement benefit at FRA (age 67)</a:t>
            </a:r>
            <a:r>
              <a:rPr lang="en-US"/>
              <a:t>. Benefits for ages 62 and 70 are decreased or increased based on the assumed FRA benefit of $2,400.</a:t>
            </a:r>
            <a:endParaRPr lang="en-US" spc="-10"/>
          </a:p>
        </p:txBody>
      </p:sp>
    </p:spTree>
    <p:extLst>
      <p:ext uri="{BB962C8B-B14F-4D97-AF65-F5344CB8AC3E}">
        <p14:creationId xmlns:p14="http://schemas.microsoft.com/office/powerpoint/2010/main" val="38996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250"/>
                                        <p:tgtEl>
                                          <p:spTgt spid="38"/>
                                        </p:tgtEl>
                                      </p:cBhvr>
                                    </p:animEffect>
                                  </p:childTnLst>
                                </p:cTn>
                              </p:par>
                            </p:childTnLst>
                          </p:cTn>
                        </p:par>
                        <p:par>
                          <p:cTn id="14" fill="hold">
                            <p:stCondLst>
                              <p:cond delay="250"/>
                            </p:stCondLst>
                            <p:childTnLst>
                              <p:par>
                                <p:cTn id="15" presetID="22" presetClass="entr" presetSubtype="4"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21" presetClass="entr" presetSubtype="1" fill="hold" nodeType="withEffect">
                                  <p:stCondLst>
                                    <p:cond delay="20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500"/>
                                        <p:tgtEl>
                                          <p:spTgt spid="12"/>
                                        </p:tgtEl>
                                      </p:cBhvr>
                                    </p:animEffect>
                                  </p:childTnLst>
                                </p:cTn>
                              </p:par>
                              <p:par>
                                <p:cTn id="24" presetID="21" presetClass="entr" presetSubtype="1" fill="hold" nodeType="withEffect">
                                  <p:stCondLst>
                                    <p:cond delay="40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500"/>
                                        <p:tgtEl>
                                          <p:spTgt spid="15"/>
                                        </p:tgtEl>
                                      </p:cBhvr>
                                    </p:animEffect>
                                  </p:childTnLst>
                                </p:cTn>
                              </p:par>
                              <p:par>
                                <p:cTn id="27" presetID="21" presetClass="entr" presetSubtype="1" fill="hold" nodeType="withEffect">
                                  <p:stCondLst>
                                    <p:cond delay="60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par>
                          <p:cTn id="35" fill="hold">
                            <p:stCondLst>
                              <p:cond delay="500"/>
                            </p:stCondLst>
                            <p:childTnLst>
                              <p:par>
                                <p:cTn id="36" presetID="21" presetClass="entr" presetSubtype="1"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heel(1)">
                                      <p:cBhvr>
                                        <p:cTn id="38" dur="25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9">
                                            <p:txEl>
                                              <p:pRg st="0" end="0"/>
                                            </p:txEl>
                                          </p:spTgt>
                                        </p:tgtEl>
                                        <p:attrNameLst>
                                          <p:attrName>style.visibility</p:attrName>
                                        </p:attrNameLst>
                                      </p:cBhvr>
                                      <p:to>
                                        <p:strVal val="visible"/>
                                      </p:to>
                                    </p:set>
                                    <p:animEffect transition="in" filter="wipe(left)">
                                      <p:cBhvr>
                                        <p:cTn id="43" dur="500"/>
                                        <p:tgtEl>
                                          <p:spTgt spid="39">
                                            <p:txEl>
                                              <p:pRg st="0" end="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9">
                                            <p:txEl>
                                              <p:pRg st="1" end="1"/>
                                            </p:txEl>
                                          </p:spTgt>
                                        </p:tgtEl>
                                        <p:attrNameLst>
                                          <p:attrName>style.visibility</p:attrName>
                                        </p:attrNameLst>
                                      </p:cBhvr>
                                      <p:to>
                                        <p:strVal val="visible"/>
                                      </p:to>
                                    </p:set>
                                    <p:animEffect transition="in" filter="wipe(left)">
                                      <p:cBhvr>
                                        <p:cTn id="46"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uiExpand="1"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78697-50D8-50B3-A596-D33994AEB7E4}"/>
              </a:ext>
            </a:extLst>
          </p:cNvPr>
          <p:cNvSpPr>
            <a:spLocks noGrp="1"/>
          </p:cNvSpPr>
          <p:nvPr>
            <p:ph type="title"/>
          </p:nvPr>
        </p:nvSpPr>
        <p:spPr/>
        <p:txBody>
          <a:bodyPr/>
          <a:lstStyle/>
          <a:p>
            <a:r>
              <a:rPr lang="en-US"/>
              <a:t>Appendix: Social Security</a:t>
            </a:r>
          </a:p>
        </p:txBody>
      </p:sp>
    </p:spTree>
    <p:extLst>
      <p:ext uri="{BB962C8B-B14F-4D97-AF65-F5344CB8AC3E}">
        <p14:creationId xmlns:p14="http://schemas.microsoft.com/office/powerpoint/2010/main" val="3884981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85630-C73F-FED6-762C-6BD1FEAF8749}"/>
              </a:ext>
              <a:ext uri="{C183D7F6-B498-43B3-948B-1728B52AA6E4}">
                <adec:decorative xmlns:adec="http://schemas.microsoft.com/office/drawing/2017/decorative" val="1"/>
              </a:ext>
            </a:extLst>
          </p:cNvPr>
          <p:cNvPicPr>
            <a:picLocks noChangeAspect="1"/>
          </p:cNvPicPr>
          <p:nvPr/>
        </p:nvPicPr>
        <p:blipFill>
          <a:blip r:embed="rId4" cstate="screen">
            <a:alphaModFix amt="85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7" name="Rectangle 6">
            <a:extLst>
              <a:ext uri="{FF2B5EF4-FFF2-40B4-BE49-F238E27FC236}">
                <a16:creationId xmlns:a16="http://schemas.microsoft.com/office/drawing/2014/main" id="{767B1A86-BEB0-B19A-AD9D-97BE59AD1C43}"/>
              </a:ext>
              <a:ext uri="{C183D7F6-B498-43B3-948B-1728B52AA6E4}">
                <adec:decorative xmlns:adec="http://schemas.microsoft.com/office/drawing/2017/decorative" val="1"/>
              </a:ext>
            </a:extLst>
          </p:cNvPr>
          <p:cNvSpPr/>
          <p:nvPr/>
        </p:nvSpPr>
        <p:spPr>
          <a:xfrm>
            <a:off x="0" y="0"/>
            <a:ext cx="6322094"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cxnSp>
        <p:nvCxnSpPr>
          <p:cNvPr id="8" name="Straight Connector 7">
            <a:extLst>
              <a:ext uri="{FF2B5EF4-FFF2-40B4-BE49-F238E27FC236}">
                <a16:creationId xmlns:a16="http://schemas.microsoft.com/office/drawing/2014/main" id="{7AF5EC45-209D-567B-A784-0400A5BA9E2A}"/>
              </a:ext>
              <a:ext uri="{C183D7F6-B498-43B3-948B-1728B52AA6E4}">
                <adec:decorative xmlns:adec="http://schemas.microsoft.com/office/drawing/2017/decorative" val="1"/>
              </a:ext>
            </a:extLst>
          </p:cNvPr>
          <p:cNvCxnSpPr>
            <a:cxnSpLocks/>
          </p:cNvCxnSpPr>
          <p:nvPr/>
        </p:nvCxnSpPr>
        <p:spPr>
          <a:xfrm>
            <a:off x="457322" y="1870646"/>
            <a:ext cx="5398265" cy="0"/>
          </a:xfrm>
          <a:prstGeom prst="line">
            <a:avLst/>
          </a:prstGeom>
          <a:ln w="28575">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40B4A-4A8C-B052-A5A3-C2E76A2BF814}"/>
              </a:ext>
              <a:ext uri="{C183D7F6-B498-43B3-948B-1728B52AA6E4}">
                <adec:decorative xmlns:adec="http://schemas.microsoft.com/office/drawing/2017/decorative" val="1"/>
              </a:ext>
            </a:extLst>
          </p:cNvPr>
          <p:cNvCxnSpPr>
            <a:cxnSpLocks/>
          </p:cNvCxnSpPr>
          <p:nvPr/>
        </p:nvCxnSpPr>
        <p:spPr>
          <a:xfrm flipV="1">
            <a:off x="457322" y="3487895"/>
            <a:ext cx="5398265" cy="0"/>
          </a:xfrm>
          <a:prstGeom prst="line">
            <a:avLst/>
          </a:prstGeom>
          <a:ln w="28575">
            <a:solidFill>
              <a:srgbClr val="002EB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D039EA-6565-F943-EE60-CB717BE1DBFC}"/>
              </a:ext>
            </a:extLst>
          </p:cNvPr>
          <p:cNvSpPr>
            <a:spLocks noGrp="1"/>
          </p:cNvSpPr>
          <p:nvPr>
            <p:ph type="title"/>
          </p:nvPr>
        </p:nvSpPr>
        <p:spPr/>
        <p:txBody>
          <a:bodyPr/>
          <a:lstStyle/>
          <a:p>
            <a:r>
              <a:rPr lang="en-US"/>
              <a:t>Family benefits</a:t>
            </a:r>
          </a:p>
        </p:txBody>
      </p:sp>
      <p:sp>
        <p:nvSpPr>
          <p:cNvPr id="3" name="Subtitle 2">
            <a:extLst>
              <a:ext uri="{FF2B5EF4-FFF2-40B4-BE49-F238E27FC236}">
                <a16:creationId xmlns:a16="http://schemas.microsoft.com/office/drawing/2014/main" id="{DE29D09B-5E13-5E09-3B92-0654A97471B5}"/>
              </a:ext>
            </a:extLst>
          </p:cNvPr>
          <p:cNvSpPr>
            <a:spLocks noGrp="1"/>
          </p:cNvSpPr>
          <p:nvPr>
            <p:ph type="subTitle" idx="1"/>
          </p:nvPr>
        </p:nvSpPr>
        <p:spPr/>
        <p:txBody>
          <a:bodyPr/>
          <a:lstStyle/>
          <a:p>
            <a:r>
              <a:rPr lang="en-US"/>
              <a:t>Requirements to receive family benefits</a:t>
            </a:r>
          </a:p>
        </p:txBody>
      </p:sp>
      <p:sp>
        <p:nvSpPr>
          <p:cNvPr id="10" name="TextBox 9">
            <a:extLst>
              <a:ext uri="{FF2B5EF4-FFF2-40B4-BE49-F238E27FC236}">
                <a16:creationId xmlns:a16="http://schemas.microsoft.com/office/drawing/2014/main" id="{7E9CC1BA-9F67-D21D-8AFB-3EF3651B3E73}"/>
              </a:ext>
            </a:extLst>
          </p:cNvPr>
          <p:cNvSpPr txBox="1"/>
          <p:nvPr/>
        </p:nvSpPr>
        <p:spPr>
          <a:xfrm>
            <a:off x="457319" y="1459970"/>
            <a:ext cx="5398266" cy="400110"/>
          </a:xfrm>
          <a:prstGeom prst="rect">
            <a:avLst/>
          </a:prstGeom>
          <a:noFill/>
        </p:spPr>
        <p:txBody>
          <a:bodyPr wrap="square" rtlCol="0">
            <a:spAutoFit/>
          </a:bodyPr>
          <a:lstStyle/>
          <a:p>
            <a:r>
              <a:rPr lang="en-US" sz="2000" b="1"/>
              <a:t>Qualifying event</a:t>
            </a:r>
          </a:p>
        </p:txBody>
      </p:sp>
      <p:sp>
        <p:nvSpPr>
          <p:cNvPr id="11" name="TextBox 10">
            <a:extLst>
              <a:ext uri="{FF2B5EF4-FFF2-40B4-BE49-F238E27FC236}">
                <a16:creationId xmlns:a16="http://schemas.microsoft.com/office/drawing/2014/main" id="{F66DD24F-C50D-8A1F-68A9-7A0169DCFC46}"/>
              </a:ext>
            </a:extLst>
          </p:cNvPr>
          <p:cNvSpPr txBox="1"/>
          <p:nvPr/>
        </p:nvSpPr>
        <p:spPr>
          <a:xfrm>
            <a:off x="457319" y="1910502"/>
            <a:ext cx="5398265" cy="830997"/>
          </a:xfrm>
          <a:prstGeom prst="rect">
            <a:avLst/>
          </a:prstGeom>
          <a:noFill/>
        </p:spPr>
        <p:txBody>
          <a:bodyPr wrap="square" rtlCol="0">
            <a:spAutoFit/>
          </a:bodyPr>
          <a:lstStyle/>
          <a:p>
            <a:pPr marL="285750" indent="-285750">
              <a:buFont typeface="Arial" panose="020B0604020202020204" pitchFamily="34" charset="0"/>
              <a:buChar char="•"/>
            </a:pPr>
            <a:r>
              <a:rPr lang="en-US" sz="1600"/>
              <a:t>Disablement</a:t>
            </a:r>
          </a:p>
          <a:p>
            <a:pPr marL="285750" indent="-285750">
              <a:buFont typeface="Arial" panose="020B0604020202020204" pitchFamily="34" charset="0"/>
              <a:buChar char="•"/>
            </a:pPr>
            <a:r>
              <a:rPr lang="en-US" sz="1600"/>
              <a:t>Retirement</a:t>
            </a:r>
          </a:p>
          <a:p>
            <a:pPr marL="285750" indent="-285750">
              <a:buFont typeface="Arial" panose="020B0604020202020204" pitchFamily="34" charset="0"/>
              <a:buChar char="•"/>
            </a:pPr>
            <a:r>
              <a:rPr lang="en-US" sz="1600"/>
              <a:t>Death</a:t>
            </a:r>
          </a:p>
        </p:txBody>
      </p:sp>
      <p:sp>
        <p:nvSpPr>
          <p:cNvPr id="12" name="TextBox 11">
            <a:extLst>
              <a:ext uri="{FF2B5EF4-FFF2-40B4-BE49-F238E27FC236}">
                <a16:creationId xmlns:a16="http://schemas.microsoft.com/office/drawing/2014/main" id="{4599C2DD-6ED7-B2D8-33B7-B91C052E3689}"/>
              </a:ext>
            </a:extLst>
          </p:cNvPr>
          <p:cNvSpPr txBox="1"/>
          <p:nvPr/>
        </p:nvSpPr>
        <p:spPr>
          <a:xfrm>
            <a:off x="457319" y="3081861"/>
            <a:ext cx="4162659" cy="400110"/>
          </a:xfrm>
          <a:prstGeom prst="rect">
            <a:avLst/>
          </a:prstGeom>
          <a:noFill/>
        </p:spPr>
        <p:txBody>
          <a:bodyPr wrap="square" rtlCol="0">
            <a:spAutoFit/>
          </a:bodyPr>
          <a:lstStyle/>
          <a:p>
            <a:r>
              <a:rPr lang="en-US" sz="2000" b="1"/>
              <a:t>Eligibility</a:t>
            </a:r>
          </a:p>
        </p:txBody>
      </p:sp>
      <p:sp>
        <p:nvSpPr>
          <p:cNvPr id="13" name="TextBox 12">
            <a:extLst>
              <a:ext uri="{FF2B5EF4-FFF2-40B4-BE49-F238E27FC236}">
                <a16:creationId xmlns:a16="http://schemas.microsoft.com/office/drawing/2014/main" id="{7295445E-D6C6-6683-B1B2-031DFC05A48E}"/>
              </a:ext>
            </a:extLst>
          </p:cNvPr>
          <p:cNvSpPr txBox="1"/>
          <p:nvPr/>
        </p:nvSpPr>
        <p:spPr>
          <a:xfrm>
            <a:off x="457319" y="3528918"/>
            <a:ext cx="5398265"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a:t>Spouses and ex-spouses</a:t>
            </a:r>
          </a:p>
          <a:p>
            <a:pPr marL="742950" lvl="1" indent="-285750">
              <a:buFont typeface="Arial" panose="020B0604020202020204" pitchFamily="34" charset="0"/>
              <a:buChar char="•"/>
            </a:pPr>
            <a:r>
              <a:rPr lang="en-US" sz="1600" b="0" i="0">
                <a:solidFill>
                  <a:srgbClr val="171716"/>
                </a:solidFill>
                <a:effectLst/>
                <a:latin typeface="+mj-lt"/>
              </a:rPr>
              <a:t>Age 62 and older, </a:t>
            </a:r>
            <a:r>
              <a:rPr lang="en-US" sz="1600" b="1" i="0">
                <a:solidFill>
                  <a:srgbClr val="171716"/>
                </a:solidFill>
                <a:effectLst/>
                <a:latin typeface="+mj-lt"/>
              </a:rPr>
              <a:t>or</a:t>
            </a:r>
            <a:endParaRPr lang="en-US" sz="1600">
              <a:solidFill>
                <a:srgbClr val="171716"/>
              </a:solidFill>
              <a:latin typeface="+mj-lt"/>
            </a:endParaRPr>
          </a:p>
          <a:p>
            <a:pPr marL="742950" lvl="1" indent="-285750">
              <a:buFont typeface="Arial" panose="020B0604020202020204" pitchFamily="34" charset="0"/>
              <a:buChar char="•"/>
            </a:pPr>
            <a:r>
              <a:rPr lang="en-US" sz="1600" b="0" i="0">
                <a:solidFill>
                  <a:srgbClr val="171716"/>
                </a:solidFill>
                <a:effectLst/>
                <a:latin typeface="+mj-lt"/>
              </a:rPr>
              <a:t>Caring for a child age 15 and younger, </a:t>
            </a:r>
            <a:r>
              <a:rPr lang="en-US" sz="1600" b="1" i="0">
                <a:solidFill>
                  <a:srgbClr val="171716"/>
                </a:solidFill>
                <a:effectLst/>
                <a:latin typeface="+mj-lt"/>
              </a:rPr>
              <a:t>or</a:t>
            </a:r>
            <a:endParaRPr lang="en-US" sz="1600">
              <a:solidFill>
                <a:srgbClr val="171716"/>
              </a:solidFill>
              <a:latin typeface="+mj-lt"/>
            </a:endParaRPr>
          </a:p>
          <a:p>
            <a:pPr marL="742950" lvl="1" indent="-285750">
              <a:buFont typeface="Arial" panose="020B0604020202020204" pitchFamily="34" charset="0"/>
              <a:buChar char="•"/>
            </a:pPr>
            <a:r>
              <a:rPr lang="en-US" sz="1600" b="0" i="0">
                <a:solidFill>
                  <a:srgbClr val="171716"/>
                </a:solidFill>
                <a:effectLst/>
                <a:latin typeface="+mj-lt"/>
              </a:rPr>
              <a:t>Caring for a child of any age who has a disability.</a:t>
            </a:r>
          </a:p>
          <a:p>
            <a:pPr marL="285750" indent="-285750">
              <a:buFont typeface="Arial" panose="020B0604020202020204" pitchFamily="34" charset="0"/>
              <a:buChar char="•"/>
            </a:pPr>
            <a:r>
              <a:rPr lang="en-US" sz="1600" b="1"/>
              <a:t>Children</a:t>
            </a:r>
          </a:p>
          <a:p>
            <a:pPr marL="742950" lvl="1" indent="-285750">
              <a:buFont typeface="Arial" panose="020B0604020202020204" pitchFamily="34" charset="0"/>
              <a:buChar char="•"/>
            </a:pPr>
            <a:r>
              <a:rPr lang="en-US" sz="1600" b="0" i="0">
                <a:solidFill>
                  <a:srgbClr val="171716"/>
                </a:solidFill>
                <a:effectLst/>
                <a:latin typeface="+mj-lt"/>
              </a:rPr>
              <a:t>Age 17 and younger, </a:t>
            </a:r>
            <a:r>
              <a:rPr lang="en-US" sz="1600" b="1" i="0">
                <a:solidFill>
                  <a:srgbClr val="171716"/>
                </a:solidFill>
                <a:effectLst/>
                <a:latin typeface="+mj-lt"/>
              </a:rPr>
              <a:t>or</a:t>
            </a:r>
            <a:endParaRPr lang="en-US" sz="1600">
              <a:solidFill>
                <a:srgbClr val="171716"/>
              </a:solidFill>
              <a:latin typeface="+mj-lt"/>
            </a:endParaRPr>
          </a:p>
          <a:p>
            <a:pPr marL="742950" lvl="1" indent="-285750">
              <a:buFont typeface="Arial" panose="020B0604020202020204" pitchFamily="34" charset="0"/>
              <a:buChar char="•"/>
            </a:pPr>
            <a:r>
              <a:rPr lang="en-US" sz="1600" b="0" i="0">
                <a:solidFill>
                  <a:srgbClr val="171716"/>
                </a:solidFill>
                <a:effectLst/>
                <a:latin typeface="+mj-lt"/>
              </a:rPr>
              <a:t>Ages 18</a:t>
            </a:r>
            <a:r>
              <a:rPr lang="en-US" sz="1600">
                <a:solidFill>
                  <a:srgbClr val="171716"/>
                </a:solidFill>
              </a:rPr>
              <a:t>–</a:t>
            </a:r>
            <a:r>
              <a:rPr lang="en-US" sz="1600" b="0" i="0">
                <a:solidFill>
                  <a:srgbClr val="171716"/>
                </a:solidFill>
                <a:effectLst/>
                <a:latin typeface="+mj-lt"/>
              </a:rPr>
              <a:t>19 and in school (K-12) full time, </a:t>
            </a:r>
            <a:r>
              <a:rPr lang="en-US" sz="1600" b="1" i="0">
                <a:solidFill>
                  <a:srgbClr val="171716"/>
                </a:solidFill>
                <a:effectLst/>
                <a:latin typeface="+mj-lt"/>
              </a:rPr>
              <a:t>or</a:t>
            </a:r>
            <a:endParaRPr lang="en-US" sz="1600">
              <a:solidFill>
                <a:srgbClr val="171716"/>
              </a:solidFill>
              <a:latin typeface="+mj-lt"/>
            </a:endParaRPr>
          </a:p>
          <a:p>
            <a:pPr marL="742950" lvl="1" indent="-285750">
              <a:buFont typeface="Arial" panose="020B0604020202020204" pitchFamily="34" charset="0"/>
              <a:buChar char="•"/>
            </a:pPr>
            <a:r>
              <a:rPr lang="en-US" sz="1600" b="0" i="0">
                <a:solidFill>
                  <a:srgbClr val="171716"/>
                </a:solidFill>
                <a:effectLst/>
                <a:latin typeface="+mj-lt"/>
              </a:rPr>
              <a:t>Any age if they developed a disability at age 21 or younger.</a:t>
            </a:r>
          </a:p>
        </p:txBody>
      </p:sp>
      <p:sp>
        <p:nvSpPr>
          <p:cNvPr id="5" name="Text Placeholder 1">
            <a:extLst>
              <a:ext uri="{FF2B5EF4-FFF2-40B4-BE49-F238E27FC236}">
                <a16:creationId xmlns:a16="http://schemas.microsoft.com/office/drawing/2014/main" id="{90F4644F-37EE-F6C4-601A-0C98E6B6900E}"/>
              </a:ext>
            </a:extLst>
          </p:cNvPr>
          <p:cNvSpPr>
            <a:spLocks noGrp="1"/>
          </p:cNvSpPr>
          <p:nvPr>
            <p:ph type="body" sz="quarter" idx="40"/>
          </p:nvPr>
        </p:nvSpPr>
        <p:spPr/>
        <p:txBody>
          <a:bodyPr/>
          <a:lstStyle/>
          <a:p>
            <a:r>
              <a:rPr lang="en-US"/>
              <a:t>Source: Social Security Administration.</a:t>
            </a:r>
          </a:p>
        </p:txBody>
      </p:sp>
    </p:spTree>
    <p:custDataLst>
      <p:tags r:id="rId1"/>
    </p:custDataLst>
    <p:extLst>
      <p:ext uri="{BB962C8B-B14F-4D97-AF65-F5344CB8AC3E}">
        <p14:creationId xmlns:p14="http://schemas.microsoft.com/office/powerpoint/2010/main" val="1913972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2A3BA2-A7DF-DAF8-7BBB-9A0E544D4521}"/>
              </a:ext>
              <a:ext uri="{C183D7F6-B498-43B3-948B-1728B52AA6E4}">
                <adec:decorative xmlns:adec="http://schemas.microsoft.com/office/drawing/2017/decorative" val="1"/>
              </a:ext>
            </a:extLst>
          </p:cNvPr>
          <p:cNvPicPr>
            <a:picLocks noChangeAspect="1"/>
          </p:cNvPicPr>
          <p:nvPr/>
        </p:nvPicPr>
        <p:blipFill>
          <a:blip r:embed="rId4" cstate="email">
            <a:alphaModFix/>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6" name="Rectangle 5">
            <a:extLst>
              <a:ext uri="{FF2B5EF4-FFF2-40B4-BE49-F238E27FC236}">
                <a16:creationId xmlns:a16="http://schemas.microsoft.com/office/drawing/2014/main" id="{59F9085C-2DFE-346D-9D66-231B2D2ED401}"/>
              </a:ext>
              <a:ext uri="{C183D7F6-B498-43B3-948B-1728B52AA6E4}">
                <adec:decorative xmlns:adec="http://schemas.microsoft.com/office/drawing/2017/decorative" val="1"/>
              </a:ext>
            </a:extLst>
          </p:cNvPr>
          <p:cNvSpPr/>
          <p:nvPr/>
        </p:nvSpPr>
        <p:spPr>
          <a:xfrm>
            <a:off x="0" y="1417639"/>
            <a:ext cx="12192000" cy="4068762"/>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2" name="Title 1">
            <a:extLst>
              <a:ext uri="{FF2B5EF4-FFF2-40B4-BE49-F238E27FC236}">
                <a16:creationId xmlns:a16="http://schemas.microsoft.com/office/drawing/2014/main" id="{7F63243F-6373-DFFD-13D6-14147FD93272}"/>
              </a:ext>
            </a:extLst>
          </p:cNvPr>
          <p:cNvSpPr>
            <a:spLocks noGrp="1"/>
          </p:cNvSpPr>
          <p:nvPr>
            <p:ph type="title"/>
          </p:nvPr>
        </p:nvSpPr>
        <p:spPr/>
        <p:txBody>
          <a:bodyPr/>
          <a:lstStyle/>
          <a:p>
            <a:r>
              <a:rPr lang="en-US">
                <a:solidFill>
                  <a:schemeClr val="bg1"/>
                </a:solidFill>
              </a:rPr>
              <a:t>Family benefits</a:t>
            </a:r>
          </a:p>
        </p:txBody>
      </p:sp>
      <p:sp>
        <p:nvSpPr>
          <p:cNvPr id="3" name="Subtitle 2">
            <a:extLst>
              <a:ext uri="{FF2B5EF4-FFF2-40B4-BE49-F238E27FC236}">
                <a16:creationId xmlns:a16="http://schemas.microsoft.com/office/drawing/2014/main" id="{1576E24D-818B-AE76-7C7F-B1993D2DBF46}"/>
              </a:ext>
            </a:extLst>
          </p:cNvPr>
          <p:cNvSpPr>
            <a:spLocks noGrp="1"/>
          </p:cNvSpPr>
          <p:nvPr>
            <p:ph type="subTitle" idx="1"/>
          </p:nvPr>
        </p:nvSpPr>
        <p:spPr/>
        <p:txBody>
          <a:bodyPr/>
          <a:lstStyle/>
          <a:p>
            <a:r>
              <a:rPr lang="en-US">
                <a:solidFill>
                  <a:schemeClr val="bg1"/>
                </a:solidFill>
              </a:rPr>
              <a:t>Maximum family benefits</a:t>
            </a:r>
          </a:p>
        </p:txBody>
      </p:sp>
      <p:grpSp>
        <p:nvGrpSpPr>
          <p:cNvPr id="21" name="Group 20" descr="A chart with three columns describing Social Security benefit types and percentages:&#10;&#10;&#10;Children’s benefit:&#10;&#10;If parent is disabled: Up to 50% of total disability benefit.&#10;If parent is retired: Up to 50% of full retirement benefit.&#10;If parent is deceased: Up to 75% of deceased parent’s Social Security payment.&#10;&#10;&#10;&#10;Child in care spousal or widower benefit:&#10;&#10;Same percentages as children’s benefit: Up to 50% of disability or retirement benefit, and up to 75% of deceased parent’s payment.&#10;&#10;&#10;&#10;Maximum family benefit:&#10;&#10;100%–150% of worker’s Primary Insurance Amount (PIA).&#10;150%–180% of worker’s PIA.&#10;&#10;&#10;&#10;The left side of the image lists conditions: “If parent is disabled,” “If parent is retired,” and “If parent is deceased.”">
            <a:extLst>
              <a:ext uri="{FF2B5EF4-FFF2-40B4-BE49-F238E27FC236}">
                <a16:creationId xmlns:a16="http://schemas.microsoft.com/office/drawing/2014/main" id="{B9379F6B-3567-04A6-2B8F-3BFD74CC76C3}"/>
              </a:ext>
            </a:extLst>
          </p:cNvPr>
          <p:cNvGrpSpPr/>
          <p:nvPr/>
        </p:nvGrpSpPr>
        <p:grpSpPr>
          <a:xfrm>
            <a:off x="457200" y="1847750"/>
            <a:ext cx="11402827" cy="3157955"/>
            <a:chOff x="457200" y="1847750"/>
            <a:chExt cx="11402827" cy="3157955"/>
          </a:xfrm>
        </p:grpSpPr>
        <p:sp>
          <p:nvSpPr>
            <p:cNvPr id="7" name="Rectangle 6">
              <a:extLst>
                <a:ext uri="{FF2B5EF4-FFF2-40B4-BE49-F238E27FC236}">
                  <a16:creationId xmlns:a16="http://schemas.microsoft.com/office/drawing/2014/main" id="{A3B47724-BE2C-FC36-F689-FEF3861A8E16}"/>
                </a:ext>
                <a:ext uri="{C183D7F6-B498-43B3-948B-1728B52AA6E4}">
                  <adec:decorative xmlns:adec="http://schemas.microsoft.com/office/drawing/2017/decorative" val="1"/>
                </a:ext>
              </a:extLst>
            </p:cNvPr>
            <p:cNvSpPr/>
            <p:nvPr/>
          </p:nvSpPr>
          <p:spPr>
            <a:xfrm>
              <a:off x="1820763" y="2501214"/>
              <a:ext cx="3126959" cy="25025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E57091-3868-8FFE-30C3-81A0C1D262D6}"/>
                </a:ext>
              </a:extLst>
            </p:cNvPr>
            <p:cNvSpPr txBox="1"/>
            <p:nvPr/>
          </p:nvSpPr>
          <p:spPr>
            <a:xfrm>
              <a:off x="457200" y="2670284"/>
              <a:ext cx="1141208" cy="2246769"/>
            </a:xfrm>
            <a:prstGeom prst="rect">
              <a:avLst/>
            </a:prstGeom>
            <a:noFill/>
          </p:spPr>
          <p:txBody>
            <a:bodyPr wrap="square" rtlCol="0">
              <a:spAutoFit/>
            </a:bodyPr>
            <a:lstStyle/>
            <a:p>
              <a:r>
                <a:rPr lang="en-US" sz="1400"/>
                <a:t>If parent is disabled</a:t>
              </a:r>
            </a:p>
            <a:p>
              <a:endParaRPr lang="en-US" sz="1400"/>
            </a:p>
            <a:p>
              <a:endParaRPr lang="en-US" sz="1400"/>
            </a:p>
            <a:p>
              <a:r>
                <a:rPr lang="en-US" sz="1400"/>
                <a:t>If parents is retired</a:t>
              </a:r>
            </a:p>
            <a:p>
              <a:endParaRPr lang="en-US" sz="1400"/>
            </a:p>
            <a:p>
              <a:endParaRPr lang="en-US" sz="1400"/>
            </a:p>
            <a:p>
              <a:r>
                <a:rPr lang="en-US" sz="1400"/>
                <a:t>If parent is deceased</a:t>
              </a:r>
            </a:p>
          </p:txBody>
        </p:sp>
        <p:sp>
          <p:nvSpPr>
            <p:cNvPr id="9" name="Rectangle 8">
              <a:extLst>
                <a:ext uri="{FF2B5EF4-FFF2-40B4-BE49-F238E27FC236}">
                  <a16:creationId xmlns:a16="http://schemas.microsoft.com/office/drawing/2014/main" id="{9E3213B3-593C-031E-01D9-4186D046C068}"/>
                </a:ext>
              </a:extLst>
            </p:cNvPr>
            <p:cNvSpPr/>
            <p:nvPr/>
          </p:nvSpPr>
          <p:spPr>
            <a:xfrm>
              <a:off x="1572797" y="1849705"/>
              <a:ext cx="2931264" cy="651510"/>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Children’s benefit</a:t>
              </a:r>
            </a:p>
          </p:txBody>
        </p:sp>
        <p:sp>
          <p:nvSpPr>
            <p:cNvPr id="10" name="TextBox 9">
              <a:extLst>
                <a:ext uri="{FF2B5EF4-FFF2-40B4-BE49-F238E27FC236}">
                  <a16:creationId xmlns:a16="http://schemas.microsoft.com/office/drawing/2014/main" id="{9B11E9A5-09F2-9018-8176-CABDE2999424}"/>
                </a:ext>
              </a:extLst>
            </p:cNvPr>
            <p:cNvSpPr txBox="1"/>
            <p:nvPr/>
          </p:nvSpPr>
          <p:spPr>
            <a:xfrm>
              <a:off x="1927602" y="2697381"/>
              <a:ext cx="3020120" cy="2308324"/>
            </a:xfrm>
            <a:prstGeom prst="rect">
              <a:avLst/>
            </a:prstGeom>
            <a:noFill/>
          </p:spPr>
          <p:txBody>
            <a:bodyPr wrap="square" rtlCol="0">
              <a:spAutoFit/>
            </a:bodyPr>
            <a:lstStyle/>
            <a:p>
              <a:pPr marL="285750" indent="-285750">
                <a:buFont typeface="Wingdings" panose="05000000000000000000" pitchFamily="2" charset="2"/>
                <a:buChar char="§"/>
              </a:pPr>
              <a:r>
                <a:rPr lang="en-US" sz="1600"/>
                <a:t>Up to 50% of total disability benefit</a:t>
              </a:r>
            </a:p>
            <a:p>
              <a:endParaRPr lang="en-US" sz="1600"/>
            </a:p>
            <a:p>
              <a:pPr marL="285750" indent="-285750">
                <a:buFont typeface="Wingdings" panose="05000000000000000000" pitchFamily="2" charset="2"/>
                <a:buChar char="§"/>
              </a:pPr>
              <a:r>
                <a:rPr lang="en-US" sz="1600"/>
                <a:t>Up to 50% full retirement benefit</a:t>
              </a:r>
            </a:p>
            <a:p>
              <a:endParaRPr lang="en-US" sz="1600"/>
            </a:p>
            <a:p>
              <a:pPr marL="285750" indent="-285750">
                <a:buFont typeface="Wingdings" panose="05000000000000000000" pitchFamily="2" charset="2"/>
                <a:buChar char="§"/>
              </a:pPr>
              <a:r>
                <a:rPr lang="en-US" sz="1600"/>
                <a:t>Up to 75% of deceased parents Social Security payment</a:t>
              </a:r>
            </a:p>
          </p:txBody>
        </p:sp>
        <p:sp>
          <p:nvSpPr>
            <p:cNvPr id="11" name="Right Triangle 10">
              <a:extLst>
                <a:ext uri="{FF2B5EF4-FFF2-40B4-BE49-F238E27FC236}">
                  <a16:creationId xmlns:a16="http://schemas.microsoft.com/office/drawing/2014/main" id="{02FB3680-1CF7-F88C-D67E-CDC69EF97000}"/>
                </a:ext>
                <a:ext uri="{C183D7F6-B498-43B3-948B-1728B52AA6E4}">
                  <adec:decorative xmlns:adec="http://schemas.microsoft.com/office/drawing/2017/decorative" val="1"/>
                </a:ext>
              </a:extLst>
            </p:cNvPr>
            <p:cNvSpPr/>
            <p:nvPr/>
          </p:nvSpPr>
          <p:spPr bwMode="auto">
            <a:xfrm flipH="1" flipV="1">
              <a:off x="1598409" y="2501215"/>
              <a:ext cx="222353" cy="202139"/>
            </a:xfrm>
            <a:prstGeom prst="rtTriangle">
              <a:avLst/>
            </a:prstGeom>
            <a:solidFill>
              <a:srgbClr val="1446E1"/>
            </a:solidFill>
            <a:ln>
              <a:noFill/>
            </a:ln>
            <a:effectLst/>
          </p:spPr>
          <p:txBody>
            <a:bodyPr rtlCol="0" anchor="ctr"/>
            <a:lstStyle/>
            <a:p>
              <a:pPr algn="ctr" defTabSz="806867" fontAlgn="base">
                <a:spcBef>
                  <a:spcPct val="0"/>
                </a:spcBef>
                <a:spcAft>
                  <a:spcPct val="25000"/>
                </a:spcAft>
                <a:buClr>
                  <a:srgbClr val="FFFF99"/>
                </a:buClr>
                <a:tabLst>
                  <a:tab pos="3429183" algn="dec"/>
                  <a:tab pos="4440568" algn="dec"/>
                  <a:tab pos="5443548" algn="dec"/>
                  <a:tab pos="6454932" algn="dec"/>
                </a:tabLst>
              </a:pPr>
              <a:endParaRPr lang="en-US" sz="3000">
                <a:solidFill>
                  <a:srgbClr val="000000"/>
                </a:solidFill>
                <a:latin typeface="Source Sans Pro Semibold" panose="020B0603030403020204" pitchFamily="34" charset="0"/>
                <a:ea typeface="ＭＳ Ｐゴシック" charset="-128"/>
              </a:endParaRPr>
            </a:p>
          </p:txBody>
        </p:sp>
        <p:sp>
          <p:nvSpPr>
            <p:cNvPr id="12" name="Rectangle 11">
              <a:extLst>
                <a:ext uri="{FF2B5EF4-FFF2-40B4-BE49-F238E27FC236}">
                  <a16:creationId xmlns:a16="http://schemas.microsoft.com/office/drawing/2014/main" id="{FC7D2521-FDEF-5C83-A2AA-844630F2E612}"/>
                </a:ext>
                <a:ext uri="{C183D7F6-B498-43B3-948B-1728B52AA6E4}">
                  <adec:decorative xmlns:adec="http://schemas.microsoft.com/office/drawing/2017/decorative" val="1"/>
                </a:ext>
              </a:extLst>
            </p:cNvPr>
            <p:cNvSpPr/>
            <p:nvPr/>
          </p:nvSpPr>
          <p:spPr>
            <a:xfrm>
              <a:off x="5276916" y="2501215"/>
              <a:ext cx="3126958" cy="250253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3370AB-1E54-A64C-2113-B78BEA1A278A}"/>
                </a:ext>
              </a:extLst>
            </p:cNvPr>
            <p:cNvSpPr/>
            <p:nvPr/>
          </p:nvSpPr>
          <p:spPr>
            <a:xfrm>
              <a:off x="5054561" y="1849705"/>
              <a:ext cx="2931264" cy="651510"/>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Child in care spousal           or widower benefit</a:t>
              </a:r>
            </a:p>
          </p:txBody>
        </p:sp>
        <p:sp>
          <p:nvSpPr>
            <p:cNvPr id="14" name="TextBox 13">
              <a:extLst>
                <a:ext uri="{FF2B5EF4-FFF2-40B4-BE49-F238E27FC236}">
                  <a16:creationId xmlns:a16="http://schemas.microsoft.com/office/drawing/2014/main" id="{38D9513B-584E-D5CD-7D3A-49F3AC2EA689}"/>
                </a:ext>
              </a:extLst>
            </p:cNvPr>
            <p:cNvSpPr txBox="1"/>
            <p:nvPr/>
          </p:nvSpPr>
          <p:spPr>
            <a:xfrm>
              <a:off x="5383755" y="2697381"/>
              <a:ext cx="3020119" cy="2308324"/>
            </a:xfrm>
            <a:prstGeom prst="rect">
              <a:avLst/>
            </a:prstGeom>
            <a:noFill/>
          </p:spPr>
          <p:txBody>
            <a:bodyPr wrap="square" rtlCol="0">
              <a:spAutoFit/>
            </a:bodyPr>
            <a:lstStyle/>
            <a:p>
              <a:pPr marL="285750" indent="-285750">
                <a:buFont typeface="Wingdings" panose="05000000000000000000" pitchFamily="2" charset="2"/>
                <a:buChar char="§"/>
              </a:pPr>
              <a:r>
                <a:rPr lang="en-US" sz="1600"/>
                <a:t>Up to 50% of total disability benefit</a:t>
              </a:r>
            </a:p>
            <a:p>
              <a:endParaRPr lang="en-US" sz="1600"/>
            </a:p>
            <a:p>
              <a:pPr marL="285750" indent="-285750">
                <a:buFont typeface="Wingdings" panose="05000000000000000000" pitchFamily="2" charset="2"/>
                <a:buChar char="§"/>
              </a:pPr>
              <a:r>
                <a:rPr lang="en-US" sz="1600"/>
                <a:t>Up to 50% full retirement benefit</a:t>
              </a:r>
            </a:p>
            <a:p>
              <a:endParaRPr lang="en-US" sz="1600"/>
            </a:p>
            <a:p>
              <a:pPr marL="285750" indent="-285750">
                <a:buFont typeface="Wingdings" panose="05000000000000000000" pitchFamily="2" charset="2"/>
                <a:buChar char="§"/>
              </a:pPr>
              <a:r>
                <a:rPr lang="en-US" sz="1600"/>
                <a:t>Up to 75% of deceased parents Social Security payment</a:t>
              </a:r>
            </a:p>
          </p:txBody>
        </p:sp>
        <p:sp>
          <p:nvSpPr>
            <p:cNvPr id="15" name="Right Triangle 14">
              <a:extLst>
                <a:ext uri="{FF2B5EF4-FFF2-40B4-BE49-F238E27FC236}">
                  <a16:creationId xmlns:a16="http://schemas.microsoft.com/office/drawing/2014/main" id="{1E768324-5D3D-2EB1-3BC6-964A149D5A9E}"/>
                </a:ext>
                <a:ext uri="{C183D7F6-B498-43B3-948B-1728B52AA6E4}">
                  <adec:decorative xmlns:adec="http://schemas.microsoft.com/office/drawing/2017/decorative" val="1"/>
                </a:ext>
              </a:extLst>
            </p:cNvPr>
            <p:cNvSpPr/>
            <p:nvPr/>
          </p:nvSpPr>
          <p:spPr bwMode="auto">
            <a:xfrm flipH="1" flipV="1">
              <a:off x="5054561" y="2501215"/>
              <a:ext cx="222353" cy="202139"/>
            </a:xfrm>
            <a:prstGeom prst="rtTriangle">
              <a:avLst/>
            </a:prstGeom>
            <a:solidFill>
              <a:srgbClr val="1446E1"/>
            </a:solidFill>
            <a:ln>
              <a:noFill/>
            </a:ln>
            <a:effectLst/>
          </p:spPr>
          <p:txBody>
            <a:bodyPr rtlCol="0" anchor="ctr"/>
            <a:lstStyle/>
            <a:p>
              <a:pPr algn="ctr" defTabSz="806867" fontAlgn="base">
                <a:spcBef>
                  <a:spcPct val="0"/>
                </a:spcBef>
                <a:spcAft>
                  <a:spcPct val="25000"/>
                </a:spcAft>
                <a:buClr>
                  <a:srgbClr val="FFFF99"/>
                </a:buClr>
                <a:tabLst>
                  <a:tab pos="3429183" algn="dec"/>
                  <a:tab pos="4440568" algn="dec"/>
                  <a:tab pos="5443548" algn="dec"/>
                  <a:tab pos="6454932" algn="dec"/>
                </a:tabLst>
              </a:pPr>
              <a:endParaRPr lang="en-US" sz="3000">
                <a:solidFill>
                  <a:srgbClr val="000000"/>
                </a:solidFill>
                <a:latin typeface="Source Sans Pro Semibold" panose="020B0603030403020204" pitchFamily="34" charset="0"/>
                <a:ea typeface="ＭＳ Ｐゴシック" charset="-128"/>
              </a:endParaRPr>
            </a:p>
          </p:txBody>
        </p:sp>
        <p:sp>
          <p:nvSpPr>
            <p:cNvPr id="16" name="Rectangle 15">
              <a:extLst>
                <a:ext uri="{FF2B5EF4-FFF2-40B4-BE49-F238E27FC236}">
                  <a16:creationId xmlns:a16="http://schemas.microsoft.com/office/drawing/2014/main" id="{C90F1838-3034-F590-4916-3FF4AC41D6FB}"/>
                </a:ext>
                <a:ext uri="{C183D7F6-B498-43B3-948B-1728B52AA6E4}">
                  <adec:decorative xmlns:adec="http://schemas.microsoft.com/office/drawing/2017/decorative" val="1"/>
                </a:ext>
              </a:extLst>
            </p:cNvPr>
            <p:cNvSpPr/>
            <p:nvPr/>
          </p:nvSpPr>
          <p:spPr>
            <a:xfrm>
              <a:off x="8733068" y="2499259"/>
              <a:ext cx="3126959" cy="25025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FA935B-1343-531A-008E-80A6F88EE83D}"/>
                </a:ext>
              </a:extLst>
            </p:cNvPr>
            <p:cNvSpPr/>
            <p:nvPr/>
          </p:nvSpPr>
          <p:spPr>
            <a:xfrm>
              <a:off x="8510713" y="1847750"/>
              <a:ext cx="2931265" cy="651510"/>
            </a:xfrm>
            <a:prstGeom prst="rect">
              <a:avLst/>
            </a:prstGeom>
            <a:solidFill>
              <a:srgbClr val="002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Maximum family benefit</a:t>
              </a:r>
            </a:p>
          </p:txBody>
        </p:sp>
        <p:sp>
          <p:nvSpPr>
            <p:cNvPr id="18" name="TextBox 17">
              <a:extLst>
                <a:ext uri="{FF2B5EF4-FFF2-40B4-BE49-F238E27FC236}">
                  <a16:creationId xmlns:a16="http://schemas.microsoft.com/office/drawing/2014/main" id="{47148A6C-C906-6238-B9C8-4495437AB8AB}"/>
                </a:ext>
              </a:extLst>
            </p:cNvPr>
            <p:cNvSpPr txBox="1"/>
            <p:nvPr/>
          </p:nvSpPr>
          <p:spPr>
            <a:xfrm>
              <a:off x="8841701" y="2695426"/>
              <a:ext cx="3018326"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a:t>100%</a:t>
              </a:r>
              <a:r>
                <a:rPr lang="en-US" sz="1600">
                  <a:solidFill>
                    <a:srgbClr val="171716"/>
                  </a:solidFill>
                </a:rPr>
                <a:t>–</a:t>
              </a:r>
              <a:r>
                <a:rPr lang="en-US" sz="1600"/>
                <a:t>150% of          workers PIA</a:t>
              </a:r>
            </a:p>
            <a:p>
              <a:endParaRPr lang="en-US" sz="1600"/>
            </a:p>
            <a:p>
              <a:pPr marL="285750" indent="-285750">
                <a:buFont typeface="Wingdings" panose="05000000000000000000" pitchFamily="2" charset="2"/>
                <a:buChar char="§"/>
              </a:pPr>
              <a:r>
                <a:rPr lang="en-US" sz="1600"/>
                <a:t>150%</a:t>
              </a:r>
              <a:r>
                <a:rPr lang="en-US" sz="1600">
                  <a:solidFill>
                    <a:srgbClr val="171716"/>
                  </a:solidFill>
                </a:rPr>
                <a:t>–</a:t>
              </a:r>
              <a:r>
                <a:rPr lang="en-US" sz="1600"/>
                <a:t>180% of         workers PIA</a:t>
              </a:r>
            </a:p>
            <a:p>
              <a:endParaRPr lang="en-US" sz="1600"/>
            </a:p>
            <a:p>
              <a:pPr marL="285750" indent="-285750">
                <a:buFont typeface="Wingdings" panose="05000000000000000000" pitchFamily="2" charset="2"/>
                <a:buChar char="§"/>
              </a:pPr>
              <a:r>
                <a:rPr lang="en-US" sz="1600"/>
                <a:t>150%</a:t>
              </a:r>
              <a:r>
                <a:rPr lang="en-US" sz="1600">
                  <a:solidFill>
                    <a:srgbClr val="171716"/>
                  </a:solidFill>
                </a:rPr>
                <a:t>–</a:t>
              </a:r>
              <a:r>
                <a:rPr lang="en-US" sz="1600"/>
                <a:t>180% of          workers PIA</a:t>
              </a:r>
            </a:p>
          </p:txBody>
        </p:sp>
        <p:sp>
          <p:nvSpPr>
            <p:cNvPr id="19" name="Right Triangle 18">
              <a:extLst>
                <a:ext uri="{FF2B5EF4-FFF2-40B4-BE49-F238E27FC236}">
                  <a16:creationId xmlns:a16="http://schemas.microsoft.com/office/drawing/2014/main" id="{E5548D3A-4E83-4B84-35AA-472BFA55A314}"/>
                </a:ext>
                <a:ext uri="{C183D7F6-B498-43B3-948B-1728B52AA6E4}">
                  <adec:decorative xmlns:adec="http://schemas.microsoft.com/office/drawing/2017/decorative" val="1"/>
                </a:ext>
              </a:extLst>
            </p:cNvPr>
            <p:cNvSpPr/>
            <p:nvPr/>
          </p:nvSpPr>
          <p:spPr bwMode="auto">
            <a:xfrm flipH="1" flipV="1">
              <a:off x="8510714" y="2499260"/>
              <a:ext cx="222353" cy="202139"/>
            </a:xfrm>
            <a:prstGeom prst="rtTriangle">
              <a:avLst/>
            </a:prstGeom>
            <a:solidFill>
              <a:srgbClr val="1446E1"/>
            </a:solidFill>
            <a:ln>
              <a:noFill/>
            </a:ln>
            <a:effectLst/>
          </p:spPr>
          <p:txBody>
            <a:bodyPr rtlCol="0" anchor="ctr"/>
            <a:lstStyle/>
            <a:p>
              <a:pPr algn="ctr" defTabSz="806867" fontAlgn="base">
                <a:spcBef>
                  <a:spcPct val="0"/>
                </a:spcBef>
                <a:spcAft>
                  <a:spcPct val="25000"/>
                </a:spcAft>
                <a:buClr>
                  <a:srgbClr val="FFFF99"/>
                </a:buClr>
                <a:tabLst>
                  <a:tab pos="3429183" algn="dec"/>
                  <a:tab pos="4440568" algn="dec"/>
                  <a:tab pos="5443548" algn="dec"/>
                  <a:tab pos="6454932" algn="dec"/>
                </a:tabLst>
              </a:pPr>
              <a:endParaRPr lang="en-US" sz="3000">
                <a:solidFill>
                  <a:srgbClr val="000000"/>
                </a:solidFill>
                <a:latin typeface="Source Sans Pro Semibold" panose="020B0603030403020204" pitchFamily="34" charset="0"/>
                <a:ea typeface="ＭＳ Ｐゴシック" charset="-128"/>
              </a:endParaRPr>
            </a:p>
          </p:txBody>
        </p:sp>
      </p:grpSp>
      <p:sp>
        <p:nvSpPr>
          <p:cNvPr id="20" name="Text Placeholder 1">
            <a:extLst>
              <a:ext uri="{FF2B5EF4-FFF2-40B4-BE49-F238E27FC236}">
                <a16:creationId xmlns:a16="http://schemas.microsoft.com/office/drawing/2014/main" id="{41304763-4BF6-1700-D022-1B318399FDDA}"/>
              </a:ext>
            </a:extLst>
          </p:cNvPr>
          <p:cNvSpPr>
            <a:spLocks noGrp="1"/>
          </p:cNvSpPr>
          <p:nvPr>
            <p:ph type="body" sz="quarter" idx="40"/>
          </p:nvPr>
        </p:nvSpPr>
        <p:spPr/>
        <p:txBody>
          <a:bodyPr/>
          <a:lstStyle/>
          <a:p>
            <a:r>
              <a:rPr lang="en-US">
                <a:solidFill>
                  <a:schemeClr val="bg1"/>
                </a:solidFill>
              </a:rPr>
              <a:t>Source: Social Security Administration.</a:t>
            </a:r>
          </a:p>
        </p:txBody>
      </p:sp>
    </p:spTree>
    <p:custDataLst>
      <p:tags r:id="rId1"/>
    </p:custDataLst>
    <p:extLst>
      <p:ext uri="{BB962C8B-B14F-4D97-AF65-F5344CB8AC3E}">
        <p14:creationId xmlns:p14="http://schemas.microsoft.com/office/powerpoint/2010/main" val="133378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94EAF4-807A-D3ED-8022-AAE75DDE84B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478AE21-6896-21A8-0C9B-C8BF88F937E4}"/>
              </a:ext>
              <a:ext uri="{C183D7F6-B498-43B3-948B-1728B52AA6E4}">
                <adec:decorative xmlns:adec="http://schemas.microsoft.com/office/drawing/2017/decorative" val="1"/>
              </a:ext>
            </a:extLst>
          </p:cNvPr>
          <p:cNvPicPr>
            <a:picLocks noChangeAspect="1"/>
          </p:cNvPicPr>
          <p:nvPr/>
        </p:nvPicPr>
        <p:blipFill>
          <a:blip r:embed="rId5" cstate="email">
            <a:alphaModFix/>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2" name="Rectangle 11">
            <a:extLst>
              <a:ext uri="{FF2B5EF4-FFF2-40B4-BE49-F238E27FC236}">
                <a16:creationId xmlns:a16="http://schemas.microsoft.com/office/drawing/2014/main" id="{66A49C8E-109F-1E0A-C891-41388445A50C}"/>
              </a:ext>
              <a:ext uri="{C183D7F6-B498-43B3-948B-1728B52AA6E4}">
                <adec:decorative xmlns:adec="http://schemas.microsoft.com/office/drawing/2017/decorative" val="1"/>
              </a:ext>
            </a:extLst>
          </p:cNvPr>
          <p:cNvSpPr/>
          <p:nvPr/>
        </p:nvSpPr>
        <p:spPr>
          <a:xfrm>
            <a:off x="0" y="0"/>
            <a:ext cx="6322094"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2" name="Title 1">
            <a:extLst>
              <a:ext uri="{FF2B5EF4-FFF2-40B4-BE49-F238E27FC236}">
                <a16:creationId xmlns:a16="http://schemas.microsoft.com/office/drawing/2014/main" id="{D6F84E54-D9BD-478C-BD49-F079011E07DF}"/>
              </a:ext>
            </a:extLst>
          </p:cNvPr>
          <p:cNvSpPr>
            <a:spLocks noGrp="1"/>
          </p:cNvSpPr>
          <p:nvPr>
            <p:ph type="title"/>
          </p:nvPr>
        </p:nvSpPr>
        <p:spPr/>
        <p:txBody>
          <a:bodyPr/>
          <a:lstStyle/>
          <a:p>
            <a:r>
              <a:rPr lang="en-US"/>
              <a:t>Disability benefits</a:t>
            </a:r>
          </a:p>
        </p:txBody>
      </p:sp>
      <p:sp>
        <p:nvSpPr>
          <p:cNvPr id="3" name="Subtitle 2">
            <a:extLst>
              <a:ext uri="{FF2B5EF4-FFF2-40B4-BE49-F238E27FC236}">
                <a16:creationId xmlns:a16="http://schemas.microsoft.com/office/drawing/2014/main" id="{083D8C9E-AA68-9F77-CFBA-2C74A6B3627D}"/>
              </a:ext>
            </a:extLst>
          </p:cNvPr>
          <p:cNvSpPr>
            <a:spLocks noGrp="1"/>
          </p:cNvSpPr>
          <p:nvPr>
            <p:ph type="subTitle" idx="1"/>
          </p:nvPr>
        </p:nvSpPr>
        <p:spPr/>
        <p:txBody>
          <a:bodyPr/>
          <a:lstStyle/>
          <a:p>
            <a:r>
              <a:rPr lang="en-US"/>
              <a:t>SSDI vs. SSI</a:t>
            </a:r>
          </a:p>
        </p:txBody>
      </p:sp>
      <p:sp>
        <p:nvSpPr>
          <p:cNvPr id="13" name="TextBox 12">
            <a:extLst>
              <a:ext uri="{FF2B5EF4-FFF2-40B4-BE49-F238E27FC236}">
                <a16:creationId xmlns:a16="http://schemas.microsoft.com/office/drawing/2014/main" id="{60748F90-7509-BB96-982C-317BBECCC1AE}"/>
              </a:ext>
            </a:extLst>
          </p:cNvPr>
          <p:cNvSpPr txBox="1"/>
          <p:nvPr/>
        </p:nvSpPr>
        <p:spPr>
          <a:xfrm>
            <a:off x="457319" y="1132340"/>
            <a:ext cx="5394841" cy="5139869"/>
          </a:xfrm>
          <a:prstGeom prst="rect">
            <a:avLst/>
          </a:prstGeom>
          <a:noFill/>
        </p:spPr>
        <p:txBody>
          <a:bodyPr wrap="square" rtlCol="0">
            <a:spAutoFit/>
          </a:bodyPr>
          <a:lstStyle/>
          <a:p>
            <a:r>
              <a:rPr lang="en-US" b="0" i="0">
                <a:solidFill>
                  <a:srgbClr val="212121"/>
                </a:solidFill>
                <a:effectLst/>
                <a:latin typeface="+mj-lt"/>
              </a:rPr>
              <a:t>SSDI provides benefits to people who have developed a disability or who are blind and who are “insured” by workers’ contributions to the Social Security trust fund. </a:t>
            </a:r>
          </a:p>
          <a:p>
            <a:endParaRPr lang="en-US">
              <a:solidFill>
                <a:srgbClr val="212121"/>
              </a:solidFill>
              <a:latin typeface="ui-sans-serif"/>
            </a:endParaRPr>
          </a:p>
          <a:p>
            <a:endParaRPr lang="en-US" b="0" i="0">
              <a:solidFill>
                <a:srgbClr val="212121"/>
              </a:solidFill>
              <a:effectLst/>
              <a:latin typeface="ui-sans-serif"/>
            </a:endParaRPr>
          </a:p>
          <a:p>
            <a:r>
              <a:rPr lang="en-US" sz="2000" b="1">
                <a:solidFill>
                  <a:srgbClr val="3769FF"/>
                </a:solidFill>
                <a:latin typeface="+mj-lt"/>
              </a:rPr>
              <a:t>Qualifications</a:t>
            </a:r>
          </a:p>
          <a:p>
            <a:pPr marL="285750" indent="-285750">
              <a:buFont typeface="Arial" panose="020B0604020202020204" pitchFamily="34" charset="0"/>
              <a:buChar char="•"/>
            </a:pPr>
            <a:r>
              <a:rPr lang="en-US" sz="1800">
                <a:effectLst/>
                <a:latin typeface="+mj-lt"/>
              </a:rPr>
              <a:t>Anyone with a disability that has lasted or is expected to last 12 or more months or expected to result in death </a:t>
            </a:r>
            <a:endParaRPr lang="en-US" b="0" i="0">
              <a:solidFill>
                <a:srgbClr val="212121"/>
              </a:solidFill>
              <a:effectLst/>
              <a:latin typeface="+mj-lt"/>
            </a:endParaRPr>
          </a:p>
          <a:p>
            <a:pPr marL="285750" indent="-285750">
              <a:buFont typeface="Arial" panose="020B0604020202020204" pitchFamily="34" charset="0"/>
              <a:buChar char="•"/>
            </a:pPr>
            <a:r>
              <a:rPr lang="en-US" b="0" i="0">
                <a:solidFill>
                  <a:srgbClr val="212121"/>
                </a:solidFill>
                <a:effectLst/>
                <a:latin typeface="+mj-lt"/>
              </a:rPr>
              <a:t>Earnings test (or one of your spouse or parents)</a:t>
            </a:r>
          </a:p>
          <a:p>
            <a:pPr marL="285750" indent="-285750">
              <a:buFont typeface="Arial" panose="020B0604020202020204" pitchFamily="34" charset="0"/>
              <a:buChar char="•"/>
            </a:pPr>
            <a:endParaRPr lang="en-US">
              <a:solidFill>
                <a:srgbClr val="212121"/>
              </a:solidFill>
              <a:latin typeface="+mj-lt"/>
            </a:endParaRPr>
          </a:p>
          <a:p>
            <a:r>
              <a:rPr lang="en-US" sz="2000" b="1">
                <a:solidFill>
                  <a:srgbClr val="3769FF"/>
                </a:solidFill>
                <a:latin typeface="+mj-lt"/>
              </a:rPr>
              <a:t>Health insurance coverage</a:t>
            </a:r>
          </a:p>
          <a:p>
            <a:pPr marL="285750" indent="-285750">
              <a:buFont typeface="Arial" panose="020B0604020202020204" pitchFamily="34" charset="0"/>
              <a:buChar char="•"/>
            </a:pPr>
            <a:r>
              <a:rPr lang="en-US">
                <a:solidFill>
                  <a:srgbClr val="212121"/>
                </a:solidFill>
                <a:latin typeface="+mj-lt"/>
              </a:rPr>
              <a:t>Medicare (Part A), supplementary (Part B), and Medicare Advantage (Part C). Voluntary prescription (Part D) is also included.</a:t>
            </a:r>
          </a:p>
          <a:p>
            <a:pPr marL="285750" indent="-285750">
              <a:buFont typeface="Arial" panose="020B0604020202020204" pitchFamily="34" charset="0"/>
              <a:buChar char="•"/>
            </a:pPr>
            <a:r>
              <a:rPr lang="en-US" b="1">
                <a:solidFill>
                  <a:srgbClr val="212121"/>
                </a:solidFill>
                <a:latin typeface="+mj-lt"/>
              </a:rPr>
              <a:t>Entitlements begin after benefits of SSDI have been received for 24 months.</a:t>
            </a:r>
          </a:p>
        </p:txBody>
      </p:sp>
      <p:sp>
        <p:nvSpPr>
          <p:cNvPr id="14" name="TextBox 13">
            <a:extLst>
              <a:ext uri="{FF2B5EF4-FFF2-40B4-BE49-F238E27FC236}">
                <a16:creationId xmlns:a16="http://schemas.microsoft.com/office/drawing/2014/main" id="{7F21CA98-B782-A992-58B4-D8D6E3D7C926}"/>
              </a:ext>
            </a:extLst>
          </p:cNvPr>
          <p:cNvSpPr txBox="1"/>
          <p:nvPr/>
        </p:nvSpPr>
        <p:spPr>
          <a:xfrm>
            <a:off x="12649199" y="1132339"/>
            <a:ext cx="5394841" cy="5139869"/>
          </a:xfrm>
          <a:prstGeom prst="rect">
            <a:avLst/>
          </a:prstGeom>
          <a:noFill/>
        </p:spPr>
        <p:txBody>
          <a:bodyPr wrap="square" rtlCol="0">
            <a:spAutoFit/>
          </a:bodyPr>
          <a:lstStyle/>
          <a:p>
            <a:r>
              <a:rPr lang="en-US"/>
              <a:t>The SSI program makes cash payments to people who are aged, blind, or have developed a disability (including children) and who have limited income and resources.</a:t>
            </a:r>
          </a:p>
          <a:p>
            <a:endParaRPr lang="en-US">
              <a:solidFill>
                <a:srgbClr val="212121"/>
              </a:solidFill>
              <a:latin typeface="ui-sans-serif"/>
            </a:endParaRPr>
          </a:p>
          <a:p>
            <a:endParaRPr lang="en-US" b="0" i="0">
              <a:solidFill>
                <a:srgbClr val="212121"/>
              </a:solidFill>
              <a:effectLst/>
              <a:latin typeface="ui-sans-serif"/>
            </a:endParaRPr>
          </a:p>
          <a:p>
            <a:r>
              <a:rPr lang="en-US" sz="2000" b="1">
                <a:solidFill>
                  <a:srgbClr val="3769FF"/>
                </a:solidFill>
                <a:latin typeface="+mj-lt"/>
              </a:rPr>
              <a:t>Qualifications</a:t>
            </a:r>
          </a:p>
          <a:p>
            <a:pPr marL="285750" indent="-285750">
              <a:buFont typeface="Arial" panose="020B0604020202020204" pitchFamily="34" charset="0"/>
              <a:buChar char="•"/>
            </a:pPr>
            <a:r>
              <a:rPr lang="en-US" sz="1800">
                <a:effectLst/>
                <a:latin typeface="+mj-lt"/>
              </a:rPr>
              <a:t>Anyone with a disability that has lasted or is expected to last 12 or more months or expected to result in death </a:t>
            </a:r>
            <a:endParaRPr lang="en-US" b="0" i="0">
              <a:solidFill>
                <a:srgbClr val="212121"/>
              </a:solidFill>
              <a:effectLst/>
              <a:latin typeface="+mj-lt"/>
            </a:endParaRPr>
          </a:p>
          <a:p>
            <a:pPr marL="285750" indent="-285750">
              <a:buFont typeface="Arial" panose="020B0604020202020204" pitchFamily="34" charset="0"/>
              <a:buChar char="•"/>
            </a:pPr>
            <a:r>
              <a:rPr lang="en-US">
                <a:solidFill>
                  <a:srgbClr val="212121"/>
                </a:solidFill>
                <a:latin typeface="+mj-lt"/>
              </a:rPr>
              <a:t>Must have limited income and resources</a:t>
            </a:r>
            <a:endParaRPr lang="en-US" b="0" i="0">
              <a:solidFill>
                <a:srgbClr val="212121"/>
              </a:solidFill>
              <a:effectLst/>
              <a:latin typeface="+mj-lt"/>
            </a:endParaRPr>
          </a:p>
          <a:p>
            <a:pPr marL="285750" indent="-285750">
              <a:buFont typeface="Arial" panose="020B0604020202020204" pitchFamily="34" charset="0"/>
              <a:buChar char="•"/>
            </a:pPr>
            <a:endParaRPr lang="en-US">
              <a:solidFill>
                <a:srgbClr val="212121"/>
              </a:solidFill>
              <a:latin typeface="+mj-lt"/>
            </a:endParaRPr>
          </a:p>
          <a:p>
            <a:r>
              <a:rPr lang="en-US" sz="2000" b="1">
                <a:solidFill>
                  <a:srgbClr val="3769FF"/>
                </a:solidFill>
                <a:latin typeface="+mj-lt"/>
              </a:rPr>
              <a:t>Health insurance coverage</a:t>
            </a:r>
          </a:p>
          <a:p>
            <a:pPr marL="285750" indent="-285750">
              <a:buFont typeface="Arial" panose="020B0604020202020204" pitchFamily="34" charset="0"/>
              <a:buChar char="•"/>
            </a:pPr>
            <a:r>
              <a:rPr lang="en-US"/>
              <a:t>Medicaid. A jointly funded, federal-state health insurance program for people with limited income and resources</a:t>
            </a:r>
          </a:p>
          <a:p>
            <a:pPr marL="285750" indent="-285750">
              <a:buFont typeface="Arial" panose="020B0604020202020204" pitchFamily="34" charset="0"/>
              <a:buChar char="•"/>
            </a:pPr>
            <a:r>
              <a:rPr lang="en-US" b="1">
                <a:solidFill>
                  <a:srgbClr val="212121"/>
                </a:solidFill>
                <a:latin typeface="+mj-lt"/>
              </a:rPr>
              <a:t>Entitlements begin after benefits of SSDI have been received for 24 months.</a:t>
            </a:r>
          </a:p>
        </p:txBody>
      </p:sp>
      <p:sp>
        <p:nvSpPr>
          <p:cNvPr id="9" name="Text Placeholder 1">
            <a:extLst>
              <a:ext uri="{FF2B5EF4-FFF2-40B4-BE49-F238E27FC236}">
                <a16:creationId xmlns:a16="http://schemas.microsoft.com/office/drawing/2014/main" id="{DF73630A-F991-99B5-D280-453B2BE8ABE6}"/>
              </a:ext>
            </a:extLst>
          </p:cNvPr>
          <p:cNvSpPr>
            <a:spLocks noGrp="1"/>
          </p:cNvSpPr>
          <p:nvPr>
            <p:ph type="body" sz="quarter" idx="40"/>
          </p:nvPr>
        </p:nvSpPr>
        <p:spPr/>
        <p:txBody>
          <a:bodyPr/>
          <a:lstStyle/>
          <a:p>
            <a:r>
              <a:rPr lang="en-US"/>
              <a:t>Source: Social Security Administration.</a:t>
            </a:r>
          </a:p>
        </p:txBody>
      </p:sp>
    </p:spTree>
    <p:custDataLst>
      <p:tags r:id="rId1"/>
    </p:custDataLst>
    <p:extLst>
      <p:ext uri="{BB962C8B-B14F-4D97-AF65-F5344CB8AC3E}">
        <p14:creationId xmlns:p14="http://schemas.microsoft.com/office/powerpoint/2010/main" val="26840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par>
                          <p:cTn id="9" fill="hold">
                            <p:stCondLst>
                              <p:cond delay="0"/>
                            </p:stCondLst>
                            <p:childTnLst>
                              <p:par>
                                <p:cTn id="10" presetID="35" presetClass="path" presetSubtype="0" accel="50000" decel="50000" fill="hold" grpId="0" nodeType="afterEffect">
                                  <p:stCondLst>
                                    <p:cond delay="0"/>
                                  </p:stCondLst>
                                  <p:childTnLst>
                                    <p:animMotion origin="layout" path="M -3.95833E-6 -4.81481E-6 L -1 -0.00185 " pathEditMode="relative" rAng="0" ptsTypes="AA">
                                      <p:cBhvr>
                                        <p:cTn id="11" dur="2000" fill="hold"/>
                                        <p:tgtEl>
                                          <p:spTgt spid="14"/>
                                        </p:tgtEl>
                                        <p:attrNameLst>
                                          <p:attrName>ppt_x</p:attrName>
                                          <p:attrName>ppt_y</p:attrName>
                                        </p:attrNameLst>
                                      </p:cBhvr>
                                      <p:rCtr x="-50000"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7811-90B1-2DCB-7CD7-3A785095A179}"/>
              </a:ext>
            </a:extLst>
          </p:cNvPr>
          <p:cNvSpPr>
            <a:spLocks noGrp="1"/>
          </p:cNvSpPr>
          <p:nvPr>
            <p:ph type="title"/>
          </p:nvPr>
        </p:nvSpPr>
        <p:spPr/>
        <p:txBody>
          <a:bodyPr/>
          <a:lstStyle/>
          <a:p>
            <a:r>
              <a:rPr lang="en-US"/>
              <a:t>Disability benefits</a:t>
            </a:r>
          </a:p>
        </p:txBody>
      </p:sp>
      <p:sp>
        <p:nvSpPr>
          <p:cNvPr id="3" name="Subtitle 2">
            <a:extLst>
              <a:ext uri="{FF2B5EF4-FFF2-40B4-BE49-F238E27FC236}">
                <a16:creationId xmlns:a16="http://schemas.microsoft.com/office/drawing/2014/main" id="{C943C8DA-0780-2EB4-AF4F-D0F770CBB14F}"/>
              </a:ext>
            </a:extLst>
          </p:cNvPr>
          <p:cNvSpPr>
            <a:spLocks noGrp="1"/>
          </p:cNvSpPr>
          <p:nvPr>
            <p:ph type="subTitle" idx="1"/>
          </p:nvPr>
        </p:nvSpPr>
        <p:spPr/>
        <p:txBody>
          <a:bodyPr/>
          <a:lstStyle/>
          <a:p>
            <a:r>
              <a:rPr lang="en-US"/>
              <a:t>SSDI – Earnings test</a:t>
            </a:r>
          </a:p>
        </p:txBody>
      </p:sp>
      <p:sp>
        <p:nvSpPr>
          <p:cNvPr id="5" name="Content Placeholder 3">
            <a:extLst>
              <a:ext uri="{FF2B5EF4-FFF2-40B4-BE49-F238E27FC236}">
                <a16:creationId xmlns:a16="http://schemas.microsoft.com/office/drawing/2014/main" id="{EF19AD01-C326-0F15-8844-FC5966267167}"/>
              </a:ext>
            </a:extLst>
          </p:cNvPr>
          <p:cNvSpPr txBox="1">
            <a:spLocks/>
          </p:cNvSpPr>
          <p:nvPr/>
        </p:nvSpPr>
        <p:spPr>
          <a:xfrm>
            <a:off x="457319" y="1280160"/>
            <a:ext cx="11250050" cy="4389120"/>
          </a:xfrm>
          <a:prstGeom prst="rect">
            <a:avLst/>
          </a:prstGeom>
        </p:spPr>
        <p:txBody>
          <a:bodyPr/>
          <a:lst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a:lstStyle>
          <a:p>
            <a:r>
              <a:rPr lang="en-US"/>
              <a:t>To receive disability benefits, you must meet two different earnings tests:</a:t>
            </a:r>
          </a:p>
          <a:p>
            <a:pPr marL="571443" lvl="2" indent="-342900">
              <a:buFont typeface="Wingdings" panose="05000000000000000000" pitchFamily="2" charset="2"/>
              <a:buChar char="§"/>
            </a:pPr>
            <a:r>
              <a:rPr lang="en-US"/>
              <a:t>A recent work test, based on your age at the time you developed a disability. </a:t>
            </a:r>
          </a:p>
          <a:p>
            <a:pPr marL="571443" lvl="2" indent="-342900">
              <a:buFont typeface="Wingdings" panose="05000000000000000000" pitchFamily="2" charset="2"/>
              <a:buChar char="§"/>
            </a:pPr>
            <a:r>
              <a:rPr lang="en-US"/>
              <a:t>A duration of work test to show that you worked long enough under Social Security. </a:t>
            </a:r>
          </a:p>
        </p:txBody>
      </p:sp>
      <p:sp>
        <p:nvSpPr>
          <p:cNvPr id="6" name="Rectangle 5">
            <a:extLst>
              <a:ext uri="{FF2B5EF4-FFF2-40B4-BE49-F238E27FC236}">
                <a16:creationId xmlns:a16="http://schemas.microsoft.com/office/drawing/2014/main" id="{F574E517-D882-24B2-FC11-6E3D6EF0938E}"/>
              </a:ext>
              <a:ext uri="{C183D7F6-B498-43B3-948B-1728B52AA6E4}">
                <adec:decorative xmlns:adec="http://schemas.microsoft.com/office/drawing/2017/decorative" val="1"/>
              </a:ext>
            </a:extLst>
          </p:cNvPr>
          <p:cNvSpPr/>
          <p:nvPr/>
        </p:nvSpPr>
        <p:spPr>
          <a:xfrm>
            <a:off x="0" y="2653990"/>
            <a:ext cx="12192000" cy="4204009"/>
          </a:xfrm>
          <a:prstGeom prst="rect">
            <a:avLst/>
          </a:prstGeom>
          <a:solidFill>
            <a:srgbClr val="91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400" b="1">
              <a:solidFill>
                <a:srgbClr val="FFFFFF"/>
              </a:solidFill>
              <a:latin typeface="+mj-lt"/>
            </a:endParaRPr>
          </a:p>
        </p:txBody>
      </p:sp>
      <p:sp>
        <p:nvSpPr>
          <p:cNvPr id="7" name="TextBox 6">
            <a:extLst>
              <a:ext uri="{FF2B5EF4-FFF2-40B4-BE49-F238E27FC236}">
                <a16:creationId xmlns:a16="http://schemas.microsoft.com/office/drawing/2014/main" id="{9A706042-E827-A8FA-29E1-7FDD80F96360}"/>
              </a:ext>
            </a:extLst>
          </p:cNvPr>
          <p:cNvSpPr txBox="1"/>
          <p:nvPr/>
        </p:nvSpPr>
        <p:spPr>
          <a:xfrm>
            <a:off x="78059" y="2821259"/>
            <a:ext cx="2921619" cy="461665"/>
          </a:xfrm>
          <a:prstGeom prst="rect">
            <a:avLst/>
          </a:prstGeom>
          <a:noFill/>
        </p:spPr>
        <p:txBody>
          <a:bodyPr wrap="square" rtlCol="0">
            <a:spAutoFit/>
          </a:bodyPr>
          <a:lstStyle/>
          <a:p>
            <a:r>
              <a:rPr lang="en-US" sz="2400" b="1">
                <a:solidFill>
                  <a:schemeClr val="bg1"/>
                </a:solidFill>
              </a:rPr>
              <a:t>Recent work test</a:t>
            </a:r>
          </a:p>
        </p:txBody>
      </p:sp>
      <p:graphicFrame>
        <p:nvGraphicFramePr>
          <p:cNvPr id="8" name="Table 7">
            <a:extLst>
              <a:ext uri="{FF2B5EF4-FFF2-40B4-BE49-F238E27FC236}">
                <a16:creationId xmlns:a16="http://schemas.microsoft.com/office/drawing/2014/main" id="{2B1B815F-74FE-8808-D584-4ADDB7FF0AED}"/>
              </a:ext>
            </a:extLst>
          </p:cNvPr>
          <p:cNvGraphicFramePr>
            <a:graphicFrameLocks noGrp="1"/>
          </p:cNvGraphicFramePr>
          <p:nvPr>
            <p:extLst>
              <p:ext uri="{D42A27DB-BD31-4B8C-83A1-F6EECF244321}">
                <p14:modId xmlns:p14="http://schemas.microsoft.com/office/powerpoint/2010/main" val="3428169431"/>
              </p:ext>
            </p:extLst>
          </p:nvPr>
        </p:nvGraphicFramePr>
        <p:xfrm>
          <a:off x="470975" y="3332355"/>
          <a:ext cx="11222738" cy="2590800"/>
        </p:xfrm>
        <a:graphic>
          <a:graphicData uri="http://schemas.openxmlformats.org/drawingml/2006/table">
            <a:tbl>
              <a:tblPr firstRow="1" bandRow="1">
                <a:tableStyleId>{5C22544A-7EE6-4342-B048-85BDC9FD1C3A}</a:tableStyleId>
              </a:tblPr>
              <a:tblGrid>
                <a:gridCol w="5611369">
                  <a:extLst>
                    <a:ext uri="{9D8B030D-6E8A-4147-A177-3AD203B41FA5}">
                      <a16:colId xmlns:a16="http://schemas.microsoft.com/office/drawing/2014/main" val="1111343380"/>
                    </a:ext>
                  </a:extLst>
                </a:gridCol>
                <a:gridCol w="5611369">
                  <a:extLst>
                    <a:ext uri="{9D8B030D-6E8A-4147-A177-3AD203B41FA5}">
                      <a16:colId xmlns:a16="http://schemas.microsoft.com/office/drawing/2014/main" val="3278658536"/>
                    </a:ext>
                  </a:extLst>
                </a:gridCol>
              </a:tblGrid>
              <a:tr h="370840">
                <a:tc>
                  <a:txBody>
                    <a:bodyPr/>
                    <a:lstStyle/>
                    <a:p>
                      <a:r>
                        <a:rPr lang="en-US" sz="2000"/>
                        <a:t>If you develop a disability…</a:t>
                      </a:r>
                    </a:p>
                  </a:txBody>
                  <a:tcPr/>
                </a:tc>
                <a:tc>
                  <a:txBody>
                    <a:bodyPr/>
                    <a:lstStyle/>
                    <a:p>
                      <a:r>
                        <a:rPr lang="en-US" sz="2000"/>
                        <a:t>Then you generally need…</a:t>
                      </a:r>
                    </a:p>
                  </a:txBody>
                  <a:tcPr/>
                </a:tc>
                <a:extLst>
                  <a:ext uri="{0D108BD9-81ED-4DB2-BD59-A6C34878D82A}">
                    <a16:rowId xmlns:a16="http://schemas.microsoft.com/office/drawing/2014/main" val="951754984"/>
                  </a:ext>
                </a:extLst>
              </a:tr>
              <a:tr h="370840">
                <a:tc>
                  <a:txBody>
                    <a:bodyPr/>
                    <a:lstStyle/>
                    <a:p>
                      <a:r>
                        <a:rPr lang="en-US" sz="1800"/>
                        <a:t>In or before the quarter you turn age 24</a:t>
                      </a:r>
                    </a:p>
                  </a:txBody>
                  <a:tcPr anchor="ctr"/>
                </a:tc>
                <a:tc>
                  <a:txBody>
                    <a:bodyPr/>
                    <a:lstStyle/>
                    <a:p>
                      <a:r>
                        <a:rPr lang="en-US" sz="1800"/>
                        <a:t>1.5 years of work during the 3-year period ending with the quarter you developed a disability.</a:t>
                      </a:r>
                    </a:p>
                  </a:txBody>
                  <a:tcPr anchor="ctr"/>
                </a:tc>
                <a:extLst>
                  <a:ext uri="{0D108BD9-81ED-4DB2-BD59-A6C34878D82A}">
                    <a16:rowId xmlns:a16="http://schemas.microsoft.com/office/drawing/2014/main" val="828551998"/>
                  </a:ext>
                </a:extLst>
              </a:tr>
              <a:tr h="370840">
                <a:tc>
                  <a:txBody>
                    <a:bodyPr/>
                    <a:lstStyle/>
                    <a:p>
                      <a:r>
                        <a:rPr lang="en-US" sz="1800"/>
                        <a:t>In the quarter after you turn age 24 but before the quarter you turn age 31</a:t>
                      </a:r>
                    </a:p>
                  </a:txBody>
                  <a:tcPr anchor="ctr"/>
                </a:tc>
                <a:tc>
                  <a:txBody>
                    <a:bodyPr/>
                    <a:lstStyle/>
                    <a:p>
                      <a:r>
                        <a:rPr lang="en-US" sz="1800"/>
                        <a:t>Work during half the time for the period beginning with the quarter after you turned 21 and ending with the quarter you developed a disability. </a:t>
                      </a:r>
                    </a:p>
                  </a:txBody>
                  <a:tcPr anchor="ctr"/>
                </a:tc>
                <a:extLst>
                  <a:ext uri="{0D108BD9-81ED-4DB2-BD59-A6C34878D82A}">
                    <a16:rowId xmlns:a16="http://schemas.microsoft.com/office/drawing/2014/main" val="2235117967"/>
                  </a:ext>
                </a:extLst>
              </a:tr>
              <a:tr h="370840">
                <a:tc>
                  <a:txBody>
                    <a:bodyPr/>
                    <a:lstStyle/>
                    <a:p>
                      <a:r>
                        <a:rPr lang="en-US" sz="1800"/>
                        <a:t>In the quarter you turn age 31 or later</a:t>
                      </a:r>
                    </a:p>
                  </a:txBody>
                  <a:tcPr anchor="ctr"/>
                </a:tc>
                <a:tc>
                  <a:txBody>
                    <a:bodyPr/>
                    <a:lstStyle/>
                    <a:p>
                      <a:r>
                        <a:rPr lang="en-US" sz="1800"/>
                        <a:t>Work during 5 years out of the 10-year period ending with the quarter you developed a disability.</a:t>
                      </a:r>
                    </a:p>
                  </a:txBody>
                  <a:tcPr anchor="ctr"/>
                </a:tc>
                <a:extLst>
                  <a:ext uri="{0D108BD9-81ED-4DB2-BD59-A6C34878D82A}">
                    <a16:rowId xmlns:a16="http://schemas.microsoft.com/office/drawing/2014/main" val="3862109947"/>
                  </a:ext>
                </a:extLst>
              </a:tr>
            </a:tbl>
          </a:graphicData>
        </a:graphic>
      </p:graphicFrame>
      <p:sp>
        <p:nvSpPr>
          <p:cNvPr id="10" name="TextBox 9">
            <a:extLst>
              <a:ext uri="{FF2B5EF4-FFF2-40B4-BE49-F238E27FC236}">
                <a16:creationId xmlns:a16="http://schemas.microsoft.com/office/drawing/2014/main" id="{E59735F8-5EC9-782F-3C9D-34007868BEB9}"/>
              </a:ext>
            </a:extLst>
          </p:cNvPr>
          <p:cNvSpPr txBox="1"/>
          <p:nvPr/>
        </p:nvSpPr>
        <p:spPr>
          <a:xfrm>
            <a:off x="78058" y="6837549"/>
            <a:ext cx="3884342" cy="461665"/>
          </a:xfrm>
          <a:prstGeom prst="rect">
            <a:avLst/>
          </a:prstGeom>
          <a:noFill/>
        </p:spPr>
        <p:txBody>
          <a:bodyPr wrap="square" rtlCol="0">
            <a:spAutoFit/>
          </a:bodyPr>
          <a:lstStyle/>
          <a:p>
            <a:r>
              <a:rPr lang="en-US" sz="2400" b="1">
                <a:solidFill>
                  <a:schemeClr val="bg1"/>
                </a:solidFill>
              </a:rPr>
              <a:t>Duration of work test</a:t>
            </a:r>
          </a:p>
        </p:txBody>
      </p:sp>
      <p:graphicFrame>
        <p:nvGraphicFramePr>
          <p:cNvPr id="11" name="Table 10">
            <a:extLst>
              <a:ext uri="{FF2B5EF4-FFF2-40B4-BE49-F238E27FC236}">
                <a16:creationId xmlns:a16="http://schemas.microsoft.com/office/drawing/2014/main" id="{EFADEF5C-C094-CC95-3FE8-D997C9F4BB97}"/>
              </a:ext>
            </a:extLst>
          </p:cNvPr>
          <p:cNvGraphicFramePr>
            <a:graphicFrameLocks noGrp="1"/>
          </p:cNvGraphicFramePr>
          <p:nvPr>
            <p:extLst>
              <p:ext uri="{D42A27DB-BD31-4B8C-83A1-F6EECF244321}">
                <p14:modId xmlns:p14="http://schemas.microsoft.com/office/powerpoint/2010/main" val="3636331601"/>
              </p:ext>
            </p:extLst>
          </p:nvPr>
        </p:nvGraphicFramePr>
        <p:xfrm>
          <a:off x="457200" y="7315574"/>
          <a:ext cx="5638800" cy="329692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833301060"/>
                    </a:ext>
                  </a:extLst>
                </a:gridCol>
                <a:gridCol w="2819400">
                  <a:extLst>
                    <a:ext uri="{9D8B030D-6E8A-4147-A177-3AD203B41FA5}">
                      <a16:colId xmlns:a16="http://schemas.microsoft.com/office/drawing/2014/main" val="829859203"/>
                    </a:ext>
                  </a:extLst>
                </a:gridCol>
              </a:tblGrid>
              <a:tr h="370840">
                <a:tc>
                  <a:txBody>
                    <a:bodyPr/>
                    <a:lstStyle/>
                    <a:p>
                      <a:r>
                        <a:rPr lang="en-US" sz="2000"/>
                        <a:t>If you develop a disability…</a:t>
                      </a:r>
                    </a:p>
                  </a:txBody>
                  <a:tcPr/>
                </a:tc>
                <a:tc>
                  <a:txBody>
                    <a:bodyPr/>
                    <a:lstStyle/>
                    <a:p>
                      <a:r>
                        <a:rPr lang="en-US" sz="2000"/>
                        <a:t>Then you generally need…</a:t>
                      </a:r>
                    </a:p>
                  </a:txBody>
                  <a:tcPr/>
                </a:tc>
                <a:extLst>
                  <a:ext uri="{0D108BD9-81ED-4DB2-BD59-A6C34878D82A}">
                    <a16:rowId xmlns:a16="http://schemas.microsoft.com/office/drawing/2014/main" val="648668130"/>
                  </a:ext>
                </a:extLst>
              </a:tr>
              <a:tr h="370840">
                <a:tc>
                  <a:txBody>
                    <a:bodyPr/>
                    <a:lstStyle/>
                    <a:p>
                      <a:r>
                        <a:rPr lang="en-US" sz="1800"/>
                        <a:t>Before age 28</a:t>
                      </a:r>
                    </a:p>
                  </a:txBody>
                  <a:tcPr anchor="ctr"/>
                </a:tc>
                <a:tc>
                  <a:txBody>
                    <a:bodyPr/>
                    <a:lstStyle/>
                    <a:p>
                      <a:r>
                        <a:rPr lang="en-US" sz="1800"/>
                        <a:t>1.5 years of work</a:t>
                      </a:r>
                    </a:p>
                  </a:txBody>
                  <a:tcPr anchor="ctr"/>
                </a:tc>
                <a:extLst>
                  <a:ext uri="{0D108BD9-81ED-4DB2-BD59-A6C34878D82A}">
                    <a16:rowId xmlns:a16="http://schemas.microsoft.com/office/drawing/2014/main" val="1552851454"/>
                  </a:ext>
                </a:extLst>
              </a:tr>
              <a:tr h="370840">
                <a:tc>
                  <a:txBody>
                    <a:bodyPr/>
                    <a:lstStyle/>
                    <a:p>
                      <a:r>
                        <a:rPr lang="en-US" sz="1800"/>
                        <a:t>Age 30</a:t>
                      </a:r>
                    </a:p>
                  </a:txBody>
                  <a:tcPr anchor="ctr"/>
                </a:tc>
                <a:tc>
                  <a:txBody>
                    <a:bodyPr/>
                    <a:lstStyle/>
                    <a:p>
                      <a:r>
                        <a:rPr lang="en-US" sz="1800"/>
                        <a:t>2 years</a:t>
                      </a:r>
                    </a:p>
                  </a:txBody>
                  <a:tcPr anchor="ctr"/>
                </a:tc>
                <a:extLst>
                  <a:ext uri="{0D108BD9-81ED-4DB2-BD59-A6C34878D82A}">
                    <a16:rowId xmlns:a16="http://schemas.microsoft.com/office/drawing/2014/main" val="3480160235"/>
                  </a:ext>
                </a:extLst>
              </a:tr>
              <a:tr h="370840">
                <a:tc>
                  <a:txBody>
                    <a:bodyPr/>
                    <a:lstStyle/>
                    <a:p>
                      <a:r>
                        <a:rPr lang="en-US" sz="1800"/>
                        <a:t>Age 34</a:t>
                      </a:r>
                    </a:p>
                  </a:txBody>
                  <a:tcPr anchor="ctr"/>
                </a:tc>
                <a:tc>
                  <a:txBody>
                    <a:bodyPr/>
                    <a:lstStyle/>
                    <a:p>
                      <a:r>
                        <a:rPr lang="en-US" sz="1800"/>
                        <a:t>3 years</a:t>
                      </a:r>
                    </a:p>
                  </a:txBody>
                  <a:tcPr anchor="ctr"/>
                </a:tc>
                <a:extLst>
                  <a:ext uri="{0D108BD9-81ED-4DB2-BD59-A6C34878D82A}">
                    <a16:rowId xmlns:a16="http://schemas.microsoft.com/office/drawing/2014/main" val="2723637069"/>
                  </a:ext>
                </a:extLst>
              </a:tr>
              <a:tr h="370840">
                <a:tc>
                  <a:txBody>
                    <a:bodyPr/>
                    <a:lstStyle/>
                    <a:p>
                      <a:r>
                        <a:rPr lang="en-US" sz="1800"/>
                        <a:t>Age 38</a:t>
                      </a:r>
                    </a:p>
                  </a:txBody>
                  <a:tcPr anchor="ctr"/>
                </a:tc>
                <a:tc>
                  <a:txBody>
                    <a:bodyPr/>
                    <a:lstStyle/>
                    <a:p>
                      <a:r>
                        <a:rPr lang="en-US" sz="1800"/>
                        <a:t>4 years</a:t>
                      </a:r>
                    </a:p>
                  </a:txBody>
                  <a:tcPr anchor="ctr"/>
                </a:tc>
                <a:extLst>
                  <a:ext uri="{0D108BD9-81ED-4DB2-BD59-A6C34878D82A}">
                    <a16:rowId xmlns:a16="http://schemas.microsoft.com/office/drawing/2014/main" val="3031906660"/>
                  </a:ext>
                </a:extLst>
              </a:tr>
              <a:tr h="370840">
                <a:tc>
                  <a:txBody>
                    <a:bodyPr/>
                    <a:lstStyle/>
                    <a:p>
                      <a:r>
                        <a:rPr lang="en-US" sz="1800"/>
                        <a:t>Age 42</a:t>
                      </a:r>
                    </a:p>
                  </a:txBody>
                  <a:tcPr anchor="ctr"/>
                </a:tc>
                <a:tc>
                  <a:txBody>
                    <a:bodyPr/>
                    <a:lstStyle/>
                    <a:p>
                      <a:r>
                        <a:rPr lang="en-US" sz="1800"/>
                        <a:t>5 years</a:t>
                      </a:r>
                    </a:p>
                  </a:txBody>
                  <a:tcPr anchor="ctr"/>
                </a:tc>
                <a:extLst>
                  <a:ext uri="{0D108BD9-81ED-4DB2-BD59-A6C34878D82A}">
                    <a16:rowId xmlns:a16="http://schemas.microsoft.com/office/drawing/2014/main" val="2416399932"/>
                  </a:ext>
                </a:extLst>
              </a:tr>
              <a:tr h="370840">
                <a:tc>
                  <a:txBody>
                    <a:bodyPr/>
                    <a:lstStyle/>
                    <a:p>
                      <a:r>
                        <a:rPr lang="en-US" sz="1800"/>
                        <a:t>Age 44</a:t>
                      </a:r>
                    </a:p>
                  </a:txBody>
                  <a:tcPr anchor="ctr"/>
                </a:tc>
                <a:tc>
                  <a:txBody>
                    <a:bodyPr/>
                    <a:lstStyle/>
                    <a:p>
                      <a:r>
                        <a:rPr lang="en-US" sz="1800"/>
                        <a:t>5.5 years</a:t>
                      </a:r>
                    </a:p>
                  </a:txBody>
                  <a:tcPr anchor="ctr"/>
                </a:tc>
                <a:extLst>
                  <a:ext uri="{0D108BD9-81ED-4DB2-BD59-A6C34878D82A}">
                    <a16:rowId xmlns:a16="http://schemas.microsoft.com/office/drawing/2014/main" val="1703834539"/>
                  </a:ext>
                </a:extLst>
              </a:tr>
              <a:tr h="370840">
                <a:tc>
                  <a:txBody>
                    <a:bodyPr/>
                    <a:lstStyle/>
                    <a:p>
                      <a:r>
                        <a:rPr lang="en-US" sz="1800"/>
                        <a:t>Age 46</a:t>
                      </a:r>
                    </a:p>
                  </a:txBody>
                  <a:tcPr anchor="ctr"/>
                </a:tc>
                <a:tc>
                  <a:txBody>
                    <a:bodyPr/>
                    <a:lstStyle/>
                    <a:p>
                      <a:r>
                        <a:rPr lang="en-US" sz="1800"/>
                        <a:t>6 years</a:t>
                      </a:r>
                    </a:p>
                  </a:txBody>
                  <a:tcPr anchor="ctr"/>
                </a:tc>
                <a:extLst>
                  <a:ext uri="{0D108BD9-81ED-4DB2-BD59-A6C34878D82A}">
                    <a16:rowId xmlns:a16="http://schemas.microsoft.com/office/drawing/2014/main" val="2284275436"/>
                  </a:ext>
                </a:extLst>
              </a:tr>
            </a:tbl>
          </a:graphicData>
        </a:graphic>
      </p:graphicFrame>
      <p:graphicFrame>
        <p:nvGraphicFramePr>
          <p:cNvPr id="12" name="Table 11">
            <a:extLst>
              <a:ext uri="{FF2B5EF4-FFF2-40B4-BE49-F238E27FC236}">
                <a16:creationId xmlns:a16="http://schemas.microsoft.com/office/drawing/2014/main" id="{5D0E81EF-36B7-6515-6D00-125D29E0CC7A}"/>
              </a:ext>
            </a:extLst>
          </p:cNvPr>
          <p:cNvGraphicFramePr>
            <a:graphicFrameLocks noGrp="1"/>
          </p:cNvGraphicFramePr>
          <p:nvPr>
            <p:extLst>
              <p:ext uri="{D42A27DB-BD31-4B8C-83A1-F6EECF244321}">
                <p14:modId xmlns:p14="http://schemas.microsoft.com/office/powerpoint/2010/main" val="957119548"/>
              </p:ext>
            </p:extLst>
          </p:nvPr>
        </p:nvGraphicFramePr>
        <p:xfrm>
          <a:off x="6096000" y="7620374"/>
          <a:ext cx="5597714" cy="2992120"/>
        </p:xfrm>
        <a:graphic>
          <a:graphicData uri="http://schemas.openxmlformats.org/drawingml/2006/table">
            <a:tbl>
              <a:tblPr firstRow="1" bandRow="1">
                <a:tableStyleId>{5C22544A-7EE6-4342-B048-85BDC9FD1C3A}</a:tableStyleId>
              </a:tblPr>
              <a:tblGrid>
                <a:gridCol w="2798857">
                  <a:extLst>
                    <a:ext uri="{9D8B030D-6E8A-4147-A177-3AD203B41FA5}">
                      <a16:colId xmlns:a16="http://schemas.microsoft.com/office/drawing/2014/main" val="833301060"/>
                    </a:ext>
                  </a:extLst>
                </a:gridCol>
                <a:gridCol w="2798857">
                  <a:extLst>
                    <a:ext uri="{9D8B030D-6E8A-4147-A177-3AD203B41FA5}">
                      <a16:colId xmlns:a16="http://schemas.microsoft.com/office/drawing/2014/main" val="829859203"/>
                    </a:ext>
                  </a:extLst>
                </a:gridCol>
              </a:tblGrid>
              <a:tr h="370840">
                <a:tc>
                  <a:txBody>
                    <a:bodyPr/>
                    <a:lstStyle/>
                    <a:p>
                      <a:r>
                        <a:rPr lang="en-US" sz="2000"/>
                        <a:t>Continued…</a:t>
                      </a:r>
                    </a:p>
                  </a:txBody>
                  <a:tcPr/>
                </a:tc>
                <a:tc>
                  <a:txBody>
                    <a:bodyPr/>
                    <a:lstStyle/>
                    <a:p>
                      <a:r>
                        <a:rPr lang="en-US" sz="2000"/>
                        <a:t>Continued…</a:t>
                      </a:r>
                    </a:p>
                  </a:txBody>
                  <a:tcPr/>
                </a:tc>
                <a:extLst>
                  <a:ext uri="{0D108BD9-81ED-4DB2-BD59-A6C34878D82A}">
                    <a16:rowId xmlns:a16="http://schemas.microsoft.com/office/drawing/2014/main" val="648668130"/>
                  </a:ext>
                </a:extLst>
              </a:tr>
              <a:tr h="370840">
                <a:tc>
                  <a:txBody>
                    <a:bodyPr/>
                    <a:lstStyle/>
                    <a:p>
                      <a:r>
                        <a:rPr lang="en-US" sz="1800"/>
                        <a:t>Age 48</a:t>
                      </a:r>
                    </a:p>
                  </a:txBody>
                  <a:tcPr anchor="ctr"/>
                </a:tc>
                <a:tc>
                  <a:txBody>
                    <a:bodyPr/>
                    <a:lstStyle/>
                    <a:p>
                      <a:r>
                        <a:rPr lang="en-US" sz="1800"/>
                        <a:t>6.5 years</a:t>
                      </a:r>
                    </a:p>
                  </a:txBody>
                  <a:tcPr anchor="ctr"/>
                </a:tc>
                <a:extLst>
                  <a:ext uri="{0D108BD9-81ED-4DB2-BD59-A6C34878D82A}">
                    <a16:rowId xmlns:a16="http://schemas.microsoft.com/office/drawing/2014/main" val="1552851454"/>
                  </a:ext>
                </a:extLst>
              </a:tr>
              <a:tr h="370840">
                <a:tc>
                  <a:txBody>
                    <a:bodyPr/>
                    <a:lstStyle/>
                    <a:p>
                      <a:r>
                        <a:rPr lang="en-US" sz="1800"/>
                        <a:t>Age 50</a:t>
                      </a:r>
                    </a:p>
                  </a:txBody>
                  <a:tcPr anchor="ctr"/>
                </a:tc>
                <a:tc>
                  <a:txBody>
                    <a:bodyPr/>
                    <a:lstStyle/>
                    <a:p>
                      <a:r>
                        <a:rPr lang="en-US" sz="1800"/>
                        <a:t>7 years</a:t>
                      </a:r>
                    </a:p>
                  </a:txBody>
                  <a:tcPr anchor="ctr"/>
                </a:tc>
                <a:extLst>
                  <a:ext uri="{0D108BD9-81ED-4DB2-BD59-A6C34878D82A}">
                    <a16:rowId xmlns:a16="http://schemas.microsoft.com/office/drawing/2014/main" val="3480160235"/>
                  </a:ext>
                </a:extLst>
              </a:tr>
              <a:tr h="370840">
                <a:tc>
                  <a:txBody>
                    <a:bodyPr/>
                    <a:lstStyle/>
                    <a:p>
                      <a:r>
                        <a:rPr lang="en-US" sz="1800"/>
                        <a:t>Age 52</a:t>
                      </a:r>
                    </a:p>
                  </a:txBody>
                  <a:tcPr anchor="ctr"/>
                </a:tc>
                <a:tc>
                  <a:txBody>
                    <a:bodyPr/>
                    <a:lstStyle/>
                    <a:p>
                      <a:r>
                        <a:rPr lang="en-US" sz="1800"/>
                        <a:t>7.5 years</a:t>
                      </a:r>
                    </a:p>
                  </a:txBody>
                  <a:tcPr anchor="ctr"/>
                </a:tc>
                <a:extLst>
                  <a:ext uri="{0D108BD9-81ED-4DB2-BD59-A6C34878D82A}">
                    <a16:rowId xmlns:a16="http://schemas.microsoft.com/office/drawing/2014/main" val="2723637069"/>
                  </a:ext>
                </a:extLst>
              </a:tr>
              <a:tr h="370840">
                <a:tc>
                  <a:txBody>
                    <a:bodyPr/>
                    <a:lstStyle/>
                    <a:p>
                      <a:r>
                        <a:rPr lang="en-US" sz="1800"/>
                        <a:t>Age 54</a:t>
                      </a:r>
                    </a:p>
                  </a:txBody>
                  <a:tcPr anchor="ctr"/>
                </a:tc>
                <a:tc>
                  <a:txBody>
                    <a:bodyPr/>
                    <a:lstStyle/>
                    <a:p>
                      <a:r>
                        <a:rPr lang="en-US" sz="1800"/>
                        <a:t>8 years</a:t>
                      </a:r>
                    </a:p>
                  </a:txBody>
                  <a:tcPr anchor="ctr"/>
                </a:tc>
                <a:extLst>
                  <a:ext uri="{0D108BD9-81ED-4DB2-BD59-A6C34878D82A}">
                    <a16:rowId xmlns:a16="http://schemas.microsoft.com/office/drawing/2014/main" val="3031906660"/>
                  </a:ext>
                </a:extLst>
              </a:tr>
              <a:tr h="370840">
                <a:tc>
                  <a:txBody>
                    <a:bodyPr/>
                    <a:lstStyle/>
                    <a:p>
                      <a:r>
                        <a:rPr lang="en-US" sz="1800"/>
                        <a:t>Age 56</a:t>
                      </a:r>
                    </a:p>
                  </a:txBody>
                  <a:tcPr anchor="ctr"/>
                </a:tc>
                <a:tc>
                  <a:txBody>
                    <a:bodyPr/>
                    <a:lstStyle/>
                    <a:p>
                      <a:r>
                        <a:rPr lang="en-US" sz="1800"/>
                        <a:t>8.5 years</a:t>
                      </a:r>
                    </a:p>
                  </a:txBody>
                  <a:tcPr anchor="ctr"/>
                </a:tc>
                <a:extLst>
                  <a:ext uri="{0D108BD9-81ED-4DB2-BD59-A6C34878D82A}">
                    <a16:rowId xmlns:a16="http://schemas.microsoft.com/office/drawing/2014/main" val="2416399932"/>
                  </a:ext>
                </a:extLst>
              </a:tr>
              <a:tr h="370840">
                <a:tc>
                  <a:txBody>
                    <a:bodyPr/>
                    <a:lstStyle/>
                    <a:p>
                      <a:r>
                        <a:rPr lang="en-US" sz="1800"/>
                        <a:t>Age 58</a:t>
                      </a:r>
                    </a:p>
                  </a:txBody>
                  <a:tcPr anchor="ctr"/>
                </a:tc>
                <a:tc>
                  <a:txBody>
                    <a:bodyPr/>
                    <a:lstStyle/>
                    <a:p>
                      <a:r>
                        <a:rPr lang="en-US" sz="1800"/>
                        <a:t>9 years</a:t>
                      </a:r>
                    </a:p>
                  </a:txBody>
                  <a:tcPr anchor="ctr"/>
                </a:tc>
                <a:extLst>
                  <a:ext uri="{0D108BD9-81ED-4DB2-BD59-A6C34878D82A}">
                    <a16:rowId xmlns:a16="http://schemas.microsoft.com/office/drawing/2014/main" val="1703834539"/>
                  </a:ext>
                </a:extLst>
              </a:tr>
              <a:tr h="370840">
                <a:tc>
                  <a:txBody>
                    <a:bodyPr/>
                    <a:lstStyle/>
                    <a:p>
                      <a:r>
                        <a:rPr lang="en-US" sz="1800"/>
                        <a:t>Age 60</a:t>
                      </a:r>
                    </a:p>
                  </a:txBody>
                  <a:tcPr anchor="ctr"/>
                </a:tc>
                <a:tc>
                  <a:txBody>
                    <a:bodyPr/>
                    <a:lstStyle/>
                    <a:p>
                      <a:r>
                        <a:rPr lang="en-US" sz="1800"/>
                        <a:t>9.5 years</a:t>
                      </a:r>
                    </a:p>
                  </a:txBody>
                  <a:tcPr anchor="ctr"/>
                </a:tc>
                <a:extLst>
                  <a:ext uri="{0D108BD9-81ED-4DB2-BD59-A6C34878D82A}">
                    <a16:rowId xmlns:a16="http://schemas.microsoft.com/office/drawing/2014/main" val="2284275436"/>
                  </a:ext>
                </a:extLst>
              </a:tr>
            </a:tbl>
          </a:graphicData>
        </a:graphic>
      </p:graphicFrame>
      <p:sp>
        <p:nvSpPr>
          <p:cNvPr id="9" name="Text Placeholder 1">
            <a:extLst>
              <a:ext uri="{FF2B5EF4-FFF2-40B4-BE49-F238E27FC236}">
                <a16:creationId xmlns:a16="http://schemas.microsoft.com/office/drawing/2014/main" id="{7B9A2C9E-9A0A-796E-52CF-765C22A5D829}"/>
              </a:ext>
            </a:extLst>
          </p:cNvPr>
          <p:cNvSpPr>
            <a:spLocks noGrp="1"/>
          </p:cNvSpPr>
          <p:nvPr>
            <p:ph type="body" sz="quarter" idx="40"/>
          </p:nvPr>
        </p:nvSpPr>
        <p:spPr/>
        <p:txBody>
          <a:bodyPr/>
          <a:lstStyle/>
          <a:p>
            <a:r>
              <a:rPr lang="en-US"/>
              <a:t>Source: Social Security Administration.</a:t>
            </a:r>
          </a:p>
        </p:txBody>
      </p:sp>
    </p:spTree>
    <p:extLst>
      <p:ext uri="{BB962C8B-B14F-4D97-AF65-F5344CB8AC3E}">
        <p14:creationId xmlns:p14="http://schemas.microsoft.com/office/powerpoint/2010/main" val="40258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64" presetClass="path" presetSubtype="0" accel="50000" decel="50000" fill="hold" grpId="1" nodeType="withEffect">
                                  <p:stCondLst>
                                    <p:cond delay="0"/>
                                  </p:stCondLst>
                                  <p:childTnLst>
                                    <p:animMotion origin="layout" path="M 5E-6 4.44444E-6 L 0.00313 -0.58612 " pathEditMode="relative" rAng="0" ptsTypes="AA">
                                      <p:cBhvr>
                                        <p:cTn id="16" dur="2000" fill="hold"/>
                                        <p:tgtEl>
                                          <p:spTgt spid="10"/>
                                        </p:tgtEl>
                                        <p:attrNameLst>
                                          <p:attrName>ppt_x</p:attrName>
                                          <p:attrName>ppt_y</p:attrName>
                                        </p:attrNameLst>
                                      </p:cBhvr>
                                      <p:rCtr x="156" y="-29306"/>
                                    </p:animMotion>
                                  </p:childTnLst>
                                </p:cTn>
                              </p:par>
                              <p:par>
                                <p:cTn id="17" presetID="64" presetClass="path" presetSubtype="0" accel="50000" decel="50000" fill="hold" nodeType="withEffect">
                                  <p:stCondLst>
                                    <p:cond delay="0"/>
                                  </p:stCondLst>
                                  <p:childTnLst>
                                    <p:animMotion origin="layout" path="M 0 -4.44444E-6 L 0 -0.58101 " pathEditMode="relative" rAng="0" ptsTypes="AA">
                                      <p:cBhvr>
                                        <p:cTn id="18" dur="2000" fill="hold"/>
                                        <p:tgtEl>
                                          <p:spTgt spid="11"/>
                                        </p:tgtEl>
                                        <p:attrNameLst>
                                          <p:attrName>ppt_x</p:attrName>
                                          <p:attrName>ppt_y</p:attrName>
                                        </p:attrNameLst>
                                      </p:cBhvr>
                                      <p:rCtr x="0" y="-29051"/>
                                    </p:animMotion>
                                  </p:childTnLst>
                                </p:cTn>
                              </p:par>
                              <p:par>
                                <p:cTn id="19" presetID="64" presetClass="path" presetSubtype="0" accel="50000" decel="50000" fill="hold" nodeType="withEffect">
                                  <p:stCondLst>
                                    <p:cond delay="0"/>
                                  </p:stCondLst>
                                  <p:childTnLst>
                                    <p:animMotion origin="layout" path="M 2.70833E-6 3.33333E-6 L 0.00794 -0.58102 " pathEditMode="relative" rAng="0" ptsTypes="AA">
                                      <p:cBhvr>
                                        <p:cTn id="20" dur="2000" fill="hold"/>
                                        <p:tgtEl>
                                          <p:spTgt spid="12"/>
                                        </p:tgtEl>
                                        <p:attrNameLst>
                                          <p:attrName>ppt_x</p:attrName>
                                          <p:attrName>ppt_y</p:attrName>
                                        </p:attrNameLst>
                                      </p:cBhvr>
                                      <p:rCtr x="391" y="-29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CABACD7-1C12-FDEC-B331-4ABEEE8FA74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926228"/>
            <a:ext cx="12192000" cy="5931772"/>
          </a:xfrm>
          <a:prstGeom prst="rect">
            <a:avLst/>
          </a:prstGeom>
        </p:spPr>
      </p:pic>
      <p:sp>
        <p:nvSpPr>
          <p:cNvPr id="17" name="Text Placeholder 2">
            <a:extLst>
              <a:ext uri="{FF2B5EF4-FFF2-40B4-BE49-F238E27FC236}">
                <a16:creationId xmlns:a16="http://schemas.microsoft.com/office/drawing/2014/main" id="{0640C978-9A8D-959C-393E-ED182B4B4D40}"/>
              </a:ext>
            </a:extLst>
          </p:cNvPr>
          <p:cNvSpPr txBox="1">
            <a:spLocks/>
          </p:cNvSpPr>
          <p:nvPr/>
        </p:nvSpPr>
        <p:spPr>
          <a:xfrm>
            <a:off x="457200" y="274320"/>
            <a:ext cx="8686800" cy="914400"/>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None/>
            </a:pPr>
            <a:r>
              <a:rPr lang="en-US" sz="2800"/>
              <a:t>Quick facts</a:t>
            </a:r>
          </a:p>
        </p:txBody>
      </p:sp>
      <p:sp>
        <p:nvSpPr>
          <p:cNvPr id="18" name="Rectangle 17">
            <a:extLst>
              <a:ext uri="{FF2B5EF4-FFF2-40B4-BE49-F238E27FC236}">
                <a16:creationId xmlns:a16="http://schemas.microsoft.com/office/drawing/2014/main" id="{48AC62A1-C45E-1A91-8CCB-CCF942F56349}"/>
              </a:ext>
              <a:ext uri="{C183D7F6-B498-43B3-948B-1728B52AA6E4}">
                <adec:decorative xmlns:adec="http://schemas.microsoft.com/office/drawing/2017/decorative" val="1"/>
              </a:ext>
            </a:extLst>
          </p:cNvPr>
          <p:cNvSpPr/>
          <p:nvPr/>
        </p:nvSpPr>
        <p:spPr>
          <a:xfrm>
            <a:off x="334210" y="926228"/>
            <a:ext cx="5369260" cy="593177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E6C0DC7-E347-9C4F-D7E4-EB351807243F}"/>
              </a:ext>
            </a:extLst>
          </p:cNvPr>
          <p:cNvSpPr txBox="1"/>
          <p:nvPr/>
        </p:nvSpPr>
        <p:spPr>
          <a:xfrm>
            <a:off x="578017" y="1273517"/>
            <a:ext cx="3200466" cy="400110"/>
          </a:xfrm>
          <a:prstGeom prst="rect">
            <a:avLst/>
          </a:prstGeom>
          <a:noFill/>
        </p:spPr>
        <p:txBody>
          <a:bodyPr wrap="square" rtlCol="0">
            <a:spAutoFit/>
          </a:bodyPr>
          <a:lstStyle/>
          <a:p>
            <a:r>
              <a:rPr lang="en-US" sz="2000" spc="300">
                <a:solidFill>
                  <a:srgbClr val="595959"/>
                </a:solidFill>
                <a:latin typeface="Arial Narrow" panose="020B0606020202030204" pitchFamily="34" charset="0"/>
              </a:rPr>
              <a:t>Social Security</a:t>
            </a:r>
          </a:p>
        </p:txBody>
      </p:sp>
      <p:sp>
        <p:nvSpPr>
          <p:cNvPr id="20" name="TextBox 19">
            <a:extLst>
              <a:ext uri="{FF2B5EF4-FFF2-40B4-BE49-F238E27FC236}">
                <a16:creationId xmlns:a16="http://schemas.microsoft.com/office/drawing/2014/main" id="{5461AE84-AC1C-9FA2-54E9-EA90F98E9777}"/>
              </a:ext>
            </a:extLst>
          </p:cNvPr>
          <p:cNvSpPr txBox="1"/>
          <p:nvPr/>
        </p:nvSpPr>
        <p:spPr>
          <a:xfrm>
            <a:off x="578017" y="1722785"/>
            <a:ext cx="4869756" cy="1323439"/>
          </a:xfrm>
          <a:prstGeom prst="rect">
            <a:avLst/>
          </a:prstGeom>
          <a:noFill/>
        </p:spPr>
        <p:txBody>
          <a:bodyPr wrap="square" rtlCol="0">
            <a:spAutoFit/>
          </a:bodyPr>
          <a:lstStyle/>
          <a:p>
            <a:pPr algn="ctr"/>
            <a:r>
              <a:rPr lang="en-US" sz="2000"/>
              <a:t>The average monthly retirement benefit is</a:t>
            </a:r>
            <a:r>
              <a:rPr lang="en-US"/>
              <a:t> </a:t>
            </a:r>
            <a:r>
              <a:rPr lang="en-US" sz="6000" b="1">
                <a:solidFill>
                  <a:srgbClr val="6730E3"/>
                </a:solidFill>
              </a:rPr>
              <a:t>$2,071</a:t>
            </a:r>
            <a:endParaRPr lang="en-US" b="1">
              <a:solidFill>
                <a:srgbClr val="6730E3"/>
              </a:solidFill>
            </a:endParaRPr>
          </a:p>
        </p:txBody>
      </p:sp>
      <p:sp>
        <p:nvSpPr>
          <p:cNvPr id="21" name="TextBox 20">
            <a:extLst>
              <a:ext uri="{FF2B5EF4-FFF2-40B4-BE49-F238E27FC236}">
                <a16:creationId xmlns:a16="http://schemas.microsoft.com/office/drawing/2014/main" id="{99E54CD9-05CB-E8B5-1166-B08DAE3BEFA9}"/>
              </a:ext>
            </a:extLst>
          </p:cNvPr>
          <p:cNvSpPr txBox="1"/>
          <p:nvPr/>
        </p:nvSpPr>
        <p:spPr>
          <a:xfrm>
            <a:off x="578017" y="3302592"/>
            <a:ext cx="1040670" cy="1015663"/>
          </a:xfrm>
          <a:prstGeom prst="rect">
            <a:avLst/>
          </a:prstGeom>
          <a:noFill/>
        </p:spPr>
        <p:txBody>
          <a:bodyPr wrap="none" rtlCol="0">
            <a:spAutoFit/>
          </a:bodyPr>
          <a:lstStyle/>
          <a:p>
            <a:r>
              <a:rPr lang="en-US" sz="6000" b="1">
                <a:solidFill>
                  <a:srgbClr val="002EB8"/>
                </a:solidFill>
                <a:latin typeface="Arial" panose="020B0604020202020204" pitchFamily="34" charset="0"/>
                <a:cs typeface="Arial" panose="020B0604020202020204" pitchFamily="34" charset="0"/>
              </a:rPr>
              <a:t>57</a:t>
            </a:r>
          </a:p>
        </p:txBody>
      </p:sp>
      <p:sp>
        <p:nvSpPr>
          <p:cNvPr id="22" name="TextBox 21">
            <a:extLst>
              <a:ext uri="{FF2B5EF4-FFF2-40B4-BE49-F238E27FC236}">
                <a16:creationId xmlns:a16="http://schemas.microsoft.com/office/drawing/2014/main" id="{B59D674F-21C2-5817-BDF9-A0148D13029C}"/>
              </a:ext>
            </a:extLst>
          </p:cNvPr>
          <p:cNvSpPr txBox="1"/>
          <p:nvPr/>
        </p:nvSpPr>
        <p:spPr>
          <a:xfrm>
            <a:off x="1416817" y="3312626"/>
            <a:ext cx="579582" cy="523220"/>
          </a:xfrm>
          <a:prstGeom prst="rect">
            <a:avLst/>
          </a:prstGeom>
          <a:noFill/>
        </p:spPr>
        <p:txBody>
          <a:bodyPr wrap="square">
            <a:spAutoFit/>
          </a:bodyPr>
          <a:lstStyle/>
          <a:p>
            <a:r>
              <a:rPr lang="en-US" sz="2800" b="1">
                <a:solidFill>
                  <a:srgbClr val="002EB8"/>
                </a:solidFill>
                <a:latin typeface="Arial" panose="020B0604020202020204" pitchFamily="34" charset="0"/>
                <a:cs typeface="Arial" panose="020B0604020202020204" pitchFamily="34" charset="0"/>
              </a:rPr>
              <a:t>%</a:t>
            </a:r>
            <a:endParaRPr lang="en-US" sz="2800">
              <a:solidFill>
                <a:srgbClr val="002EB8"/>
              </a:solidFill>
            </a:endParaRPr>
          </a:p>
        </p:txBody>
      </p:sp>
      <p:sp>
        <p:nvSpPr>
          <p:cNvPr id="23" name="TextBox 22">
            <a:extLst>
              <a:ext uri="{FF2B5EF4-FFF2-40B4-BE49-F238E27FC236}">
                <a16:creationId xmlns:a16="http://schemas.microsoft.com/office/drawing/2014/main" id="{98E9DA29-176F-EFF9-C2B0-E664AABFAA7A}"/>
              </a:ext>
            </a:extLst>
          </p:cNvPr>
          <p:cNvSpPr txBox="1"/>
          <p:nvPr/>
        </p:nvSpPr>
        <p:spPr>
          <a:xfrm>
            <a:off x="1893130" y="3357915"/>
            <a:ext cx="3554643" cy="1323439"/>
          </a:xfrm>
          <a:prstGeom prst="rect">
            <a:avLst/>
          </a:prstGeom>
          <a:noFill/>
        </p:spPr>
        <p:txBody>
          <a:bodyPr wrap="square" rtlCol="0">
            <a:spAutoFit/>
          </a:bodyPr>
          <a:lstStyle/>
          <a:p>
            <a:r>
              <a:rPr lang="en-US" sz="2000">
                <a:solidFill>
                  <a:srgbClr val="333333"/>
                </a:solidFill>
                <a:latin typeface="Arial" panose="020B0604020202020204" pitchFamily="34" charset="0"/>
                <a:cs typeface="Arial" panose="020B0604020202020204" pitchFamily="34" charset="0"/>
              </a:rPr>
              <a:t>of elderly beneficiaries age 65 or older report Social Security benefits make up the majority of their cash income. </a:t>
            </a:r>
          </a:p>
        </p:txBody>
      </p:sp>
      <p:sp>
        <p:nvSpPr>
          <p:cNvPr id="24" name="TextBox 23">
            <a:extLst>
              <a:ext uri="{FF2B5EF4-FFF2-40B4-BE49-F238E27FC236}">
                <a16:creationId xmlns:a16="http://schemas.microsoft.com/office/drawing/2014/main" id="{57053B8D-940C-F24B-2847-866CCE5AF933}"/>
              </a:ext>
            </a:extLst>
          </p:cNvPr>
          <p:cNvSpPr txBox="1"/>
          <p:nvPr/>
        </p:nvSpPr>
        <p:spPr>
          <a:xfrm>
            <a:off x="578017" y="4711777"/>
            <a:ext cx="1040670" cy="1015663"/>
          </a:xfrm>
          <a:prstGeom prst="rect">
            <a:avLst/>
          </a:prstGeom>
          <a:noFill/>
        </p:spPr>
        <p:txBody>
          <a:bodyPr wrap="none" rtlCol="0">
            <a:spAutoFit/>
          </a:bodyPr>
          <a:lstStyle/>
          <a:p>
            <a:r>
              <a:rPr lang="en-US" sz="6000" b="1">
                <a:solidFill>
                  <a:srgbClr val="008077"/>
                </a:solidFill>
                <a:latin typeface="Arial" panose="020B0604020202020204" pitchFamily="34" charset="0"/>
                <a:cs typeface="Arial" panose="020B0604020202020204" pitchFamily="34" charset="0"/>
              </a:rPr>
              <a:t>19</a:t>
            </a:r>
          </a:p>
        </p:txBody>
      </p:sp>
      <p:sp>
        <p:nvSpPr>
          <p:cNvPr id="25" name="TextBox 24">
            <a:extLst>
              <a:ext uri="{FF2B5EF4-FFF2-40B4-BE49-F238E27FC236}">
                <a16:creationId xmlns:a16="http://schemas.microsoft.com/office/drawing/2014/main" id="{C6E71422-64F5-78A4-2BA5-04BB1325B98A}"/>
              </a:ext>
            </a:extLst>
          </p:cNvPr>
          <p:cNvSpPr txBox="1"/>
          <p:nvPr/>
        </p:nvSpPr>
        <p:spPr>
          <a:xfrm>
            <a:off x="1416817" y="4755419"/>
            <a:ext cx="579582" cy="523220"/>
          </a:xfrm>
          <a:prstGeom prst="rect">
            <a:avLst/>
          </a:prstGeom>
          <a:noFill/>
        </p:spPr>
        <p:txBody>
          <a:bodyPr wrap="square">
            <a:spAutoFit/>
          </a:bodyPr>
          <a:lstStyle/>
          <a:p>
            <a:r>
              <a:rPr lang="en-US" sz="2800" b="1">
                <a:solidFill>
                  <a:srgbClr val="008077"/>
                </a:solidFill>
                <a:latin typeface="Arial" panose="020B0604020202020204" pitchFamily="34" charset="0"/>
                <a:cs typeface="Arial" panose="020B0604020202020204" pitchFamily="34" charset="0"/>
              </a:rPr>
              <a:t>%</a:t>
            </a:r>
            <a:endParaRPr lang="en-US" sz="2800">
              <a:solidFill>
                <a:srgbClr val="008077"/>
              </a:solidFill>
            </a:endParaRPr>
          </a:p>
        </p:txBody>
      </p:sp>
      <p:sp>
        <p:nvSpPr>
          <p:cNvPr id="26" name="TextBox 25">
            <a:extLst>
              <a:ext uri="{FF2B5EF4-FFF2-40B4-BE49-F238E27FC236}">
                <a16:creationId xmlns:a16="http://schemas.microsoft.com/office/drawing/2014/main" id="{07D1D7F0-38E4-E886-4EFE-6311DA7DE0C7}"/>
              </a:ext>
            </a:extLst>
          </p:cNvPr>
          <p:cNvSpPr txBox="1"/>
          <p:nvPr/>
        </p:nvSpPr>
        <p:spPr>
          <a:xfrm>
            <a:off x="1862494" y="4815260"/>
            <a:ext cx="3554643" cy="1323439"/>
          </a:xfrm>
          <a:prstGeom prst="rect">
            <a:avLst/>
          </a:prstGeom>
          <a:noFill/>
        </p:spPr>
        <p:txBody>
          <a:bodyPr wrap="square" rtlCol="0">
            <a:spAutoFit/>
          </a:bodyPr>
          <a:lstStyle/>
          <a:p>
            <a:r>
              <a:rPr lang="en-US" sz="2000">
                <a:solidFill>
                  <a:srgbClr val="333333"/>
                </a:solidFill>
                <a:latin typeface="Arial" panose="020B0604020202020204" pitchFamily="34" charset="0"/>
                <a:cs typeface="Arial" panose="020B0604020202020204" pitchFamily="34" charset="0"/>
              </a:rPr>
              <a:t>reduction of benefits is expected at the time the Social Security trust fund is exhausted around 2033.</a:t>
            </a:r>
          </a:p>
        </p:txBody>
      </p:sp>
      <p:cxnSp>
        <p:nvCxnSpPr>
          <p:cNvPr id="27" name="Straight Connector 26">
            <a:extLst>
              <a:ext uri="{FF2B5EF4-FFF2-40B4-BE49-F238E27FC236}">
                <a16:creationId xmlns:a16="http://schemas.microsoft.com/office/drawing/2014/main" id="{5EFEEDE0-9787-EE67-102F-2D7DB06E2A08}"/>
              </a:ext>
              <a:ext uri="{C183D7F6-B498-43B3-948B-1728B52AA6E4}">
                <adec:decorative xmlns:adec="http://schemas.microsoft.com/office/drawing/2017/decorative" val="1"/>
              </a:ext>
            </a:extLst>
          </p:cNvPr>
          <p:cNvCxnSpPr/>
          <p:nvPr/>
        </p:nvCxnSpPr>
        <p:spPr>
          <a:xfrm>
            <a:off x="801279" y="3160108"/>
            <a:ext cx="4440025" cy="0"/>
          </a:xfrm>
          <a:prstGeom prst="line">
            <a:avLst/>
          </a:prstGeom>
          <a:ln w="19050">
            <a:solidFill>
              <a:srgbClr val="6730E3"/>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427DBA6-BB59-1A93-2A53-0B78779D3B0C}"/>
              </a:ext>
            </a:extLst>
          </p:cNvPr>
          <p:cNvSpPr txBox="1">
            <a:spLocks noGrp="1"/>
          </p:cNvSpPr>
          <p:nvPr>
            <p:ph type="body" sz="quarter" idx="40"/>
          </p:nvPr>
        </p:nvSpPr>
        <p:spPr>
          <a:prstGeom prst="rect">
            <a:avLst/>
          </a:prstGeom>
        </p:spPr>
        <p:txBody>
          <a:bodyPr wrap="square" lIns="0" tIns="0" rIns="0" bIns="0" anchor="b" anchorCtr="0">
            <a:spAutoFit/>
          </a:bodyPr>
          <a:lstStyle>
            <a:lvl1pPr marL="0" indent="0" algn="l" defTabSz="1218895" rtl="0" eaLnBrk="1" latinLnBrk="0" hangingPunct="1">
              <a:lnSpc>
                <a:spcPct val="100000"/>
              </a:lnSpc>
              <a:spcBef>
                <a:spcPts val="0"/>
              </a:spcBef>
              <a:spcAft>
                <a:spcPts val="0"/>
              </a:spcAft>
              <a:buFont typeface="Arial" panose="020B0604020202020204" pitchFamily="34" charset="0"/>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gn="l" defTabSz="1218895"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1218895"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1218895"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a:t>Sources: Social Security Monthly Statistical Snapshot, October 2025. Fast Facts &amp; Figures About Social Security</a:t>
            </a:r>
            <a:r>
              <a:rPr lang="en-US">
                <a:solidFill>
                  <a:srgbClr val="000000"/>
                </a:solidFill>
              </a:rPr>
              <a:t>,</a:t>
            </a:r>
            <a:r>
              <a:rPr lang="en-US">
                <a:solidFill>
                  <a:srgbClr val="FF0000"/>
                </a:solidFill>
              </a:rPr>
              <a:t> </a:t>
            </a:r>
            <a:r>
              <a:rPr lang="en-US">
                <a:solidFill>
                  <a:srgbClr val="000000"/>
                </a:solidFill>
              </a:rPr>
              <a:t>2025.</a:t>
            </a:r>
          </a:p>
        </p:txBody>
      </p:sp>
    </p:spTree>
    <p:custDataLst>
      <p:tags r:id="rId1"/>
    </p:custDataLst>
    <p:extLst>
      <p:ext uri="{BB962C8B-B14F-4D97-AF65-F5344CB8AC3E}">
        <p14:creationId xmlns:p14="http://schemas.microsoft.com/office/powerpoint/2010/main" val="147118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4FD00-3C9B-DB43-F2EA-7C5EE2622BE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0229"/>
            <a:ext cx="12191999" cy="6868229"/>
          </a:xfrm>
          <a:prstGeom prst="rect">
            <a:avLst/>
          </a:prstGeom>
        </p:spPr>
      </p:pic>
      <p:sp>
        <p:nvSpPr>
          <p:cNvPr id="7" name="Rectangle 6">
            <a:extLst>
              <a:ext uri="{FF2B5EF4-FFF2-40B4-BE49-F238E27FC236}">
                <a16:creationId xmlns:a16="http://schemas.microsoft.com/office/drawing/2014/main" id="{4E3FB43B-EF14-E47F-351B-C6E04DE9915A}"/>
              </a:ext>
              <a:ext uri="{C183D7F6-B498-43B3-948B-1728B52AA6E4}">
                <adec:decorative xmlns:adec="http://schemas.microsoft.com/office/drawing/2017/decorative" val="1"/>
              </a:ext>
            </a:extLst>
          </p:cNvPr>
          <p:cNvSpPr/>
          <p:nvPr/>
        </p:nvSpPr>
        <p:spPr>
          <a:xfrm>
            <a:off x="0" y="-10229"/>
            <a:ext cx="6475417" cy="6877605"/>
          </a:xfrm>
          <a:prstGeom prst="rect">
            <a:avLst/>
          </a:prstGeom>
          <a:solidFill>
            <a:srgbClr val="595959">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 Placeholder 10">
            <a:extLst>
              <a:ext uri="{FF2B5EF4-FFF2-40B4-BE49-F238E27FC236}">
                <a16:creationId xmlns:a16="http://schemas.microsoft.com/office/drawing/2014/main" id="{39AC779A-5A72-98DE-24A2-F65DB30761A0}"/>
              </a:ext>
            </a:extLst>
          </p:cNvPr>
          <p:cNvSpPr txBox="1">
            <a:spLocks/>
          </p:cNvSpPr>
          <p:nvPr/>
        </p:nvSpPr>
        <p:spPr>
          <a:xfrm>
            <a:off x="438860" y="262530"/>
            <a:ext cx="7768993" cy="474889"/>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defTabSz="1218529">
              <a:defRPr/>
            </a:pPr>
            <a:r>
              <a:rPr lang="en-US" sz="2799">
                <a:solidFill>
                  <a:schemeClr val="bg2"/>
                </a:solidFill>
              </a:rPr>
              <a:t>Where did Social Security begin?</a:t>
            </a:r>
          </a:p>
        </p:txBody>
      </p:sp>
      <p:grpSp>
        <p:nvGrpSpPr>
          <p:cNvPr id="8" name="Group 7" descr="We can never insure one hundred percent of the population against one hundred percent of the hazards and vicissitudes of life, but we have tried to frame a law which will give some measure of protection to the average citizen and to his family against the loss of a job and against poverty-ridden old age.”&#10;&#10;President Roosevelt upon signing Social Security Act">
            <a:extLst>
              <a:ext uri="{FF2B5EF4-FFF2-40B4-BE49-F238E27FC236}">
                <a16:creationId xmlns:a16="http://schemas.microsoft.com/office/drawing/2014/main" id="{999BDBFA-E8F9-2027-B59B-5FC55EDAD098}"/>
              </a:ext>
              <a:ext uri="{C183D7F6-B498-43B3-948B-1728B52AA6E4}">
                <adec:decorative xmlns:adec="http://schemas.microsoft.com/office/drawing/2017/decorative" val="0"/>
              </a:ext>
            </a:extLst>
          </p:cNvPr>
          <p:cNvGrpSpPr/>
          <p:nvPr/>
        </p:nvGrpSpPr>
        <p:grpSpPr>
          <a:xfrm>
            <a:off x="438861" y="1303661"/>
            <a:ext cx="5493193" cy="4726051"/>
            <a:chOff x="417343" y="2481370"/>
            <a:chExt cx="5493193" cy="4726051"/>
          </a:xfrm>
        </p:grpSpPr>
        <p:sp>
          <p:nvSpPr>
            <p:cNvPr id="9" name="TextBox 8" descr="We can never insure one hundred percent of the population against one hundred percent of the hazards and vicissitudes of life, but we have tried to frame a law which will give some measure of protection to the average citizen and to his family against the loss of a job and against poverty-ridden old age.”&#10;&#10;President Roosevelt upon signing Social Security Act&#10;">
              <a:extLst>
                <a:ext uri="{FF2B5EF4-FFF2-40B4-BE49-F238E27FC236}">
                  <a16:creationId xmlns:a16="http://schemas.microsoft.com/office/drawing/2014/main" id="{94E9F4F0-D62B-3903-618E-67BB865B8C27}"/>
                </a:ext>
              </a:extLst>
            </p:cNvPr>
            <p:cNvSpPr txBox="1"/>
            <p:nvPr/>
          </p:nvSpPr>
          <p:spPr>
            <a:xfrm>
              <a:off x="756486" y="2559995"/>
              <a:ext cx="5154050" cy="4647426"/>
            </a:xfrm>
            <a:prstGeom prst="rect">
              <a:avLst/>
            </a:prstGeom>
            <a:noFill/>
          </p:spPr>
          <p:txBody>
            <a:bodyPr wrap="square" rtlCol="0">
              <a:spAutoFit/>
            </a:bodyPr>
            <a:lstStyle/>
            <a:p>
              <a:r>
                <a:rPr lang="en-US" sz="2400" b="1" i="0">
                  <a:solidFill>
                    <a:schemeClr val="bg1"/>
                  </a:solidFill>
                  <a:effectLst/>
                </a:rPr>
                <a:t>We can never insure one hundred percent of the population against one hundred percent of the hazards and vicissitudes of life, but we have tried to frame a law which will give some measure of protection to the average citizen and to his family against the loss of a job and against poverty-ridden old age.”</a:t>
              </a:r>
              <a:br>
                <a:rPr lang="en-US" sz="2000" b="1" i="0">
                  <a:solidFill>
                    <a:schemeClr val="bg1"/>
                  </a:solidFill>
                  <a:effectLst/>
                </a:rPr>
              </a:br>
              <a:endParaRPr lang="en-US" sz="2000" b="1" i="0">
                <a:solidFill>
                  <a:schemeClr val="bg1"/>
                </a:solidFill>
                <a:effectLst/>
              </a:endParaRPr>
            </a:p>
            <a:p>
              <a:r>
                <a:rPr lang="en-US" b="1" i="1">
                  <a:solidFill>
                    <a:schemeClr val="bg1"/>
                  </a:solidFill>
                  <a:effectLst/>
                </a:rPr>
                <a:t>President Roosevelt upon signing Social Security Act</a:t>
              </a:r>
              <a:endParaRPr lang="en-US" b="1">
                <a:solidFill>
                  <a:schemeClr val="bg1"/>
                </a:solidFill>
              </a:endParaRPr>
            </a:p>
          </p:txBody>
        </p:sp>
        <p:pic>
          <p:nvPicPr>
            <p:cNvPr id="10" name="Graphic 9" descr="Open quotation mark with solid fill">
              <a:extLst>
                <a:ext uri="{FF2B5EF4-FFF2-40B4-BE49-F238E27FC236}">
                  <a16:creationId xmlns:a16="http://schemas.microsoft.com/office/drawing/2014/main" id="{504DCCCA-E701-0075-F8BA-D721150C5C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343" y="2481370"/>
              <a:ext cx="339143" cy="365760"/>
            </a:xfrm>
            <a:prstGeom prst="rect">
              <a:avLst/>
            </a:prstGeom>
          </p:spPr>
        </p:pic>
      </p:grpSp>
      <p:sp>
        <p:nvSpPr>
          <p:cNvPr id="5" name="Footer Placeholder 1">
            <a:extLst>
              <a:ext uri="{FF2B5EF4-FFF2-40B4-BE49-F238E27FC236}">
                <a16:creationId xmlns:a16="http://schemas.microsoft.com/office/drawing/2014/main" id="{672B1F19-E78C-A064-4AE7-E21D4B3D38BC}"/>
              </a:ext>
            </a:extLst>
          </p:cNvPr>
          <p:cNvSpPr txBox="1">
            <a:spLocks noGrp="1"/>
          </p:cNvSpPr>
          <p:nvPr>
            <p:ph type="body" sz="quarter" idx="40"/>
          </p:nvPr>
        </p:nvSpPr>
        <p:spPr>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a:solidFill>
                <a:schemeClr val="bg2"/>
              </a:solidFill>
              <a:latin typeface="Arial Narrow" panose="020B0606020202030204" pitchFamily="34" charset="0"/>
            </a:endParaRPr>
          </a:p>
          <a:p>
            <a:pPr>
              <a:defRPr/>
            </a:pPr>
            <a:r>
              <a:rPr lang="en-US" sz="1000">
                <a:solidFill>
                  <a:schemeClr val="bg2"/>
                </a:solidFill>
                <a:latin typeface="Arial Narrow" panose="020B0606020202030204" pitchFamily="34" charset="0"/>
              </a:rPr>
              <a:t>Source: </a:t>
            </a:r>
            <a:r>
              <a:rPr lang="en-US" sz="1000" i="1">
                <a:solidFill>
                  <a:schemeClr val="bg2"/>
                </a:solidFill>
                <a:latin typeface="Arial Narrow" panose="020B0606020202030204" pitchFamily="34" charset="0"/>
              </a:rPr>
              <a:t>“Pre-Social Security Period”, </a:t>
            </a:r>
            <a:r>
              <a:rPr lang="en-US" sz="1000">
                <a:solidFill>
                  <a:schemeClr val="bg2"/>
                </a:solidFill>
                <a:latin typeface="Arial Narrow" panose="020B0606020202030204" pitchFamily="34" charset="0"/>
              </a:rPr>
              <a:t>Social Security History. Social Security Administration, 2024.</a:t>
            </a:r>
          </a:p>
        </p:txBody>
      </p:sp>
    </p:spTree>
    <p:custDataLst>
      <p:tags r:id="rId1"/>
    </p:custDataLst>
    <p:extLst>
      <p:ext uri="{BB962C8B-B14F-4D97-AF65-F5344CB8AC3E}">
        <p14:creationId xmlns:p14="http://schemas.microsoft.com/office/powerpoint/2010/main" val="37901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4">
            <a:extLst>
              <a:ext uri="{FF2B5EF4-FFF2-40B4-BE49-F238E27FC236}">
                <a16:creationId xmlns:a16="http://schemas.microsoft.com/office/drawing/2014/main" id="{91AB1697-8B8C-E912-5AAE-79E3D1C3E794}"/>
              </a:ext>
            </a:extLst>
          </p:cNvPr>
          <p:cNvSpPr>
            <a:spLocks noGrp="1"/>
          </p:cNvSpPr>
          <p:nvPr>
            <p:ph type="title"/>
          </p:nvPr>
        </p:nvSpPr>
        <p:spPr/>
        <p:txBody>
          <a:bodyPr/>
          <a:lstStyle/>
          <a:p>
            <a:r>
              <a:rPr lang="en-US">
                <a:solidFill>
                  <a:schemeClr val="tx1"/>
                </a:solidFill>
              </a:rPr>
              <a:t>Social Security… then and now</a:t>
            </a:r>
          </a:p>
        </p:txBody>
      </p:sp>
      <p:grpSp>
        <p:nvGrpSpPr>
          <p:cNvPr id="41" name="Group 40" descr="A comparison table showing Social Security statistics for the years 1940 and 2026. The table includes six rows:&#10;&#10;Payroll Tax Rate: 2.0% in 1940, 12.4% in 2026.&#10;Earnings Cap: $3,000 in 1940, $184,500 in 2026.&#10;Total Beneficiaries: 222,000 in 1940, 74,830,000 in 2026.&#10;Worker-to-Beneficiary Ratio: 159:1 in 1940, less than 3:1 in 2026.&#10;Average Retiree Benefit: $22.60 per month in 1940, $2,071 per month in 2026.&#10;Life Expectancy at Age 65: 79 years in 1940, 85 years in 2026.">
            <a:extLst>
              <a:ext uri="{FF2B5EF4-FFF2-40B4-BE49-F238E27FC236}">
                <a16:creationId xmlns:a16="http://schemas.microsoft.com/office/drawing/2014/main" id="{DA8883F2-C77F-B9EE-697E-71490A8EE98D}"/>
              </a:ext>
            </a:extLst>
          </p:cNvPr>
          <p:cNvGrpSpPr/>
          <p:nvPr/>
        </p:nvGrpSpPr>
        <p:grpSpPr>
          <a:xfrm>
            <a:off x="767849" y="1505995"/>
            <a:ext cx="10384984" cy="3884454"/>
            <a:chOff x="767849" y="1505995"/>
            <a:chExt cx="10384984" cy="3884454"/>
          </a:xfrm>
        </p:grpSpPr>
        <p:sp>
          <p:nvSpPr>
            <p:cNvPr id="5" name="TextBox 4">
              <a:extLst>
                <a:ext uri="{FF2B5EF4-FFF2-40B4-BE49-F238E27FC236}">
                  <a16:creationId xmlns:a16="http://schemas.microsoft.com/office/drawing/2014/main" id="{79DB9086-507E-A347-B98C-28D0D83C14F1}"/>
                </a:ext>
              </a:extLst>
            </p:cNvPr>
            <p:cNvSpPr txBox="1"/>
            <p:nvPr/>
          </p:nvSpPr>
          <p:spPr>
            <a:xfrm>
              <a:off x="6693860" y="1505995"/>
              <a:ext cx="1140667" cy="461665"/>
            </a:xfrm>
            <a:prstGeom prst="rect">
              <a:avLst/>
            </a:prstGeom>
            <a:noFill/>
          </p:spPr>
          <p:txBody>
            <a:bodyPr wrap="square">
              <a:spAutoFit/>
            </a:bodyPr>
            <a:lstStyle/>
            <a:p>
              <a:pPr algn="r"/>
              <a:r>
                <a:rPr lang="en-US" altLang="en-US" sz="2400" b="1">
                  <a:solidFill>
                    <a:schemeClr val="accent1"/>
                  </a:solidFill>
                </a:rPr>
                <a:t>1940</a:t>
              </a:r>
              <a:endParaRPr lang="en-US" sz="2400" b="1">
                <a:solidFill>
                  <a:schemeClr val="accent1"/>
                </a:solidFill>
              </a:endParaRPr>
            </a:p>
          </p:txBody>
        </p:sp>
        <p:sp>
          <p:nvSpPr>
            <p:cNvPr id="6" name="TextBox 5">
              <a:extLst>
                <a:ext uri="{FF2B5EF4-FFF2-40B4-BE49-F238E27FC236}">
                  <a16:creationId xmlns:a16="http://schemas.microsoft.com/office/drawing/2014/main" id="{39C7DF52-8B19-F511-69F4-C5DD1F18F6DC}"/>
                </a:ext>
              </a:extLst>
            </p:cNvPr>
            <p:cNvSpPr txBox="1"/>
            <p:nvPr/>
          </p:nvSpPr>
          <p:spPr>
            <a:xfrm>
              <a:off x="8374179" y="1505995"/>
              <a:ext cx="2743200" cy="461665"/>
            </a:xfrm>
            <a:prstGeom prst="rect">
              <a:avLst/>
            </a:prstGeom>
            <a:noFill/>
          </p:spPr>
          <p:txBody>
            <a:bodyPr wrap="square">
              <a:spAutoFit/>
            </a:bodyPr>
            <a:lstStyle/>
            <a:p>
              <a:pPr algn="r"/>
              <a:r>
                <a:rPr lang="en-US" altLang="en-US" sz="2400" b="1">
                  <a:solidFill>
                    <a:schemeClr val="accent1"/>
                  </a:solidFill>
                </a:rPr>
                <a:t>2026</a:t>
              </a:r>
              <a:endParaRPr lang="en-US" sz="2400" b="1">
                <a:solidFill>
                  <a:schemeClr val="accent1"/>
                </a:solidFill>
              </a:endParaRPr>
            </a:p>
          </p:txBody>
        </p:sp>
        <p:sp>
          <p:nvSpPr>
            <p:cNvPr id="7" name="TextBox 6">
              <a:extLst>
                <a:ext uri="{FF2B5EF4-FFF2-40B4-BE49-F238E27FC236}">
                  <a16:creationId xmlns:a16="http://schemas.microsoft.com/office/drawing/2014/main" id="{3D7DF80B-AB19-C558-9B4F-8B0036C8924D}"/>
                </a:ext>
              </a:extLst>
            </p:cNvPr>
            <p:cNvSpPr txBox="1"/>
            <p:nvPr/>
          </p:nvSpPr>
          <p:spPr>
            <a:xfrm>
              <a:off x="823835" y="2036202"/>
              <a:ext cx="3840480" cy="461665"/>
            </a:xfrm>
            <a:prstGeom prst="rect">
              <a:avLst/>
            </a:prstGeom>
            <a:noFill/>
          </p:spPr>
          <p:txBody>
            <a:bodyPr wrap="square">
              <a:spAutoFit/>
            </a:bodyPr>
            <a:lstStyle/>
            <a:p>
              <a:pPr>
                <a:defRPr/>
              </a:pPr>
              <a:r>
                <a:rPr lang="en-US" altLang="en-US" sz="2400">
                  <a:solidFill>
                    <a:srgbClr val="000000"/>
                  </a:solidFill>
                </a:rPr>
                <a:t>Payroll Tax Rate</a:t>
              </a:r>
              <a:endParaRPr lang="en-US" altLang="en-US" sz="2400" baseline="30000">
                <a:solidFill>
                  <a:srgbClr val="000000"/>
                </a:solidFill>
              </a:endParaRPr>
            </a:p>
          </p:txBody>
        </p:sp>
        <p:sp>
          <p:nvSpPr>
            <p:cNvPr id="8" name="TextBox 7">
              <a:extLst>
                <a:ext uri="{FF2B5EF4-FFF2-40B4-BE49-F238E27FC236}">
                  <a16:creationId xmlns:a16="http://schemas.microsoft.com/office/drawing/2014/main" id="{BDC80A72-75D3-61B1-9D9E-91A84E58DF88}"/>
                </a:ext>
              </a:extLst>
            </p:cNvPr>
            <p:cNvSpPr txBox="1"/>
            <p:nvPr/>
          </p:nvSpPr>
          <p:spPr>
            <a:xfrm>
              <a:off x="5210228" y="2036202"/>
              <a:ext cx="2624298"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2.0%</a:t>
              </a:r>
              <a:endParaRPr lang="en-US" altLang="en-US" sz="2400" baseline="30000">
                <a:solidFill>
                  <a:srgbClr val="000000"/>
                </a:solidFill>
                <a:latin typeface="Arial" charset="0"/>
                <a:ea typeface="ＭＳ Ｐゴシック" charset="0"/>
              </a:endParaRPr>
            </a:p>
          </p:txBody>
        </p:sp>
        <p:sp>
          <p:nvSpPr>
            <p:cNvPr id="9" name="TextBox 8">
              <a:extLst>
                <a:ext uri="{FF2B5EF4-FFF2-40B4-BE49-F238E27FC236}">
                  <a16:creationId xmlns:a16="http://schemas.microsoft.com/office/drawing/2014/main" id="{6EB2FEFD-49B7-9A2A-18C6-A58118F2827F}"/>
                </a:ext>
              </a:extLst>
            </p:cNvPr>
            <p:cNvSpPr txBox="1"/>
            <p:nvPr/>
          </p:nvSpPr>
          <p:spPr>
            <a:xfrm>
              <a:off x="8374179" y="2036202"/>
              <a:ext cx="2743200"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12.4%</a:t>
              </a:r>
              <a:endParaRPr lang="en-US" altLang="en-US" sz="2400" baseline="30000">
                <a:solidFill>
                  <a:srgbClr val="000000"/>
                </a:solidFill>
                <a:latin typeface="Arial" charset="0"/>
                <a:ea typeface="ＭＳ Ｐゴシック" charset="0"/>
              </a:endParaRPr>
            </a:p>
          </p:txBody>
        </p:sp>
        <p:cxnSp>
          <p:nvCxnSpPr>
            <p:cNvPr id="10" name="Straight Connector 9">
              <a:extLst>
                <a:ext uri="{FF2B5EF4-FFF2-40B4-BE49-F238E27FC236}">
                  <a16:creationId xmlns:a16="http://schemas.microsoft.com/office/drawing/2014/main" id="{4F94241B-6190-106B-F20E-67FD37D942AD}"/>
                </a:ext>
                <a:ext uri="{C183D7F6-B498-43B3-948B-1728B52AA6E4}">
                  <adec:decorative xmlns:adec="http://schemas.microsoft.com/office/drawing/2017/decorative" val="1"/>
                </a:ext>
              </a:extLst>
            </p:cNvPr>
            <p:cNvCxnSpPr>
              <a:cxnSpLocks/>
            </p:cNvCxnSpPr>
            <p:nvPr/>
          </p:nvCxnSpPr>
          <p:spPr>
            <a:xfrm>
              <a:off x="767849" y="1967659"/>
              <a:ext cx="103327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6B40FF-7A47-BDBE-A680-C19954C38EC7}"/>
                </a:ext>
                <a:ext uri="{C183D7F6-B498-43B3-948B-1728B52AA6E4}">
                  <adec:decorative xmlns:adec="http://schemas.microsoft.com/office/drawing/2017/decorative" val="1"/>
                </a:ext>
              </a:extLst>
            </p:cNvPr>
            <p:cNvCxnSpPr>
              <a:cxnSpLocks/>
            </p:cNvCxnSpPr>
            <p:nvPr/>
          </p:nvCxnSpPr>
          <p:spPr>
            <a:xfrm>
              <a:off x="767849" y="2538124"/>
              <a:ext cx="10332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descr="table row">
              <a:extLst>
                <a:ext uri="{FF2B5EF4-FFF2-40B4-BE49-F238E27FC236}">
                  <a16:creationId xmlns:a16="http://schemas.microsoft.com/office/drawing/2014/main" id="{8B1A9568-E78E-A06B-A2AA-3BBFCF5D2A76}"/>
                </a:ext>
              </a:extLst>
            </p:cNvPr>
            <p:cNvGrpSpPr/>
            <p:nvPr/>
          </p:nvGrpSpPr>
          <p:grpSpPr>
            <a:xfrm>
              <a:off x="820113" y="2607029"/>
              <a:ext cx="10332720" cy="501560"/>
              <a:chOff x="818525" y="2607029"/>
              <a:chExt cx="10332720" cy="501560"/>
            </a:xfrm>
          </p:grpSpPr>
          <p:sp>
            <p:nvSpPr>
              <p:cNvPr id="13" name="TextBox 12">
                <a:extLst>
                  <a:ext uri="{FF2B5EF4-FFF2-40B4-BE49-F238E27FC236}">
                    <a16:creationId xmlns:a16="http://schemas.microsoft.com/office/drawing/2014/main" id="{583CB8E4-9DFD-16E7-30A7-F897CB7976E7}"/>
                  </a:ext>
                </a:extLst>
              </p:cNvPr>
              <p:cNvSpPr txBox="1"/>
              <p:nvPr/>
            </p:nvSpPr>
            <p:spPr>
              <a:xfrm>
                <a:off x="5208640" y="2607029"/>
                <a:ext cx="2624298"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$3,000</a:t>
                </a:r>
                <a:endParaRPr lang="en-US" altLang="en-US" sz="2400" baseline="30000">
                  <a:solidFill>
                    <a:srgbClr val="000000"/>
                  </a:solidFill>
                  <a:latin typeface="Arial" charset="0"/>
                  <a:ea typeface="ＭＳ Ｐゴシック" charset="0"/>
                </a:endParaRPr>
              </a:p>
            </p:txBody>
          </p:sp>
          <p:sp>
            <p:nvSpPr>
              <p:cNvPr id="14" name="TextBox 13">
                <a:extLst>
                  <a:ext uri="{FF2B5EF4-FFF2-40B4-BE49-F238E27FC236}">
                    <a16:creationId xmlns:a16="http://schemas.microsoft.com/office/drawing/2014/main" id="{C07F0E8E-2999-650C-CD9A-E45AA7E4439D}"/>
                  </a:ext>
                </a:extLst>
              </p:cNvPr>
              <p:cNvSpPr txBox="1"/>
              <p:nvPr/>
            </p:nvSpPr>
            <p:spPr>
              <a:xfrm>
                <a:off x="8372591" y="2607029"/>
                <a:ext cx="2743200"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$184,500</a:t>
                </a:r>
                <a:endParaRPr lang="en-US" altLang="en-US" sz="2400" baseline="30000">
                  <a:solidFill>
                    <a:srgbClr val="000000"/>
                  </a:solidFill>
                  <a:latin typeface="Arial" charset="0"/>
                  <a:ea typeface="ＭＳ Ｐゴシック" charset="0"/>
                </a:endParaRPr>
              </a:p>
            </p:txBody>
          </p:sp>
          <p:sp>
            <p:nvSpPr>
              <p:cNvPr id="15" name="TextBox 14">
                <a:extLst>
                  <a:ext uri="{FF2B5EF4-FFF2-40B4-BE49-F238E27FC236}">
                    <a16:creationId xmlns:a16="http://schemas.microsoft.com/office/drawing/2014/main" id="{3E5FCB4B-2F66-082A-572F-F79B8ADD7F04}"/>
                  </a:ext>
                </a:extLst>
              </p:cNvPr>
              <p:cNvSpPr txBox="1"/>
              <p:nvPr/>
            </p:nvSpPr>
            <p:spPr>
              <a:xfrm>
                <a:off x="822247" y="2607029"/>
                <a:ext cx="3840480" cy="461665"/>
              </a:xfrm>
              <a:prstGeom prst="rect">
                <a:avLst/>
              </a:prstGeom>
              <a:noFill/>
            </p:spPr>
            <p:txBody>
              <a:bodyPr wrap="square">
                <a:spAutoFit/>
              </a:bodyPr>
              <a:lstStyle/>
              <a:p>
                <a:pPr>
                  <a:defRPr/>
                </a:pPr>
                <a:r>
                  <a:rPr lang="en-US" altLang="en-US" sz="2400">
                    <a:solidFill>
                      <a:srgbClr val="000000"/>
                    </a:solidFill>
                  </a:rPr>
                  <a:t>Earnings Cap</a:t>
                </a:r>
                <a:endParaRPr lang="en-US" altLang="en-US" sz="2400" baseline="30000">
                  <a:solidFill>
                    <a:srgbClr val="000000"/>
                  </a:solidFill>
                </a:endParaRPr>
              </a:p>
            </p:txBody>
          </p:sp>
          <p:cxnSp>
            <p:nvCxnSpPr>
              <p:cNvPr id="16" name="Straight Connector 15">
                <a:extLst>
                  <a:ext uri="{FF2B5EF4-FFF2-40B4-BE49-F238E27FC236}">
                    <a16:creationId xmlns:a16="http://schemas.microsoft.com/office/drawing/2014/main" id="{3FDCAED0-B4EE-0081-8872-625B50F80651}"/>
                  </a:ext>
                </a:extLst>
              </p:cNvPr>
              <p:cNvCxnSpPr>
                <a:cxnSpLocks/>
              </p:cNvCxnSpPr>
              <p:nvPr/>
            </p:nvCxnSpPr>
            <p:spPr>
              <a:xfrm>
                <a:off x="818525" y="3108589"/>
                <a:ext cx="10332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descr="table row">
              <a:extLst>
                <a:ext uri="{FF2B5EF4-FFF2-40B4-BE49-F238E27FC236}">
                  <a16:creationId xmlns:a16="http://schemas.microsoft.com/office/drawing/2014/main" id="{331A69E9-3EEE-0F5C-478A-B6E80CB38DD3}"/>
                </a:ext>
              </a:extLst>
            </p:cNvPr>
            <p:cNvGrpSpPr/>
            <p:nvPr/>
          </p:nvGrpSpPr>
          <p:grpSpPr>
            <a:xfrm>
              <a:off x="820113" y="3177857"/>
              <a:ext cx="10332720" cy="1071662"/>
              <a:chOff x="818525" y="3177857"/>
              <a:chExt cx="10332720" cy="1071662"/>
            </a:xfrm>
          </p:grpSpPr>
          <p:grpSp>
            <p:nvGrpSpPr>
              <p:cNvPr id="18" name="Group 17">
                <a:extLst>
                  <a:ext uri="{FF2B5EF4-FFF2-40B4-BE49-F238E27FC236}">
                    <a16:creationId xmlns:a16="http://schemas.microsoft.com/office/drawing/2014/main" id="{39CCD429-1EED-DA83-3177-84C183E34D9F}"/>
                  </a:ext>
                </a:extLst>
              </p:cNvPr>
              <p:cNvGrpSpPr/>
              <p:nvPr/>
            </p:nvGrpSpPr>
            <p:grpSpPr>
              <a:xfrm>
                <a:off x="818525" y="3177857"/>
                <a:ext cx="10332720" cy="501197"/>
                <a:chOff x="818525" y="3177857"/>
                <a:chExt cx="10332720" cy="501197"/>
              </a:xfrm>
            </p:grpSpPr>
            <p:sp>
              <p:nvSpPr>
                <p:cNvPr id="24" name="TextBox 23">
                  <a:extLst>
                    <a:ext uri="{FF2B5EF4-FFF2-40B4-BE49-F238E27FC236}">
                      <a16:creationId xmlns:a16="http://schemas.microsoft.com/office/drawing/2014/main" id="{CC65DF8E-1379-9931-3C21-ADC63797DFD7}"/>
                    </a:ext>
                  </a:extLst>
                </p:cNvPr>
                <p:cNvSpPr txBox="1"/>
                <p:nvPr/>
              </p:nvSpPr>
              <p:spPr>
                <a:xfrm>
                  <a:off x="5208640" y="3177857"/>
                  <a:ext cx="2624298"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222,000</a:t>
                  </a:r>
                  <a:endParaRPr lang="en-US" altLang="en-US" sz="2400" baseline="30000">
                    <a:solidFill>
                      <a:srgbClr val="000000"/>
                    </a:solidFill>
                    <a:latin typeface="Arial" charset="0"/>
                    <a:ea typeface="ＭＳ Ｐゴシック" charset="0"/>
                  </a:endParaRPr>
                </a:p>
              </p:txBody>
            </p:sp>
            <p:sp>
              <p:nvSpPr>
                <p:cNvPr id="25" name="TextBox 24">
                  <a:extLst>
                    <a:ext uri="{FF2B5EF4-FFF2-40B4-BE49-F238E27FC236}">
                      <a16:creationId xmlns:a16="http://schemas.microsoft.com/office/drawing/2014/main" id="{FEB21A78-B74A-AFB3-A211-65B71F32816F}"/>
                    </a:ext>
                  </a:extLst>
                </p:cNvPr>
                <p:cNvSpPr txBox="1"/>
                <p:nvPr/>
              </p:nvSpPr>
              <p:spPr>
                <a:xfrm>
                  <a:off x="8372591" y="3177857"/>
                  <a:ext cx="2743200"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74,830,000</a:t>
                  </a:r>
                </a:p>
              </p:txBody>
            </p:sp>
            <p:sp>
              <p:nvSpPr>
                <p:cNvPr id="26" name="TextBox 25">
                  <a:extLst>
                    <a:ext uri="{FF2B5EF4-FFF2-40B4-BE49-F238E27FC236}">
                      <a16:creationId xmlns:a16="http://schemas.microsoft.com/office/drawing/2014/main" id="{CCEC9F47-24EF-12DD-B641-2CB8BB8B695D}"/>
                    </a:ext>
                  </a:extLst>
                </p:cNvPr>
                <p:cNvSpPr txBox="1"/>
                <p:nvPr/>
              </p:nvSpPr>
              <p:spPr>
                <a:xfrm>
                  <a:off x="822247" y="3177857"/>
                  <a:ext cx="3840480" cy="461665"/>
                </a:xfrm>
                <a:prstGeom prst="rect">
                  <a:avLst/>
                </a:prstGeom>
                <a:noFill/>
              </p:spPr>
              <p:txBody>
                <a:bodyPr wrap="square">
                  <a:spAutoFit/>
                </a:bodyPr>
                <a:lstStyle/>
                <a:p>
                  <a:pPr>
                    <a:defRPr/>
                  </a:pPr>
                  <a:r>
                    <a:rPr lang="en-US" altLang="en-US" sz="2400">
                      <a:solidFill>
                        <a:srgbClr val="000000"/>
                      </a:solidFill>
                    </a:rPr>
                    <a:t>Total Beneficiaries</a:t>
                  </a:r>
                  <a:endParaRPr lang="en-US" altLang="en-US" sz="2400" baseline="30000">
                    <a:solidFill>
                      <a:srgbClr val="000000"/>
                    </a:solidFill>
                  </a:endParaRPr>
                </a:p>
              </p:txBody>
            </p:sp>
            <p:cxnSp>
              <p:nvCxnSpPr>
                <p:cNvPr id="27" name="Straight Connector 26">
                  <a:extLst>
                    <a:ext uri="{FF2B5EF4-FFF2-40B4-BE49-F238E27FC236}">
                      <a16:creationId xmlns:a16="http://schemas.microsoft.com/office/drawing/2014/main" id="{81B7C565-949C-E1E5-8089-5DAABFAA4FE5}"/>
                    </a:ext>
                  </a:extLst>
                </p:cNvPr>
                <p:cNvCxnSpPr>
                  <a:cxnSpLocks/>
                </p:cNvCxnSpPr>
                <p:nvPr/>
              </p:nvCxnSpPr>
              <p:spPr>
                <a:xfrm>
                  <a:off x="818525" y="3679054"/>
                  <a:ext cx="10332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3206FF5-76CA-DF16-E585-9989500548F1}"/>
                  </a:ext>
                </a:extLst>
              </p:cNvPr>
              <p:cNvGrpSpPr/>
              <p:nvPr/>
            </p:nvGrpSpPr>
            <p:grpSpPr>
              <a:xfrm>
                <a:off x="818525" y="3748685"/>
                <a:ext cx="10332720" cy="500834"/>
                <a:chOff x="818525" y="3748685"/>
                <a:chExt cx="10332720" cy="500834"/>
              </a:xfrm>
            </p:grpSpPr>
            <p:sp>
              <p:nvSpPr>
                <p:cNvPr id="20" name="TextBox 19">
                  <a:extLst>
                    <a:ext uri="{FF2B5EF4-FFF2-40B4-BE49-F238E27FC236}">
                      <a16:creationId xmlns:a16="http://schemas.microsoft.com/office/drawing/2014/main" id="{39C40AF1-0F72-4D55-9DE6-59956251708F}"/>
                    </a:ext>
                  </a:extLst>
                </p:cNvPr>
                <p:cNvSpPr txBox="1"/>
                <p:nvPr/>
              </p:nvSpPr>
              <p:spPr>
                <a:xfrm>
                  <a:off x="822247" y="3748685"/>
                  <a:ext cx="3840480" cy="461665"/>
                </a:xfrm>
                <a:prstGeom prst="rect">
                  <a:avLst/>
                </a:prstGeom>
                <a:noFill/>
              </p:spPr>
              <p:txBody>
                <a:bodyPr wrap="square">
                  <a:spAutoFit/>
                </a:bodyPr>
                <a:lstStyle/>
                <a:p>
                  <a:pPr>
                    <a:defRPr/>
                  </a:pPr>
                  <a:r>
                    <a:rPr lang="en-US" altLang="en-US" sz="2400">
                      <a:solidFill>
                        <a:srgbClr val="000000"/>
                      </a:solidFill>
                    </a:rPr>
                    <a:t>Worker: Beneficiary Ratio</a:t>
                  </a:r>
                  <a:endParaRPr lang="en-US" altLang="en-US" sz="2400" baseline="30000">
                    <a:solidFill>
                      <a:srgbClr val="000000"/>
                    </a:solidFill>
                  </a:endParaRPr>
                </a:p>
              </p:txBody>
            </p:sp>
            <p:sp>
              <p:nvSpPr>
                <p:cNvPr id="21" name="TextBox 20">
                  <a:extLst>
                    <a:ext uri="{FF2B5EF4-FFF2-40B4-BE49-F238E27FC236}">
                      <a16:creationId xmlns:a16="http://schemas.microsoft.com/office/drawing/2014/main" id="{8DF754D0-8468-B217-1969-07CBFAE56078}"/>
                    </a:ext>
                  </a:extLst>
                </p:cNvPr>
                <p:cNvSpPr txBox="1"/>
                <p:nvPr/>
              </p:nvSpPr>
              <p:spPr>
                <a:xfrm>
                  <a:off x="5208640" y="3748685"/>
                  <a:ext cx="2624298"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159:1</a:t>
                  </a:r>
                  <a:endParaRPr lang="en-US" altLang="en-US" sz="2400" baseline="30000">
                    <a:solidFill>
                      <a:srgbClr val="000000"/>
                    </a:solidFill>
                    <a:latin typeface="Arial" charset="0"/>
                    <a:ea typeface="ＭＳ Ｐゴシック" charset="0"/>
                  </a:endParaRPr>
                </a:p>
              </p:txBody>
            </p:sp>
            <p:sp>
              <p:nvSpPr>
                <p:cNvPr id="22" name="TextBox 21">
                  <a:extLst>
                    <a:ext uri="{FF2B5EF4-FFF2-40B4-BE49-F238E27FC236}">
                      <a16:creationId xmlns:a16="http://schemas.microsoft.com/office/drawing/2014/main" id="{B95D19B9-CC06-91E5-CFA7-273B7F21F3D6}"/>
                    </a:ext>
                  </a:extLst>
                </p:cNvPr>
                <p:cNvSpPr txBox="1"/>
                <p:nvPr/>
              </p:nvSpPr>
              <p:spPr>
                <a:xfrm>
                  <a:off x="8372591" y="3748685"/>
                  <a:ext cx="2743200"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Less than 3:1</a:t>
                  </a:r>
                  <a:endParaRPr lang="en-US" altLang="en-US" sz="2400" baseline="30000">
                    <a:solidFill>
                      <a:srgbClr val="000000"/>
                    </a:solidFill>
                    <a:latin typeface="Arial" charset="0"/>
                    <a:ea typeface="ＭＳ Ｐゴシック" charset="0"/>
                  </a:endParaRPr>
                </a:p>
              </p:txBody>
            </p:sp>
            <p:cxnSp>
              <p:nvCxnSpPr>
                <p:cNvPr id="23" name="Straight Connector 22">
                  <a:extLst>
                    <a:ext uri="{FF2B5EF4-FFF2-40B4-BE49-F238E27FC236}">
                      <a16:creationId xmlns:a16="http://schemas.microsoft.com/office/drawing/2014/main" id="{E2B86561-6E24-569C-5BEF-629746BBA24D}"/>
                    </a:ext>
                  </a:extLst>
                </p:cNvPr>
                <p:cNvCxnSpPr>
                  <a:cxnSpLocks/>
                </p:cNvCxnSpPr>
                <p:nvPr/>
              </p:nvCxnSpPr>
              <p:spPr>
                <a:xfrm>
                  <a:off x="818525" y="4249519"/>
                  <a:ext cx="10332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descr="table row">
              <a:extLst>
                <a:ext uri="{FF2B5EF4-FFF2-40B4-BE49-F238E27FC236}">
                  <a16:creationId xmlns:a16="http://schemas.microsoft.com/office/drawing/2014/main" id="{9B45DC72-24FE-69DC-7196-B5EC3AB408E9}"/>
                </a:ext>
              </a:extLst>
            </p:cNvPr>
            <p:cNvGrpSpPr/>
            <p:nvPr/>
          </p:nvGrpSpPr>
          <p:grpSpPr>
            <a:xfrm>
              <a:off x="820113" y="4319514"/>
              <a:ext cx="10332720" cy="500471"/>
              <a:chOff x="818525" y="4319513"/>
              <a:chExt cx="10332720" cy="500471"/>
            </a:xfrm>
          </p:grpSpPr>
          <p:sp>
            <p:nvSpPr>
              <p:cNvPr id="29" name="TextBox 28">
                <a:extLst>
                  <a:ext uri="{FF2B5EF4-FFF2-40B4-BE49-F238E27FC236}">
                    <a16:creationId xmlns:a16="http://schemas.microsoft.com/office/drawing/2014/main" id="{CAF68EF2-EE4A-57DC-3CE6-F41C927DB08B}"/>
                  </a:ext>
                </a:extLst>
              </p:cNvPr>
              <p:cNvSpPr txBox="1"/>
              <p:nvPr/>
            </p:nvSpPr>
            <p:spPr>
              <a:xfrm>
                <a:off x="5208640" y="4319513"/>
                <a:ext cx="2624298"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$22.60/month</a:t>
                </a:r>
                <a:endParaRPr lang="en-US" altLang="en-US" sz="2400" baseline="30000">
                  <a:solidFill>
                    <a:srgbClr val="000000"/>
                  </a:solidFill>
                  <a:latin typeface="Arial" charset="0"/>
                  <a:ea typeface="ＭＳ Ｐゴシック" charset="0"/>
                </a:endParaRPr>
              </a:p>
            </p:txBody>
          </p:sp>
          <p:sp>
            <p:nvSpPr>
              <p:cNvPr id="30" name="TextBox 29">
                <a:extLst>
                  <a:ext uri="{FF2B5EF4-FFF2-40B4-BE49-F238E27FC236}">
                    <a16:creationId xmlns:a16="http://schemas.microsoft.com/office/drawing/2014/main" id="{5010F55C-E025-5CAB-C838-79999500F02B}"/>
                  </a:ext>
                </a:extLst>
              </p:cNvPr>
              <p:cNvSpPr txBox="1"/>
              <p:nvPr/>
            </p:nvSpPr>
            <p:spPr>
              <a:xfrm>
                <a:off x="8372591" y="4319513"/>
                <a:ext cx="2743200"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$2,071/month</a:t>
                </a:r>
              </a:p>
            </p:txBody>
          </p:sp>
          <p:sp>
            <p:nvSpPr>
              <p:cNvPr id="31" name="TextBox 30">
                <a:extLst>
                  <a:ext uri="{FF2B5EF4-FFF2-40B4-BE49-F238E27FC236}">
                    <a16:creationId xmlns:a16="http://schemas.microsoft.com/office/drawing/2014/main" id="{C1E546B3-0B01-D4F4-7B55-60B1E557613D}"/>
                  </a:ext>
                </a:extLst>
              </p:cNvPr>
              <p:cNvSpPr txBox="1"/>
              <p:nvPr/>
            </p:nvSpPr>
            <p:spPr>
              <a:xfrm>
                <a:off x="822247" y="4319513"/>
                <a:ext cx="3840480" cy="461665"/>
              </a:xfrm>
              <a:prstGeom prst="rect">
                <a:avLst/>
              </a:prstGeom>
              <a:noFill/>
            </p:spPr>
            <p:txBody>
              <a:bodyPr wrap="square">
                <a:spAutoFit/>
              </a:bodyPr>
              <a:lstStyle/>
              <a:p>
                <a:pPr>
                  <a:defRPr/>
                </a:pPr>
                <a:r>
                  <a:rPr lang="en-US" altLang="en-US" sz="2400">
                    <a:solidFill>
                      <a:srgbClr val="000000"/>
                    </a:solidFill>
                  </a:rPr>
                  <a:t>Average Retiree Benefit</a:t>
                </a:r>
                <a:endParaRPr lang="en-US" altLang="en-US" sz="2400" baseline="30000">
                  <a:solidFill>
                    <a:srgbClr val="000000"/>
                  </a:solidFill>
                </a:endParaRPr>
              </a:p>
            </p:txBody>
          </p:sp>
          <p:cxnSp>
            <p:nvCxnSpPr>
              <p:cNvPr id="32" name="Straight Connector 31">
                <a:extLst>
                  <a:ext uri="{FF2B5EF4-FFF2-40B4-BE49-F238E27FC236}">
                    <a16:creationId xmlns:a16="http://schemas.microsoft.com/office/drawing/2014/main" id="{D484B653-4A84-119C-D1B4-5F7E0D3FB4F7}"/>
                  </a:ext>
                </a:extLst>
              </p:cNvPr>
              <p:cNvCxnSpPr>
                <a:cxnSpLocks/>
              </p:cNvCxnSpPr>
              <p:nvPr/>
            </p:nvCxnSpPr>
            <p:spPr>
              <a:xfrm>
                <a:off x="818525" y="4819984"/>
                <a:ext cx="10332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descr="table row">
              <a:extLst>
                <a:ext uri="{FF2B5EF4-FFF2-40B4-BE49-F238E27FC236}">
                  <a16:creationId xmlns:a16="http://schemas.microsoft.com/office/drawing/2014/main" id="{0D3FD184-1C29-56B1-0347-B02F959F02A6}"/>
                </a:ext>
              </a:extLst>
            </p:cNvPr>
            <p:cNvGrpSpPr/>
            <p:nvPr/>
          </p:nvGrpSpPr>
          <p:grpSpPr>
            <a:xfrm>
              <a:off x="820113" y="4890341"/>
              <a:ext cx="10332720" cy="500108"/>
              <a:chOff x="818525" y="4890341"/>
              <a:chExt cx="10332720" cy="500108"/>
            </a:xfrm>
          </p:grpSpPr>
          <p:sp>
            <p:nvSpPr>
              <p:cNvPr id="34" name="TextBox 33">
                <a:extLst>
                  <a:ext uri="{FF2B5EF4-FFF2-40B4-BE49-F238E27FC236}">
                    <a16:creationId xmlns:a16="http://schemas.microsoft.com/office/drawing/2014/main" id="{039F517B-C577-0A6A-E35B-5E0105D86889}"/>
                  </a:ext>
                </a:extLst>
              </p:cNvPr>
              <p:cNvSpPr txBox="1"/>
              <p:nvPr/>
            </p:nvSpPr>
            <p:spPr>
              <a:xfrm>
                <a:off x="5208640" y="4890341"/>
                <a:ext cx="2624298"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79</a:t>
                </a:r>
                <a:endParaRPr lang="en-US" altLang="en-US" sz="2400" baseline="30000">
                  <a:solidFill>
                    <a:srgbClr val="000000"/>
                  </a:solidFill>
                  <a:latin typeface="Arial" charset="0"/>
                  <a:ea typeface="ＭＳ Ｐゴシック" charset="0"/>
                </a:endParaRPr>
              </a:p>
            </p:txBody>
          </p:sp>
          <p:sp>
            <p:nvSpPr>
              <p:cNvPr id="35" name="TextBox 34">
                <a:extLst>
                  <a:ext uri="{FF2B5EF4-FFF2-40B4-BE49-F238E27FC236}">
                    <a16:creationId xmlns:a16="http://schemas.microsoft.com/office/drawing/2014/main" id="{9E9D6ECF-AC1E-2222-12AF-67CE096BFA8D}"/>
                  </a:ext>
                </a:extLst>
              </p:cNvPr>
              <p:cNvSpPr txBox="1"/>
              <p:nvPr/>
            </p:nvSpPr>
            <p:spPr>
              <a:xfrm>
                <a:off x="8372591" y="4890341"/>
                <a:ext cx="2743200" cy="461665"/>
              </a:xfrm>
              <a:prstGeom prst="rect">
                <a:avLst/>
              </a:prstGeom>
              <a:noFill/>
            </p:spPr>
            <p:txBody>
              <a:bodyPr wrap="square">
                <a:spAutoFit/>
              </a:bodyPr>
              <a:lstStyle/>
              <a:p>
                <a:pPr algn="r" fontAlgn="base">
                  <a:spcBef>
                    <a:spcPct val="50000"/>
                  </a:spcBef>
                  <a:spcAft>
                    <a:spcPct val="0"/>
                  </a:spcAft>
                  <a:defRPr/>
                </a:pPr>
                <a:r>
                  <a:rPr lang="en-US" altLang="en-US" sz="2400">
                    <a:solidFill>
                      <a:srgbClr val="000000"/>
                    </a:solidFill>
                    <a:latin typeface="Arial" charset="0"/>
                    <a:ea typeface="ＭＳ Ｐゴシック" charset="0"/>
                  </a:rPr>
                  <a:t>85</a:t>
                </a:r>
              </a:p>
            </p:txBody>
          </p:sp>
          <p:sp>
            <p:nvSpPr>
              <p:cNvPr id="36" name="TextBox 35">
                <a:extLst>
                  <a:ext uri="{FF2B5EF4-FFF2-40B4-BE49-F238E27FC236}">
                    <a16:creationId xmlns:a16="http://schemas.microsoft.com/office/drawing/2014/main" id="{C0439EE5-EEFE-08BC-26EC-B1C866C7B369}"/>
                  </a:ext>
                </a:extLst>
              </p:cNvPr>
              <p:cNvSpPr txBox="1"/>
              <p:nvPr/>
            </p:nvSpPr>
            <p:spPr>
              <a:xfrm>
                <a:off x="822247" y="4890341"/>
                <a:ext cx="3840480" cy="461665"/>
              </a:xfrm>
              <a:prstGeom prst="rect">
                <a:avLst/>
              </a:prstGeom>
              <a:noFill/>
            </p:spPr>
            <p:txBody>
              <a:bodyPr wrap="square">
                <a:spAutoFit/>
              </a:bodyPr>
              <a:lstStyle/>
              <a:p>
                <a:pPr>
                  <a:defRPr/>
                </a:pPr>
                <a:r>
                  <a:rPr lang="en-US" altLang="en-US" sz="2400">
                    <a:solidFill>
                      <a:srgbClr val="000000"/>
                    </a:solidFill>
                  </a:rPr>
                  <a:t>Life Expectancy at Age 65</a:t>
                </a:r>
                <a:endParaRPr lang="en-US" altLang="en-US" sz="2400" baseline="30000">
                  <a:solidFill>
                    <a:srgbClr val="000000"/>
                  </a:solidFill>
                </a:endParaRPr>
              </a:p>
            </p:txBody>
          </p:sp>
          <p:cxnSp>
            <p:nvCxnSpPr>
              <p:cNvPr id="37" name="Straight Connector 36">
                <a:extLst>
                  <a:ext uri="{FF2B5EF4-FFF2-40B4-BE49-F238E27FC236}">
                    <a16:creationId xmlns:a16="http://schemas.microsoft.com/office/drawing/2014/main" id="{11565556-6A75-1CA5-7C21-6E1B4A58BBF1}"/>
                  </a:ext>
                </a:extLst>
              </p:cNvPr>
              <p:cNvCxnSpPr>
                <a:cxnSpLocks/>
              </p:cNvCxnSpPr>
              <p:nvPr/>
            </p:nvCxnSpPr>
            <p:spPr>
              <a:xfrm>
                <a:off x="818525" y="5390449"/>
                <a:ext cx="10332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 name="Text Placeholder 2">
            <a:extLst>
              <a:ext uri="{FF2B5EF4-FFF2-40B4-BE49-F238E27FC236}">
                <a16:creationId xmlns:a16="http://schemas.microsoft.com/office/drawing/2014/main" id="{0708DF1C-BCA8-16A1-7B90-84A06109D06E}"/>
              </a:ext>
            </a:extLst>
          </p:cNvPr>
          <p:cNvSpPr>
            <a:spLocks noGrp="1"/>
          </p:cNvSpPr>
          <p:nvPr>
            <p:ph type="body" sz="quarter" idx="40"/>
          </p:nvPr>
        </p:nvSpPr>
        <p:spPr/>
        <p:txBody>
          <a:bodyPr/>
          <a:lstStyle/>
          <a:p>
            <a:r>
              <a:rPr lang="en-US"/>
              <a:t>Source: Social Security Administration. </a:t>
            </a:r>
            <a:r>
              <a:rPr lang="en-US" i="1"/>
              <a:t>Social Security: A Program and Policy History, 2005</a:t>
            </a:r>
            <a:r>
              <a:rPr lang="en-US"/>
              <a:t> (Martin, Patricia P. and Weaver, David A.); </a:t>
            </a:r>
            <a:r>
              <a:rPr lang="en-US" i="1"/>
              <a:t>The Evolution of Social Security’s Taxable Minimum, 2011 </a:t>
            </a:r>
            <a:r>
              <a:rPr lang="en-US"/>
              <a:t>(Whitman, Kevin and Shoffner, Dave); </a:t>
            </a:r>
            <a:r>
              <a:rPr lang="en-US" i="1"/>
              <a:t>Social Security History: Ratio of Social Security Covered Workers to Beneficiaries Table, 1940-2013</a:t>
            </a:r>
            <a:r>
              <a:rPr lang="en-US"/>
              <a:t>; </a:t>
            </a:r>
            <a:r>
              <a:rPr lang="en-US" i="1"/>
              <a:t>Fifty Years of Social Security </a:t>
            </a:r>
            <a:r>
              <a:rPr lang="en-US"/>
              <a:t>(</a:t>
            </a:r>
            <a:r>
              <a:rPr lang="en-US" err="1"/>
              <a:t>McSteen</a:t>
            </a:r>
            <a:r>
              <a:rPr lang="en-US"/>
              <a:t>, Martha A.); 2026 Social Security COLA Fact Sheet; Social Security Basic Fact Sheet, 2025; Social Security Monthly Statistical Snapshot, November 2025.</a:t>
            </a:r>
          </a:p>
        </p:txBody>
      </p:sp>
    </p:spTree>
    <p:extLst>
      <p:ext uri="{BB962C8B-B14F-4D97-AF65-F5344CB8AC3E}">
        <p14:creationId xmlns:p14="http://schemas.microsoft.com/office/powerpoint/2010/main" val="125790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 Placeholder 3">
            <a:extLst>
              <a:ext uri="{FF2B5EF4-FFF2-40B4-BE49-F238E27FC236}">
                <a16:creationId xmlns:a16="http://schemas.microsoft.com/office/drawing/2014/main" id="{CD2B5441-FEFE-D224-A495-EB3A5B585038}"/>
              </a:ext>
            </a:extLst>
          </p:cNvPr>
          <p:cNvSpPr>
            <a:spLocks noGrp="1"/>
          </p:cNvSpPr>
          <p:nvPr>
            <p:ph type="title"/>
          </p:nvPr>
        </p:nvSpPr>
        <p:spPr/>
        <p:txBody>
          <a:bodyPr/>
          <a:lstStyle/>
          <a:p>
            <a:r>
              <a:rPr lang="en-US">
                <a:solidFill>
                  <a:schemeClr val="tx1"/>
                </a:solidFill>
              </a:rPr>
              <a:t>The outlook for Social Security</a:t>
            </a:r>
          </a:p>
        </p:txBody>
      </p:sp>
      <p:grpSp>
        <p:nvGrpSpPr>
          <p:cNvPr id="5" name="Group 4" descr="A line graph shows benefits promised and other details versus years over 1980 to 2060. &#10;X-axis represents years, ranging from 1980 to 2060 in increments of 10. &#10;Y-axis has no markings. &#10;A bell curve is seen with some vertical lines on it marked Surplus at 2000, Benefits promised exceeded revenues at 2021, and Surplus runs out at 2035. &#10;The graph has a shaded region starting at about 30% the height from the X-axis at 1980 and increasing to up to 90% of the height by 2060. The shaded region is labeled revenues over 1980 and 1990 and has the marking 78% of benefits at the point corresponding to 2040. A line passes over the shaded region's upper portion with some overlap over 1980 to 2021 after which the line is above the shaded region from 2021 to 2060. The gap between the line and the shaded region increases moving from 2021 to 2060. The area between the line and the shaded region is labeled potential solution 3.65% payroll tax increase. The line is labeled benefits promised.">
            <a:extLst>
              <a:ext uri="{FF2B5EF4-FFF2-40B4-BE49-F238E27FC236}">
                <a16:creationId xmlns:a16="http://schemas.microsoft.com/office/drawing/2014/main" id="{D6301CCC-C399-44F1-AB80-67AF37E6047F}"/>
              </a:ext>
            </a:extLst>
          </p:cNvPr>
          <p:cNvGrpSpPr/>
          <p:nvPr/>
        </p:nvGrpSpPr>
        <p:grpSpPr>
          <a:xfrm>
            <a:off x="507127" y="959744"/>
            <a:ext cx="11226212" cy="4787444"/>
            <a:chOff x="457199" y="1005840"/>
            <a:chExt cx="11226212" cy="4787444"/>
          </a:xfrm>
        </p:grpSpPr>
        <p:sp>
          <p:nvSpPr>
            <p:cNvPr id="6" name="PATTERN end">
              <a:extLst>
                <a:ext uri="{FF2B5EF4-FFF2-40B4-BE49-F238E27FC236}">
                  <a16:creationId xmlns:a16="http://schemas.microsoft.com/office/drawing/2014/main" id="{78E237EE-FC93-22D0-3A55-90A0A804F6F3}"/>
                </a:ext>
              </a:extLst>
            </p:cNvPr>
            <p:cNvSpPr>
              <a:spLocks noChangeAspect="1"/>
            </p:cNvSpPr>
            <p:nvPr/>
          </p:nvSpPr>
          <p:spPr>
            <a:xfrm>
              <a:off x="7044766" y="1204940"/>
              <a:ext cx="2875236" cy="1892807"/>
            </a:xfrm>
            <a:custGeom>
              <a:avLst/>
              <a:gdLst>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033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03375 h 1905000"/>
                <a:gd name="connsiteX0" fmla="*/ 0 w 2381250"/>
                <a:gd name="connsiteY0" fmla="*/ 16033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03375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0" h="1905000">
                  <a:moveTo>
                    <a:pt x="0" y="1603375"/>
                  </a:moveTo>
                  <a:lnTo>
                    <a:pt x="0" y="1905000"/>
                  </a:lnTo>
                  <a:cubicBezTo>
                    <a:pt x="57150" y="1885950"/>
                    <a:pt x="1447800" y="1330325"/>
                    <a:pt x="2381250" y="628650"/>
                  </a:cubicBezTo>
                  <a:lnTo>
                    <a:pt x="2381250" y="0"/>
                  </a:lnTo>
                  <a:cubicBezTo>
                    <a:pt x="1587500" y="534458"/>
                    <a:pt x="815975" y="1094317"/>
                    <a:pt x="0" y="1603375"/>
                  </a:cubicBezTo>
                  <a:close/>
                </a:path>
              </a:pathLst>
            </a:custGeom>
            <a:pattFill prst="dkVert">
              <a:fgClr>
                <a:schemeClr val="accent2"/>
              </a:fgClr>
              <a:bgClr>
                <a:schemeClr val="bg1"/>
              </a:bgClr>
            </a:patt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BLUE bar middle">
              <a:extLst>
                <a:ext uri="{FF2B5EF4-FFF2-40B4-BE49-F238E27FC236}">
                  <a16:creationId xmlns:a16="http://schemas.microsoft.com/office/drawing/2014/main" id="{D44D5F1F-F1BA-3EC6-D3BD-99A0CCA1DDB1}"/>
                </a:ext>
              </a:extLst>
            </p:cNvPr>
            <p:cNvSpPr/>
            <p:nvPr/>
          </p:nvSpPr>
          <p:spPr>
            <a:xfrm>
              <a:off x="5091199" y="1911096"/>
              <a:ext cx="114181" cy="1783556"/>
            </a:xfrm>
            <a:prstGeom prst="rect">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 name="BLUE bars 02">
              <a:extLst>
                <a:ext uri="{FF2B5EF4-FFF2-40B4-BE49-F238E27FC236}">
                  <a16:creationId xmlns:a16="http://schemas.microsoft.com/office/drawing/2014/main" id="{81CAF5ED-7A59-16A6-AD54-F107AFAF841E}"/>
                </a:ext>
              </a:extLst>
            </p:cNvPr>
            <p:cNvGrpSpPr>
              <a:grpSpLocks noChangeAspect="1"/>
            </p:cNvGrpSpPr>
            <p:nvPr/>
          </p:nvGrpSpPr>
          <p:grpSpPr>
            <a:xfrm>
              <a:off x="5222320" y="1951498"/>
              <a:ext cx="1857641" cy="1655064"/>
              <a:chOff x="5445602" y="2174601"/>
              <a:chExt cx="1950010" cy="1734133"/>
            </a:xfrm>
            <a:solidFill>
              <a:schemeClr val="accent1"/>
            </a:solidFill>
          </p:grpSpPr>
          <p:sp>
            <p:nvSpPr>
              <p:cNvPr id="144" name="Rectangle 143">
                <a:extLst>
                  <a:ext uri="{FF2B5EF4-FFF2-40B4-BE49-F238E27FC236}">
                    <a16:creationId xmlns:a16="http://schemas.microsoft.com/office/drawing/2014/main" id="{068EF4C3-C20C-9621-FB6C-E0E0771E62C5}"/>
                  </a:ext>
                </a:extLst>
              </p:cNvPr>
              <p:cNvSpPr/>
              <p:nvPr/>
            </p:nvSpPr>
            <p:spPr>
              <a:xfrm>
                <a:off x="5445602" y="2174601"/>
                <a:ext cx="114181" cy="1734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5" name="Rectangle 144">
                <a:extLst>
                  <a:ext uri="{FF2B5EF4-FFF2-40B4-BE49-F238E27FC236}">
                    <a16:creationId xmlns:a16="http://schemas.microsoft.com/office/drawing/2014/main" id="{687946BE-B680-1A53-36DC-ADDBC52A0B0D}"/>
                  </a:ext>
                </a:extLst>
              </p:cNvPr>
              <p:cNvSpPr/>
              <p:nvPr/>
            </p:nvSpPr>
            <p:spPr>
              <a:xfrm>
                <a:off x="6101257" y="2332348"/>
                <a:ext cx="114181" cy="1403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6" name="Rectangle 145">
                <a:extLst>
                  <a:ext uri="{FF2B5EF4-FFF2-40B4-BE49-F238E27FC236}">
                    <a16:creationId xmlns:a16="http://schemas.microsoft.com/office/drawing/2014/main" id="{A58283F1-A264-E917-4235-59C7F2B90610}"/>
                  </a:ext>
                </a:extLst>
              </p:cNvPr>
              <p:cNvSpPr/>
              <p:nvPr/>
            </p:nvSpPr>
            <p:spPr>
              <a:xfrm>
                <a:off x="5707864" y="2220716"/>
                <a:ext cx="114181" cy="1626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7" name="Rectangle 146">
                <a:extLst>
                  <a:ext uri="{FF2B5EF4-FFF2-40B4-BE49-F238E27FC236}">
                    <a16:creationId xmlns:a16="http://schemas.microsoft.com/office/drawing/2014/main" id="{F850AB15-3AFB-0E1B-C40A-CBF00444A6BA}"/>
                  </a:ext>
                </a:extLst>
              </p:cNvPr>
              <p:cNvSpPr/>
              <p:nvPr/>
            </p:nvSpPr>
            <p:spPr>
              <a:xfrm>
                <a:off x="5576733" y="2194891"/>
                <a:ext cx="114181" cy="16900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8" name="Rectangle 147">
                <a:extLst>
                  <a:ext uri="{FF2B5EF4-FFF2-40B4-BE49-F238E27FC236}">
                    <a16:creationId xmlns:a16="http://schemas.microsoft.com/office/drawing/2014/main" id="{55651E06-EC70-AF7D-E376-F5DEA09EB895}"/>
                  </a:ext>
                </a:extLst>
              </p:cNvPr>
              <p:cNvSpPr/>
              <p:nvPr/>
            </p:nvSpPr>
            <p:spPr>
              <a:xfrm>
                <a:off x="5838995" y="2258898"/>
                <a:ext cx="114181" cy="1565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9" name="Rectangle 148">
                <a:extLst>
                  <a:ext uri="{FF2B5EF4-FFF2-40B4-BE49-F238E27FC236}">
                    <a16:creationId xmlns:a16="http://schemas.microsoft.com/office/drawing/2014/main" id="{F29F498B-A0D9-4120-FE6D-CA17F1B4FEA6}"/>
                  </a:ext>
                </a:extLst>
              </p:cNvPr>
              <p:cNvSpPr/>
              <p:nvPr/>
            </p:nvSpPr>
            <p:spPr>
              <a:xfrm>
                <a:off x="5970126" y="2284721"/>
                <a:ext cx="114181" cy="1497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0" name="Rectangle 149">
                <a:extLst>
                  <a:ext uri="{FF2B5EF4-FFF2-40B4-BE49-F238E27FC236}">
                    <a16:creationId xmlns:a16="http://schemas.microsoft.com/office/drawing/2014/main" id="{35CF99AB-2CA8-78F8-B3B2-880B817729E8}"/>
                  </a:ext>
                </a:extLst>
              </p:cNvPr>
              <p:cNvSpPr/>
              <p:nvPr/>
            </p:nvSpPr>
            <p:spPr>
              <a:xfrm>
                <a:off x="6232388" y="2391877"/>
                <a:ext cx="114181" cy="1316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B4F95651-2372-7C7A-2577-EBA416B00F3B}"/>
                  </a:ext>
                </a:extLst>
              </p:cNvPr>
              <p:cNvSpPr/>
              <p:nvPr/>
            </p:nvSpPr>
            <p:spPr>
              <a:xfrm>
                <a:off x="6494650" y="2499828"/>
                <a:ext cx="114181" cy="1130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04FA7877-B602-30B1-2FC2-B024E7603D16}"/>
                  </a:ext>
                </a:extLst>
              </p:cNvPr>
              <p:cNvSpPr/>
              <p:nvPr/>
            </p:nvSpPr>
            <p:spPr>
              <a:xfrm>
                <a:off x="6625781" y="2553802"/>
                <a:ext cx="114181" cy="1035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46CEA86A-6382-E2F3-67B3-3E74F0F9D6A4}"/>
                  </a:ext>
                </a:extLst>
              </p:cNvPr>
              <p:cNvSpPr/>
              <p:nvPr/>
            </p:nvSpPr>
            <p:spPr>
              <a:xfrm>
                <a:off x="6363519" y="2449028"/>
                <a:ext cx="114181" cy="12263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4" name="Rectangle 153">
                <a:extLst>
                  <a:ext uri="{FF2B5EF4-FFF2-40B4-BE49-F238E27FC236}">
                    <a16:creationId xmlns:a16="http://schemas.microsoft.com/office/drawing/2014/main" id="{6A7DD9A2-ABBC-B084-594E-C0E50347A514}"/>
                  </a:ext>
                </a:extLst>
              </p:cNvPr>
              <p:cNvSpPr/>
              <p:nvPr/>
            </p:nvSpPr>
            <p:spPr>
              <a:xfrm>
                <a:off x="6756912" y="2618097"/>
                <a:ext cx="114181" cy="938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Rectangle 154">
                <a:extLst>
                  <a:ext uri="{FF2B5EF4-FFF2-40B4-BE49-F238E27FC236}">
                    <a16:creationId xmlns:a16="http://schemas.microsoft.com/office/drawing/2014/main" id="{82C43557-FEB1-5AC8-3E92-E4B146A9B7E8}"/>
                  </a:ext>
                </a:extLst>
              </p:cNvPr>
              <p:cNvSpPr/>
              <p:nvPr/>
            </p:nvSpPr>
            <p:spPr>
              <a:xfrm>
                <a:off x="7019174" y="2813360"/>
                <a:ext cx="114181" cy="65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6" name="Rectangle 155">
                <a:extLst>
                  <a:ext uri="{FF2B5EF4-FFF2-40B4-BE49-F238E27FC236}">
                    <a16:creationId xmlns:a16="http://schemas.microsoft.com/office/drawing/2014/main" id="{296454EA-17DA-D730-7DEA-122ACB361FA2}"/>
                  </a:ext>
                </a:extLst>
              </p:cNvPr>
              <p:cNvSpPr/>
              <p:nvPr/>
            </p:nvSpPr>
            <p:spPr>
              <a:xfrm>
                <a:off x="6888043" y="2732397"/>
                <a:ext cx="114181" cy="788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7" name="Rectangle 156">
                <a:extLst>
                  <a:ext uri="{FF2B5EF4-FFF2-40B4-BE49-F238E27FC236}">
                    <a16:creationId xmlns:a16="http://schemas.microsoft.com/office/drawing/2014/main" id="{0055360A-3B8F-6DD3-DCFA-47CE370D3410}"/>
                  </a:ext>
                </a:extLst>
              </p:cNvPr>
              <p:cNvSpPr/>
              <p:nvPr/>
            </p:nvSpPr>
            <p:spPr>
              <a:xfrm>
                <a:off x="7150305" y="2932420"/>
                <a:ext cx="114181" cy="483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Rectangle 157">
                <a:extLst>
                  <a:ext uri="{FF2B5EF4-FFF2-40B4-BE49-F238E27FC236}">
                    <a16:creationId xmlns:a16="http://schemas.microsoft.com/office/drawing/2014/main" id="{ADB99075-B598-3C88-6716-9CEFE1625EB2}"/>
                  </a:ext>
                </a:extLst>
              </p:cNvPr>
              <p:cNvSpPr/>
              <p:nvPr/>
            </p:nvSpPr>
            <p:spPr>
              <a:xfrm>
                <a:off x="7281431" y="3063586"/>
                <a:ext cx="114181" cy="321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BLUE bars 01">
              <a:extLst>
                <a:ext uri="{FF2B5EF4-FFF2-40B4-BE49-F238E27FC236}">
                  <a16:creationId xmlns:a16="http://schemas.microsoft.com/office/drawing/2014/main" id="{5EEDD501-F1EE-0138-6C8A-E4DF20761EFB}"/>
                </a:ext>
              </a:extLst>
            </p:cNvPr>
            <p:cNvGrpSpPr>
              <a:grpSpLocks noChangeAspect="1"/>
            </p:cNvGrpSpPr>
            <p:nvPr/>
          </p:nvGrpSpPr>
          <p:grpSpPr>
            <a:xfrm>
              <a:off x="595383" y="1955701"/>
              <a:ext cx="4468826" cy="2276856"/>
              <a:chOff x="595509" y="2132321"/>
              <a:chExt cx="4702138" cy="2392681"/>
            </a:xfrm>
            <a:solidFill>
              <a:schemeClr val="accent1"/>
            </a:solidFill>
          </p:grpSpPr>
          <p:sp>
            <p:nvSpPr>
              <p:cNvPr id="108" name="Rectangle 107">
                <a:extLst>
                  <a:ext uri="{FF2B5EF4-FFF2-40B4-BE49-F238E27FC236}">
                    <a16:creationId xmlns:a16="http://schemas.microsoft.com/office/drawing/2014/main" id="{4FF62EF0-7FBF-0502-909B-92CC122B6CC9}"/>
                  </a:ext>
                </a:extLst>
              </p:cNvPr>
              <p:cNvSpPr/>
              <p:nvPr/>
            </p:nvSpPr>
            <p:spPr>
              <a:xfrm>
                <a:off x="4790197" y="222852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2E8FA085-DF49-EE8C-25DE-C204491B0C10}"/>
                  </a:ext>
                </a:extLst>
              </p:cNvPr>
              <p:cNvSpPr/>
              <p:nvPr/>
            </p:nvSpPr>
            <p:spPr>
              <a:xfrm>
                <a:off x="4396945" y="2373784"/>
                <a:ext cx="114181" cy="1774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1D0666E6-EE4F-7656-FD96-8B19FAB32D83}"/>
                  </a:ext>
                </a:extLst>
              </p:cNvPr>
              <p:cNvSpPr/>
              <p:nvPr/>
            </p:nvSpPr>
            <p:spPr>
              <a:xfrm>
                <a:off x="4265861" y="2448558"/>
                <a:ext cx="114181" cy="1716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092A9025-1C01-3EE4-D4F0-C3FC1352F6E0}"/>
                  </a:ext>
                </a:extLst>
              </p:cNvPr>
              <p:cNvSpPr/>
              <p:nvPr/>
            </p:nvSpPr>
            <p:spPr>
              <a:xfrm>
                <a:off x="4528029" y="2332348"/>
                <a:ext cx="114181" cy="1782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5F721937-5543-5D81-1CB7-9A4C8F8E03E1}"/>
                  </a:ext>
                </a:extLst>
              </p:cNvPr>
              <p:cNvSpPr/>
              <p:nvPr/>
            </p:nvSpPr>
            <p:spPr>
              <a:xfrm>
                <a:off x="4659113" y="226043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6CA80287-74C0-78AC-66D8-5D5740FA135F}"/>
                  </a:ext>
                </a:extLst>
              </p:cNvPr>
              <p:cNvSpPr/>
              <p:nvPr/>
            </p:nvSpPr>
            <p:spPr>
              <a:xfrm>
                <a:off x="4921281" y="2194891"/>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2FD6D412-62AF-3501-88B0-30F2D56FAB1D}"/>
                  </a:ext>
                </a:extLst>
              </p:cNvPr>
              <p:cNvSpPr/>
              <p:nvPr/>
            </p:nvSpPr>
            <p:spPr>
              <a:xfrm>
                <a:off x="5183466" y="2132321"/>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87E73B82-6CA7-7AC8-EE29-CBAB2F174060}"/>
                  </a:ext>
                </a:extLst>
              </p:cNvPr>
              <p:cNvSpPr/>
              <p:nvPr/>
            </p:nvSpPr>
            <p:spPr>
              <a:xfrm>
                <a:off x="5052365" y="2153753"/>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55AA24DA-5E25-693D-E4F5-7451BDD4C200}"/>
                  </a:ext>
                </a:extLst>
              </p:cNvPr>
              <p:cNvSpPr/>
              <p:nvPr/>
            </p:nvSpPr>
            <p:spPr>
              <a:xfrm>
                <a:off x="3479357" y="3241610"/>
                <a:ext cx="114181" cy="100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AC482654-579F-6F04-82F1-9722DB065147}"/>
                  </a:ext>
                </a:extLst>
              </p:cNvPr>
              <p:cNvSpPr/>
              <p:nvPr/>
            </p:nvSpPr>
            <p:spPr>
              <a:xfrm>
                <a:off x="3086105" y="3630615"/>
                <a:ext cx="114181" cy="663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8D57B5C7-CEE4-4FC7-C7F6-7B8335FEA4C7}"/>
                  </a:ext>
                </a:extLst>
              </p:cNvPr>
              <p:cNvSpPr/>
              <p:nvPr/>
            </p:nvSpPr>
            <p:spPr>
              <a:xfrm>
                <a:off x="2955021" y="3736326"/>
                <a:ext cx="114181" cy="566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D80BD362-5B36-BF3B-416F-5DE65B6B22AD}"/>
                  </a:ext>
                </a:extLst>
              </p:cNvPr>
              <p:cNvSpPr/>
              <p:nvPr/>
            </p:nvSpPr>
            <p:spPr>
              <a:xfrm>
                <a:off x="3217189" y="3490882"/>
                <a:ext cx="114181" cy="795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50784095-5500-BF73-AB53-6163F438A838}"/>
                  </a:ext>
                </a:extLst>
              </p:cNvPr>
              <p:cNvSpPr/>
              <p:nvPr/>
            </p:nvSpPr>
            <p:spPr>
              <a:xfrm>
                <a:off x="3348273" y="3353790"/>
                <a:ext cx="114181"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2BD74210-2A05-3E8C-4D21-B807209B4279}"/>
                  </a:ext>
                </a:extLst>
              </p:cNvPr>
              <p:cNvSpPr/>
              <p:nvPr/>
            </p:nvSpPr>
            <p:spPr>
              <a:xfrm>
                <a:off x="3610441" y="3115962"/>
                <a:ext cx="114181" cy="1118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6E8B194D-0817-B0F8-E33C-A956761FD0D9}"/>
                  </a:ext>
                </a:extLst>
              </p:cNvPr>
              <p:cNvSpPr/>
              <p:nvPr/>
            </p:nvSpPr>
            <p:spPr>
              <a:xfrm>
                <a:off x="3872609" y="2862590"/>
                <a:ext cx="114181" cy="13636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409865E3-848C-B1E9-9603-8FB682A1C831}"/>
                  </a:ext>
                </a:extLst>
              </p:cNvPr>
              <p:cNvSpPr/>
              <p:nvPr/>
            </p:nvSpPr>
            <p:spPr>
              <a:xfrm>
                <a:off x="4003693" y="2693052"/>
                <a:ext cx="114181" cy="1508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A7704773-E99D-E830-7EBC-F6C0093FAA9B}"/>
                  </a:ext>
                </a:extLst>
              </p:cNvPr>
              <p:cNvSpPr/>
              <p:nvPr/>
            </p:nvSpPr>
            <p:spPr>
              <a:xfrm>
                <a:off x="3741525" y="3002830"/>
                <a:ext cx="114181" cy="1223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0FF66C3D-E817-E291-F0C9-4F8D8AF35967}"/>
                  </a:ext>
                </a:extLst>
              </p:cNvPr>
              <p:cNvSpPr/>
              <p:nvPr/>
            </p:nvSpPr>
            <p:spPr>
              <a:xfrm>
                <a:off x="4134777" y="2565854"/>
                <a:ext cx="114181" cy="161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06DA6D43-C343-DADF-9022-D90CF22CC765}"/>
                  </a:ext>
                </a:extLst>
              </p:cNvPr>
              <p:cNvSpPr/>
              <p:nvPr/>
            </p:nvSpPr>
            <p:spPr>
              <a:xfrm>
                <a:off x="2168517" y="4165064"/>
                <a:ext cx="114181" cy="20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1D98B34D-1B09-B969-0F9C-168D674E729E}"/>
                  </a:ext>
                </a:extLst>
              </p:cNvPr>
              <p:cNvSpPr/>
              <p:nvPr/>
            </p:nvSpPr>
            <p:spPr>
              <a:xfrm>
                <a:off x="1775265" y="4248483"/>
                <a:ext cx="114181" cy="1567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38B9BD7D-9546-76A1-2261-F627FA536002}"/>
                  </a:ext>
                </a:extLst>
              </p:cNvPr>
              <p:cNvSpPr/>
              <p:nvPr/>
            </p:nvSpPr>
            <p:spPr>
              <a:xfrm>
                <a:off x="1644181" y="4285959"/>
                <a:ext cx="114181" cy="125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9EB40597-0CCB-462C-A546-3A9C5F770338}"/>
                  </a:ext>
                </a:extLst>
              </p:cNvPr>
              <p:cNvSpPr/>
              <p:nvPr/>
            </p:nvSpPr>
            <p:spPr>
              <a:xfrm>
                <a:off x="1906349" y="4226227"/>
                <a:ext cx="114181" cy="16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9E8BB6D4-B046-F5F8-612E-CF4A320CC255}"/>
                  </a:ext>
                </a:extLst>
              </p:cNvPr>
              <p:cNvSpPr/>
              <p:nvPr/>
            </p:nvSpPr>
            <p:spPr>
              <a:xfrm>
                <a:off x="2037433" y="4201190"/>
                <a:ext cx="114181" cy="17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B0603887-4610-A008-33F4-E8538F605C7C}"/>
                  </a:ext>
                </a:extLst>
              </p:cNvPr>
              <p:cNvSpPr/>
              <p:nvPr/>
            </p:nvSpPr>
            <p:spPr>
              <a:xfrm>
                <a:off x="2299601" y="4100439"/>
                <a:ext cx="114181" cy="255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197847C6-F2F1-4EAC-6432-9A8033300A21}"/>
                  </a:ext>
                </a:extLst>
              </p:cNvPr>
              <p:cNvSpPr/>
              <p:nvPr/>
            </p:nvSpPr>
            <p:spPr>
              <a:xfrm>
                <a:off x="2561769" y="3958031"/>
                <a:ext cx="114181" cy="381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166134E9-7ECA-0BCA-44DA-14B06E4877D6}"/>
                  </a:ext>
                </a:extLst>
              </p:cNvPr>
              <p:cNvSpPr/>
              <p:nvPr/>
            </p:nvSpPr>
            <p:spPr>
              <a:xfrm>
                <a:off x="2692853" y="3884922"/>
                <a:ext cx="114181" cy="438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685CA1B3-33E0-9B02-20D8-246C256441A1}"/>
                  </a:ext>
                </a:extLst>
              </p:cNvPr>
              <p:cNvSpPr/>
              <p:nvPr/>
            </p:nvSpPr>
            <p:spPr>
              <a:xfrm>
                <a:off x="2430685" y="4031652"/>
                <a:ext cx="114181" cy="308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BF943D43-E719-D803-52CE-BB9509D46305}"/>
                  </a:ext>
                </a:extLst>
              </p:cNvPr>
              <p:cNvSpPr/>
              <p:nvPr/>
            </p:nvSpPr>
            <p:spPr>
              <a:xfrm>
                <a:off x="2823937" y="3800153"/>
                <a:ext cx="114181" cy="510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27350E29-676D-B197-F929-5A6B1B317600}"/>
                  </a:ext>
                </a:extLst>
              </p:cNvPr>
              <p:cNvSpPr/>
              <p:nvPr/>
            </p:nvSpPr>
            <p:spPr>
              <a:xfrm>
                <a:off x="857677" y="441102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9B94CE1D-63F3-BDA3-57CD-12C1B42A8453}"/>
                  </a:ext>
                </a:extLst>
              </p:cNvPr>
              <p:cNvSpPr/>
              <p:nvPr/>
            </p:nvSpPr>
            <p:spPr>
              <a:xfrm>
                <a:off x="595509" y="4452367"/>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ABED458A-0684-1F90-B589-BA7357A900FC}"/>
                  </a:ext>
                </a:extLst>
              </p:cNvPr>
              <p:cNvSpPr/>
              <p:nvPr/>
            </p:nvSpPr>
            <p:spPr>
              <a:xfrm>
                <a:off x="726593" y="443097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5BD40B26-1F72-ECD1-1362-DACFA0F00C7F}"/>
                  </a:ext>
                </a:extLst>
              </p:cNvPr>
              <p:cNvSpPr/>
              <p:nvPr/>
            </p:nvSpPr>
            <p:spPr>
              <a:xfrm>
                <a:off x="988761" y="4389427"/>
                <a:ext cx="114181" cy="9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EFAEE29A-3AAF-A1C0-F97D-3368EB5F0579}"/>
                  </a:ext>
                </a:extLst>
              </p:cNvPr>
              <p:cNvSpPr/>
              <p:nvPr/>
            </p:nvSpPr>
            <p:spPr>
              <a:xfrm>
                <a:off x="1250929" y="4339836"/>
                <a:ext cx="114181" cy="100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5B885902-CFDE-8201-0E2A-494C4B488943}"/>
                  </a:ext>
                </a:extLst>
              </p:cNvPr>
              <p:cNvSpPr/>
              <p:nvPr/>
            </p:nvSpPr>
            <p:spPr>
              <a:xfrm>
                <a:off x="1382013" y="4323651"/>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8CADD0C7-D41D-8A9A-37A7-A723AD4033DB}"/>
                  </a:ext>
                </a:extLst>
              </p:cNvPr>
              <p:cNvSpPr/>
              <p:nvPr/>
            </p:nvSpPr>
            <p:spPr>
              <a:xfrm>
                <a:off x="1119845" y="4370728"/>
                <a:ext cx="114181" cy="816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E80AC5F5-48B5-2AD4-257A-22A07DAC69FD}"/>
                  </a:ext>
                </a:extLst>
              </p:cNvPr>
              <p:cNvSpPr/>
              <p:nvPr/>
            </p:nvSpPr>
            <p:spPr>
              <a:xfrm>
                <a:off x="1513097" y="4310996"/>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7EFF4E0D-8BD0-5C84-F0B5-4275E936EE67}"/>
                </a:ext>
              </a:extLst>
            </p:cNvPr>
            <p:cNvGrpSpPr/>
            <p:nvPr/>
          </p:nvGrpSpPr>
          <p:grpSpPr>
            <a:xfrm>
              <a:off x="5074920" y="1051560"/>
              <a:ext cx="2217403" cy="779919"/>
              <a:chOff x="4897926" y="970965"/>
              <a:chExt cx="2444039" cy="779919"/>
            </a:xfrm>
          </p:grpSpPr>
          <p:sp>
            <p:nvSpPr>
              <p:cNvPr id="106" name="TextBox 105">
                <a:extLst>
                  <a:ext uri="{FF2B5EF4-FFF2-40B4-BE49-F238E27FC236}">
                    <a16:creationId xmlns:a16="http://schemas.microsoft.com/office/drawing/2014/main" id="{F07D7A4B-4E6E-A516-C2D6-BC19E82A3F8E}"/>
                  </a:ext>
                </a:extLst>
              </p:cNvPr>
              <p:cNvSpPr txBox="1"/>
              <p:nvPr/>
            </p:nvSpPr>
            <p:spPr>
              <a:xfrm>
                <a:off x="4897926" y="1473885"/>
                <a:ext cx="63606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Arial"/>
                    <a:ea typeface="+mn-ea"/>
                    <a:cs typeface="+mn-cs"/>
                  </a:rPr>
                  <a:t>2021 </a:t>
                </a:r>
              </a:p>
            </p:txBody>
          </p:sp>
          <p:sp>
            <p:nvSpPr>
              <p:cNvPr id="107" name="Rectangle 106">
                <a:extLst>
                  <a:ext uri="{FF2B5EF4-FFF2-40B4-BE49-F238E27FC236}">
                    <a16:creationId xmlns:a16="http://schemas.microsoft.com/office/drawing/2014/main" id="{07742EB7-8883-DDCA-274C-82DF9095B2D8}"/>
                  </a:ext>
                </a:extLst>
              </p:cNvPr>
              <p:cNvSpPr/>
              <p:nvPr/>
            </p:nvSpPr>
            <p:spPr>
              <a:xfrm>
                <a:off x="4897926" y="970965"/>
                <a:ext cx="2444039"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33333"/>
                    </a:solidFill>
                    <a:effectLst/>
                    <a:uLnTx/>
                    <a:uFillTx/>
                    <a:latin typeface="Arial"/>
                    <a:ea typeface="+mn-ea"/>
                    <a:cs typeface="+mn-cs"/>
                  </a:rPr>
                  <a:t>Benefits promised exceeded revenues</a:t>
                </a:r>
              </a:p>
            </p:txBody>
          </p:sp>
        </p:grpSp>
        <p:grpSp>
          <p:nvGrpSpPr>
            <p:cNvPr id="11" name="Group 10">
              <a:extLst>
                <a:ext uri="{FF2B5EF4-FFF2-40B4-BE49-F238E27FC236}">
                  <a16:creationId xmlns:a16="http://schemas.microsoft.com/office/drawing/2014/main" id="{37F73078-CB06-0462-1D02-7915EA030603}"/>
                </a:ext>
              </a:extLst>
            </p:cNvPr>
            <p:cNvGrpSpPr/>
            <p:nvPr/>
          </p:nvGrpSpPr>
          <p:grpSpPr>
            <a:xfrm>
              <a:off x="10241280" y="1897079"/>
              <a:ext cx="1442131" cy="1518364"/>
              <a:chOff x="10241280" y="1897079"/>
              <a:chExt cx="1442131" cy="1518364"/>
            </a:xfrm>
          </p:grpSpPr>
          <p:sp>
            <p:nvSpPr>
              <p:cNvPr id="104" name="Rectangle 103">
                <a:extLst>
                  <a:ext uri="{FF2B5EF4-FFF2-40B4-BE49-F238E27FC236}">
                    <a16:creationId xmlns:a16="http://schemas.microsoft.com/office/drawing/2014/main" id="{05092A47-897E-DE4A-8089-98592835D368}"/>
                  </a:ext>
                </a:extLst>
              </p:cNvPr>
              <p:cNvSpPr/>
              <p:nvPr/>
            </p:nvSpPr>
            <p:spPr>
              <a:xfrm>
                <a:off x="10241280" y="1897079"/>
                <a:ext cx="1442131" cy="15183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3200"/>
                  </a:spcAft>
                  <a:buClrTx/>
                  <a:buSzTx/>
                  <a:buFontTx/>
                  <a:buNone/>
                  <a:tabLst/>
                  <a:defRPr/>
                </a:pPr>
                <a:r>
                  <a:rPr kumimoji="0" lang="en-US" sz="1800" b="1" i="0" u="none" strike="noStrike" kern="1200" cap="none" spc="0" normalizeH="0" baseline="0" noProof="0">
                    <a:ln>
                      <a:noFill/>
                    </a:ln>
                    <a:solidFill>
                      <a:schemeClr val="accent2"/>
                    </a:solidFill>
                    <a:effectLst/>
                    <a:uLnTx/>
                    <a:uFillTx/>
                    <a:latin typeface="Arial"/>
                    <a:ea typeface="+mn-ea"/>
                    <a:cs typeface="+mn-cs"/>
                  </a:rPr>
                  <a:t>Potential 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2"/>
                    </a:solidFill>
                    <a:effectLst/>
                    <a:uLnTx/>
                    <a:uFillTx/>
                    <a:latin typeface="Arial"/>
                    <a:ea typeface="+mn-ea"/>
                    <a:cs typeface="+mn-cs"/>
                  </a:rPr>
                  <a:t>Payroll tax increase</a:t>
                </a:r>
              </a:p>
            </p:txBody>
          </p:sp>
          <p:sp>
            <p:nvSpPr>
              <p:cNvPr id="105" name="TextBox 104">
                <a:extLst>
                  <a:ext uri="{FF2B5EF4-FFF2-40B4-BE49-F238E27FC236}">
                    <a16:creationId xmlns:a16="http://schemas.microsoft.com/office/drawing/2014/main" id="{E77884A9-2C03-11E9-DB8E-B2DF7759E237}"/>
                  </a:ext>
                </a:extLst>
              </p:cNvPr>
              <p:cNvSpPr txBox="1"/>
              <p:nvPr/>
            </p:nvSpPr>
            <p:spPr>
              <a:xfrm>
                <a:off x="10241280" y="2457305"/>
                <a:ext cx="95859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Arial"/>
                    <a:ea typeface="+mn-ea"/>
                    <a:cs typeface="+mn-cs"/>
                  </a:rPr>
                  <a:t>3.65% </a:t>
                </a:r>
              </a:p>
            </p:txBody>
          </p:sp>
        </p:grpSp>
        <p:sp>
          <p:nvSpPr>
            <p:cNvPr id="12" name="Freeform 11">
              <a:extLst>
                <a:ext uri="{FF2B5EF4-FFF2-40B4-BE49-F238E27FC236}">
                  <a16:creationId xmlns:a16="http://schemas.microsoft.com/office/drawing/2014/main" id="{E4210520-9DAB-45AB-A024-0F8B696CBD18}"/>
                </a:ext>
              </a:extLst>
            </p:cNvPr>
            <p:cNvSpPr>
              <a:spLocks/>
            </p:cNvSpPr>
            <p:nvPr/>
          </p:nvSpPr>
          <p:spPr bwMode="auto">
            <a:xfrm>
              <a:off x="1571625" y="4086743"/>
              <a:ext cx="3175" cy="1588"/>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1" y="1"/>
                    <a:pt x="1" y="0"/>
                  </a:cubicBezTo>
                  <a:cubicBezTo>
                    <a:pt x="0" y="0"/>
                    <a:pt x="0" y="0"/>
                    <a:pt x="0" y="0"/>
                  </a:cubicBezTo>
                  <a:close/>
                </a:path>
              </a:pathLst>
            </a:custGeom>
            <a:solidFill>
              <a:srgbClr val="7F3F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BF0CE6B9-4385-DB0F-CA04-47164FEA5125}"/>
                </a:ext>
              </a:extLst>
            </p:cNvPr>
            <p:cNvGrpSpPr/>
            <p:nvPr/>
          </p:nvGrpSpPr>
          <p:grpSpPr>
            <a:xfrm>
              <a:off x="6949440" y="1828800"/>
              <a:ext cx="1265432" cy="688479"/>
              <a:chOff x="4897926" y="1062405"/>
              <a:chExt cx="1265432" cy="688479"/>
            </a:xfrm>
          </p:grpSpPr>
          <p:sp>
            <p:nvSpPr>
              <p:cNvPr id="102" name="TextBox 101">
                <a:extLst>
                  <a:ext uri="{FF2B5EF4-FFF2-40B4-BE49-F238E27FC236}">
                    <a16:creationId xmlns:a16="http://schemas.microsoft.com/office/drawing/2014/main" id="{B30C247D-4DAE-1D20-A711-6F168B251A6E}"/>
                  </a:ext>
                </a:extLst>
              </p:cNvPr>
              <p:cNvSpPr txBox="1"/>
              <p:nvPr/>
            </p:nvSpPr>
            <p:spPr>
              <a:xfrm>
                <a:off x="4897926" y="1473885"/>
                <a:ext cx="57708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Arial"/>
                    <a:ea typeface="+mn-ea"/>
                    <a:cs typeface="+mn-cs"/>
                  </a:rPr>
                  <a:t>2033</a:t>
                </a:r>
                <a:r>
                  <a:rPr kumimoji="0" lang="en-US" sz="1800" b="1" i="0" u="none" strike="noStrike" kern="1200" cap="none" spc="0" normalizeH="0" baseline="0" noProof="0">
                    <a:ln>
                      <a:noFill/>
                    </a:ln>
                    <a:solidFill>
                      <a:srgbClr val="005598"/>
                    </a:solidFill>
                    <a:effectLst/>
                    <a:uLnTx/>
                    <a:uFillTx/>
                    <a:latin typeface="Arial"/>
                    <a:ea typeface="+mn-ea"/>
                    <a:cs typeface="+mn-cs"/>
                  </a:rPr>
                  <a:t> </a:t>
                </a:r>
              </a:p>
            </p:txBody>
          </p:sp>
          <p:sp>
            <p:nvSpPr>
              <p:cNvPr id="103" name="Rectangle 102">
                <a:extLst>
                  <a:ext uri="{FF2B5EF4-FFF2-40B4-BE49-F238E27FC236}">
                    <a16:creationId xmlns:a16="http://schemas.microsoft.com/office/drawing/2014/main" id="{FEAEF959-D77A-F19F-33C9-09785034837E}"/>
                  </a:ext>
                </a:extLst>
              </p:cNvPr>
              <p:cNvSpPr/>
              <p:nvPr/>
            </p:nvSpPr>
            <p:spPr>
              <a:xfrm>
                <a:off x="4897926" y="1062405"/>
                <a:ext cx="1265432" cy="410369"/>
              </a:xfrm>
              <a:prstGeom prst="rect">
                <a:avLst/>
              </a:prstGeom>
            </p:spPr>
            <p:txBody>
              <a:bodyPr wrap="square" lIns="0" tIns="0" rIns="0" bIns="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600" b="1" i="0" u="none" strike="noStrike" kern="1200" cap="none" spc="0" normalizeH="0" baseline="0" noProof="0">
                    <a:ln>
                      <a:noFill/>
                    </a:ln>
                    <a:solidFill>
                      <a:srgbClr val="333333"/>
                    </a:solidFill>
                    <a:effectLst/>
                    <a:uLnTx/>
                    <a:uFillTx/>
                    <a:latin typeface="Arial"/>
                    <a:ea typeface="+mn-ea"/>
                    <a:cs typeface="+mn-cs"/>
                  </a:rPr>
                  <a:t>Surplus </a:t>
                </a:r>
                <a:br>
                  <a:rPr kumimoji="0" lang="en-US" sz="1600" b="1" i="0" u="none" strike="noStrike" kern="1200" cap="none" spc="0" normalizeH="0" baseline="0" noProof="0">
                    <a:ln>
                      <a:noFill/>
                    </a:ln>
                    <a:solidFill>
                      <a:srgbClr val="333333"/>
                    </a:solidFill>
                    <a:effectLst/>
                    <a:uLnTx/>
                    <a:uFillTx/>
                    <a:latin typeface="Arial"/>
                    <a:ea typeface="+mn-ea"/>
                    <a:cs typeface="+mn-cs"/>
                  </a:rPr>
                </a:br>
                <a:r>
                  <a:rPr kumimoji="0" lang="en-US" sz="1600" b="1" i="0" u="none" strike="noStrike" kern="1200" cap="none" spc="0" normalizeH="0" baseline="0" noProof="0">
                    <a:ln>
                      <a:noFill/>
                    </a:ln>
                    <a:solidFill>
                      <a:srgbClr val="333333"/>
                    </a:solidFill>
                    <a:effectLst/>
                    <a:uLnTx/>
                    <a:uFillTx/>
                    <a:latin typeface="Arial"/>
                    <a:ea typeface="+mn-ea"/>
                    <a:cs typeface="+mn-cs"/>
                  </a:rPr>
                  <a:t>runs out</a:t>
                </a:r>
                <a:endParaRPr kumimoji="0" lang="en-US" sz="1600" b="0" i="0" u="none" strike="noStrike" kern="1200" cap="none" spc="0" normalizeH="0" baseline="0" noProof="0">
                  <a:ln>
                    <a:noFill/>
                  </a:ln>
                  <a:solidFill>
                    <a:srgbClr val="333333"/>
                  </a:solidFill>
                  <a:effectLst/>
                  <a:uLnTx/>
                  <a:uFillTx/>
                  <a:latin typeface="Arial"/>
                  <a:ea typeface="+mn-ea"/>
                  <a:cs typeface="+mn-cs"/>
                </a:endParaRPr>
              </a:p>
            </p:txBody>
          </p:sp>
        </p:grpSp>
        <p:grpSp>
          <p:nvGrpSpPr>
            <p:cNvPr id="14" name="LT BLUE bars 01">
              <a:extLst>
                <a:ext uri="{FF2B5EF4-FFF2-40B4-BE49-F238E27FC236}">
                  <a16:creationId xmlns:a16="http://schemas.microsoft.com/office/drawing/2014/main" id="{997BCFA4-6A76-14BE-44A8-3DB148F8E829}"/>
                </a:ext>
              </a:extLst>
            </p:cNvPr>
            <p:cNvGrpSpPr>
              <a:grpSpLocks noChangeAspect="1"/>
            </p:cNvGrpSpPr>
            <p:nvPr/>
          </p:nvGrpSpPr>
          <p:grpSpPr>
            <a:xfrm>
              <a:off x="595286" y="1953491"/>
              <a:ext cx="4474517" cy="2276856"/>
              <a:chOff x="595509" y="2132321"/>
              <a:chExt cx="4702138" cy="2392681"/>
            </a:xfrm>
            <a:solidFill>
              <a:schemeClr val="accent1">
                <a:lumMod val="20000"/>
                <a:lumOff val="80000"/>
              </a:schemeClr>
            </a:solidFill>
          </p:grpSpPr>
          <p:sp>
            <p:nvSpPr>
              <p:cNvPr id="66" name="Rectangle 65">
                <a:extLst>
                  <a:ext uri="{FF2B5EF4-FFF2-40B4-BE49-F238E27FC236}">
                    <a16:creationId xmlns:a16="http://schemas.microsoft.com/office/drawing/2014/main" id="{4E118985-5076-C1E8-6751-6B45660BCD4E}"/>
                  </a:ext>
                </a:extLst>
              </p:cNvPr>
              <p:cNvSpPr/>
              <p:nvPr/>
            </p:nvSpPr>
            <p:spPr>
              <a:xfrm>
                <a:off x="4790197" y="2228529"/>
                <a:ext cx="109728"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949FA62A-0021-3430-311A-B3AAAE43481B}"/>
                  </a:ext>
                </a:extLst>
              </p:cNvPr>
              <p:cNvSpPr/>
              <p:nvPr/>
            </p:nvSpPr>
            <p:spPr>
              <a:xfrm>
                <a:off x="4396945" y="2373784"/>
                <a:ext cx="114181" cy="1774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ED01C426-AFB8-82EF-0E46-5D5FEDC46E04}"/>
                  </a:ext>
                </a:extLst>
              </p:cNvPr>
              <p:cNvSpPr/>
              <p:nvPr/>
            </p:nvSpPr>
            <p:spPr>
              <a:xfrm>
                <a:off x="4265861" y="2448558"/>
                <a:ext cx="114181" cy="1716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69474099-00B2-740F-B318-057B91621F27}"/>
                  </a:ext>
                </a:extLst>
              </p:cNvPr>
              <p:cNvSpPr/>
              <p:nvPr/>
            </p:nvSpPr>
            <p:spPr>
              <a:xfrm>
                <a:off x="4528029" y="2332348"/>
                <a:ext cx="114181" cy="1782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C8287AEA-3BDD-E1E1-098C-F65444AF2947}"/>
                  </a:ext>
                </a:extLst>
              </p:cNvPr>
              <p:cNvSpPr/>
              <p:nvPr/>
            </p:nvSpPr>
            <p:spPr>
              <a:xfrm>
                <a:off x="4659113" y="226043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2B1E27DD-7447-29C6-958F-F1A0E671F5E3}"/>
                  </a:ext>
                </a:extLst>
              </p:cNvPr>
              <p:cNvSpPr/>
              <p:nvPr/>
            </p:nvSpPr>
            <p:spPr>
              <a:xfrm>
                <a:off x="4921281" y="2194891"/>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75250938-C188-9B31-24E8-2E04351EDEB5}"/>
                  </a:ext>
                </a:extLst>
              </p:cNvPr>
              <p:cNvSpPr/>
              <p:nvPr/>
            </p:nvSpPr>
            <p:spPr>
              <a:xfrm>
                <a:off x="5183466" y="2132321"/>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6B97B7A6-D02F-19EB-87E7-9826784FDA8E}"/>
                  </a:ext>
                </a:extLst>
              </p:cNvPr>
              <p:cNvSpPr/>
              <p:nvPr/>
            </p:nvSpPr>
            <p:spPr>
              <a:xfrm>
                <a:off x="5052365" y="2153753"/>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9F699B4D-F11B-73FE-4CED-DA69900A6A7E}"/>
                  </a:ext>
                </a:extLst>
              </p:cNvPr>
              <p:cNvSpPr/>
              <p:nvPr/>
            </p:nvSpPr>
            <p:spPr>
              <a:xfrm>
                <a:off x="3479357" y="3241610"/>
                <a:ext cx="114181" cy="100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2520C187-CC94-0268-8859-761F7DEC63A8}"/>
                  </a:ext>
                </a:extLst>
              </p:cNvPr>
              <p:cNvSpPr/>
              <p:nvPr/>
            </p:nvSpPr>
            <p:spPr>
              <a:xfrm>
                <a:off x="3086105" y="3630615"/>
                <a:ext cx="114181" cy="663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F7C06FF2-8EF3-EE12-A440-0F6E0B53AB84}"/>
                  </a:ext>
                </a:extLst>
              </p:cNvPr>
              <p:cNvSpPr/>
              <p:nvPr/>
            </p:nvSpPr>
            <p:spPr>
              <a:xfrm>
                <a:off x="2955021" y="3736326"/>
                <a:ext cx="114181" cy="566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A3A715F6-BD7E-057D-795D-363CB35CA471}"/>
                  </a:ext>
                </a:extLst>
              </p:cNvPr>
              <p:cNvSpPr/>
              <p:nvPr/>
            </p:nvSpPr>
            <p:spPr>
              <a:xfrm>
                <a:off x="3217189" y="3490882"/>
                <a:ext cx="114181" cy="795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0B4E677B-9B3B-31A5-8EA5-FFCAB693ADD6}"/>
                  </a:ext>
                </a:extLst>
              </p:cNvPr>
              <p:cNvSpPr/>
              <p:nvPr/>
            </p:nvSpPr>
            <p:spPr>
              <a:xfrm>
                <a:off x="3348273" y="3353790"/>
                <a:ext cx="114181"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E260E24B-5F4A-1CCE-4833-E74B6355F533}"/>
                  </a:ext>
                </a:extLst>
              </p:cNvPr>
              <p:cNvSpPr/>
              <p:nvPr/>
            </p:nvSpPr>
            <p:spPr>
              <a:xfrm>
                <a:off x="3610441" y="3115962"/>
                <a:ext cx="114181" cy="1118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5B615734-7EAC-086B-6E1F-B9D053D0D97D}"/>
                  </a:ext>
                </a:extLst>
              </p:cNvPr>
              <p:cNvSpPr/>
              <p:nvPr/>
            </p:nvSpPr>
            <p:spPr>
              <a:xfrm>
                <a:off x="3872609" y="2862590"/>
                <a:ext cx="114181" cy="13636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741CFEBE-3462-94D9-D969-4DFE43E36710}"/>
                  </a:ext>
                </a:extLst>
              </p:cNvPr>
              <p:cNvSpPr/>
              <p:nvPr/>
            </p:nvSpPr>
            <p:spPr>
              <a:xfrm>
                <a:off x="4003693" y="2693052"/>
                <a:ext cx="114181" cy="1508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5102F9F5-9FAC-4235-525A-8D7231C98A30}"/>
                  </a:ext>
                </a:extLst>
              </p:cNvPr>
              <p:cNvSpPr/>
              <p:nvPr/>
            </p:nvSpPr>
            <p:spPr>
              <a:xfrm>
                <a:off x="3741525" y="3002830"/>
                <a:ext cx="114181" cy="1223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4E25815C-2609-90B8-18D5-3AEC601D3005}"/>
                  </a:ext>
                </a:extLst>
              </p:cNvPr>
              <p:cNvSpPr/>
              <p:nvPr/>
            </p:nvSpPr>
            <p:spPr>
              <a:xfrm>
                <a:off x="4134777" y="2565854"/>
                <a:ext cx="114181" cy="161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1477BCA2-0C09-1A3D-3F1D-8AF5EB1E49E3}"/>
                  </a:ext>
                </a:extLst>
              </p:cNvPr>
              <p:cNvSpPr/>
              <p:nvPr/>
            </p:nvSpPr>
            <p:spPr>
              <a:xfrm>
                <a:off x="2168517" y="4165064"/>
                <a:ext cx="114181" cy="20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15EAFA29-9B89-727B-CCC1-7DA4F7B66B85}"/>
                  </a:ext>
                </a:extLst>
              </p:cNvPr>
              <p:cNvSpPr/>
              <p:nvPr/>
            </p:nvSpPr>
            <p:spPr>
              <a:xfrm>
                <a:off x="1775265" y="4248483"/>
                <a:ext cx="114181" cy="1567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ADB2FC0F-5B32-6A38-CD80-609277D8E6E8}"/>
                  </a:ext>
                </a:extLst>
              </p:cNvPr>
              <p:cNvSpPr/>
              <p:nvPr/>
            </p:nvSpPr>
            <p:spPr>
              <a:xfrm>
                <a:off x="1644181" y="4285959"/>
                <a:ext cx="114181" cy="125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A42F3E82-E5F7-56FA-6B05-D919D48A9EE3}"/>
                  </a:ext>
                </a:extLst>
              </p:cNvPr>
              <p:cNvSpPr/>
              <p:nvPr/>
            </p:nvSpPr>
            <p:spPr>
              <a:xfrm>
                <a:off x="1906349" y="4226227"/>
                <a:ext cx="114181" cy="16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5108B585-CBE6-25C6-FA5C-0AF9DF6355DA}"/>
                  </a:ext>
                </a:extLst>
              </p:cNvPr>
              <p:cNvSpPr/>
              <p:nvPr/>
            </p:nvSpPr>
            <p:spPr>
              <a:xfrm>
                <a:off x="2037433" y="4201190"/>
                <a:ext cx="114181" cy="17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6009513E-13B4-8FD2-F856-AAFFB7A61747}"/>
                  </a:ext>
                </a:extLst>
              </p:cNvPr>
              <p:cNvSpPr/>
              <p:nvPr/>
            </p:nvSpPr>
            <p:spPr>
              <a:xfrm>
                <a:off x="2299601" y="4100439"/>
                <a:ext cx="114181" cy="255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40B59B6C-B75E-8791-B0AB-79D5E5EECCEF}"/>
                  </a:ext>
                </a:extLst>
              </p:cNvPr>
              <p:cNvSpPr/>
              <p:nvPr/>
            </p:nvSpPr>
            <p:spPr>
              <a:xfrm>
                <a:off x="2561769" y="3958031"/>
                <a:ext cx="114181" cy="381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3271AA24-7718-7288-B96A-9E0EBE55AC2D}"/>
                  </a:ext>
                </a:extLst>
              </p:cNvPr>
              <p:cNvSpPr/>
              <p:nvPr/>
            </p:nvSpPr>
            <p:spPr>
              <a:xfrm>
                <a:off x="2692853" y="3884922"/>
                <a:ext cx="114181" cy="438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87A4B264-0049-43C8-8ABA-76E0F6818E11}"/>
                  </a:ext>
                </a:extLst>
              </p:cNvPr>
              <p:cNvSpPr/>
              <p:nvPr/>
            </p:nvSpPr>
            <p:spPr>
              <a:xfrm>
                <a:off x="2430685" y="4031652"/>
                <a:ext cx="114181" cy="308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027D7477-FF9D-CAF6-DFFD-8887A9CC1DEE}"/>
                  </a:ext>
                </a:extLst>
              </p:cNvPr>
              <p:cNvSpPr/>
              <p:nvPr/>
            </p:nvSpPr>
            <p:spPr>
              <a:xfrm>
                <a:off x="2823937" y="3800153"/>
                <a:ext cx="114181" cy="510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98AAA26D-2A2A-FCF7-1539-3934965BA5E2}"/>
                  </a:ext>
                </a:extLst>
              </p:cNvPr>
              <p:cNvSpPr/>
              <p:nvPr/>
            </p:nvSpPr>
            <p:spPr>
              <a:xfrm>
                <a:off x="857677" y="441102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71AC8684-4226-71E7-0156-5F8D72749C21}"/>
                  </a:ext>
                </a:extLst>
              </p:cNvPr>
              <p:cNvSpPr/>
              <p:nvPr/>
            </p:nvSpPr>
            <p:spPr>
              <a:xfrm>
                <a:off x="595509" y="4452367"/>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B2A5CF00-CC68-5ECC-6C5F-201BAAFC2487}"/>
                  </a:ext>
                </a:extLst>
              </p:cNvPr>
              <p:cNvSpPr/>
              <p:nvPr/>
            </p:nvSpPr>
            <p:spPr>
              <a:xfrm>
                <a:off x="726593" y="443097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0EC57205-9A2A-6FDE-BAD7-5F95D088576D}"/>
                  </a:ext>
                </a:extLst>
              </p:cNvPr>
              <p:cNvSpPr/>
              <p:nvPr/>
            </p:nvSpPr>
            <p:spPr>
              <a:xfrm>
                <a:off x="988761" y="4389427"/>
                <a:ext cx="114181" cy="9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359DBBC2-F1AF-F0F7-7802-20A7445FDDE9}"/>
                  </a:ext>
                </a:extLst>
              </p:cNvPr>
              <p:cNvSpPr/>
              <p:nvPr/>
            </p:nvSpPr>
            <p:spPr>
              <a:xfrm>
                <a:off x="1250929" y="4339836"/>
                <a:ext cx="114181" cy="100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3998112A-26CD-7228-FF80-C60E38B53BB3}"/>
                  </a:ext>
                </a:extLst>
              </p:cNvPr>
              <p:cNvSpPr/>
              <p:nvPr/>
            </p:nvSpPr>
            <p:spPr>
              <a:xfrm>
                <a:off x="1382013" y="4323651"/>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8C41BEB4-3403-8290-38CA-9A3039542C84}"/>
                  </a:ext>
                </a:extLst>
              </p:cNvPr>
              <p:cNvSpPr/>
              <p:nvPr/>
            </p:nvSpPr>
            <p:spPr>
              <a:xfrm>
                <a:off x="1119845" y="4370728"/>
                <a:ext cx="114181" cy="816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28BD9596-DFC7-73BE-066A-E7E49273943A}"/>
                  </a:ext>
                </a:extLst>
              </p:cNvPr>
              <p:cNvSpPr/>
              <p:nvPr/>
            </p:nvSpPr>
            <p:spPr>
              <a:xfrm>
                <a:off x="1513097" y="4310996"/>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 name="LT BLUE bars 02">
              <a:extLst>
                <a:ext uri="{FF2B5EF4-FFF2-40B4-BE49-F238E27FC236}">
                  <a16:creationId xmlns:a16="http://schemas.microsoft.com/office/drawing/2014/main" id="{3CE5A4BC-2095-2CD7-45AE-E756F93E4EFA}"/>
                </a:ext>
              </a:extLst>
            </p:cNvPr>
            <p:cNvGrpSpPr>
              <a:grpSpLocks noChangeAspect="1"/>
            </p:cNvGrpSpPr>
            <p:nvPr/>
          </p:nvGrpSpPr>
          <p:grpSpPr>
            <a:xfrm>
              <a:off x="5222320" y="1947647"/>
              <a:ext cx="1861098" cy="1655064"/>
              <a:chOff x="5445602" y="2174601"/>
              <a:chExt cx="1950010" cy="1734133"/>
            </a:xfrm>
            <a:solidFill>
              <a:schemeClr val="accent1">
                <a:lumMod val="20000"/>
                <a:lumOff val="80000"/>
              </a:schemeClr>
            </a:solidFill>
          </p:grpSpPr>
          <p:sp>
            <p:nvSpPr>
              <p:cNvPr id="51" name="Rectangle 50">
                <a:extLst>
                  <a:ext uri="{FF2B5EF4-FFF2-40B4-BE49-F238E27FC236}">
                    <a16:creationId xmlns:a16="http://schemas.microsoft.com/office/drawing/2014/main" id="{CB553704-70F9-7B93-6C44-F17F6176648E}"/>
                  </a:ext>
                </a:extLst>
              </p:cNvPr>
              <p:cNvSpPr/>
              <p:nvPr/>
            </p:nvSpPr>
            <p:spPr>
              <a:xfrm>
                <a:off x="5445602" y="2174601"/>
                <a:ext cx="114181" cy="1734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C0BBACCB-9995-FAC3-A4B8-ADB126D951D6}"/>
                  </a:ext>
                </a:extLst>
              </p:cNvPr>
              <p:cNvSpPr/>
              <p:nvPr/>
            </p:nvSpPr>
            <p:spPr>
              <a:xfrm>
                <a:off x="6101257" y="2332348"/>
                <a:ext cx="114181" cy="1403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5EC9463-A1E3-7F30-74B5-4F9431475475}"/>
                  </a:ext>
                </a:extLst>
              </p:cNvPr>
              <p:cNvSpPr/>
              <p:nvPr/>
            </p:nvSpPr>
            <p:spPr>
              <a:xfrm>
                <a:off x="5713408" y="2220716"/>
                <a:ext cx="109728" cy="1626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F7EB27F3-CAD4-0F71-8E5B-8E7468AC170F}"/>
                  </a:ext>
                </a:extLst>
              </p:cNvPr>
              <p:cNvSpPr/>
              <p:nvPr/>
            </p:nvSpPr>
            <p:spPr>
              <a:xfrm>
                <a:off x="5576733" y="2194891"/>
                <a:ext cx="114181" cy="16900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8B55FD91-3451-B6E6-7B65-B039DC4AE654}"/>
                  </a:ext>
                </a:extLst>
              </p:cNvPr>
              <p:cNvSpPr/>
              <p:nvPr/>
            </p:nvSpPr>
            <p:spPr>
              <a:xfrm>
                <a:off x="5838995" y="2258898"/>
                <a:ext cx="114181" cy="1565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4EF10F33-F1C7-2B76-090B-F9E80FAAE628}"/>
                  </a:ext>
                </a:extLst>
              </p:cNvPr>
              <p:cNvSpPr/>
              <p:nvPr/>
            </p:nvSpPr>
            <p:spPr>
              <a:xfrm>
                <a:off x="5970126" y="2284721"/>
                <a:ext cx="114181" cy="1497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85C99EAA-B656-224D-CC69-C1AB7CFF8081}"/>
                  </a:ext>
                </a:extLst>
              </p:cNvPr>
              <p:cNvSpPr/>
              <p:nvPr/>
            </p:nvSpPr>
            <p:spPr>
              <a:xfrm>
                <a:off x="6232388" y="2391877"/>
                <a:ext cx="114181" cy="1316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87AC7F04-DDB6-8D1B-ED18-6E93A424EC3A}"/>
                  </a:ext>
                </a:extLst>
              </p:cNvPr>
              <p:cNvSpPr/>
              <p:nvPr/>
            </p:nvSpPr>
            <p:spPr>
              <a:xfrm>
                <a:off x="6490055" y="2499828"/>
                <a:ext cx="109728" cy="1130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1ACCEBBB-AC91-EEBE-3AF8-CB97854A01B7}"/>
                  </a:ext>
                </a:extLst>
              </p:cNvPr>
              <p:cNvSpPr/>
              <p:nvPr/>
            </p:nvSpPr>
            <p:spPr>
              <a:xfrm>
                <a:off x="6625781" y="2553802"/>
                <a:ext cx="114181" cy="1035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33C2C1C2-F749-CC0C-5530-F3A6FFD69F0A}"/>
                  </a:ext>
                </a:extLst>
              </p:cNvPr>
              <p:cNvSpPr/>
              <p:nvPr/>
            </p:nvSpPr>
            <p:spPr>
              <a:xfrm>
                <a:off x="6363519" y="2449028"/>
                <a:ext cx="114181" cy="12263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98C08FDB-3621-508C-33BF-A2A90243EF51}"/>
                  </a:ext>
                </a:extLst>
              </p:cNvPr>
              <p:cNvSpPr/>
              <p:nvPr/>
            </p:nvSpPr>
            <p:spPr>
              <a:xfrm>
                <a:off x="6755483" y="2618097"/>
                <a:ext cx="114181" cy="938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276F06BC-2AEC-EC29-F511-8906F5A06CD9}"/>
                  </a:ext>
                </a:extLst>
              </p:cNvPr>
              <p:cNvSpPr/>
              <p:nvPr/>
            </p:nvSpPr>
            <p:spPr>
              <a:xfrm>
                <a:off x="7017745" y="2813360"/>
                <a:ext cx="117120" cy="65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4102F73E-8B73-D5FC-86C8-AF611D1E2376}"/>
                  </a:ext>
                </a:extLst>
              </p:cNvPr>
              <p:cNvSpPr/>
              <p:nvPr/>
            </p:nvSpPr>
            <p:spPr>
              <a:xfrm>
                <a:off x="6888043" y="2732397"/>
                <a:ext cx="114181" cy="788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4F25214F-AF7E-8528-29DA-58BC3625E9A1}"/>
                  </a:ext>
                </a:extLst>
              </p:cNvPr>
              <p:cNvSpPr/>
              <p:nvPr/>
            </p:nvSpPr>
            <p:spPr>
              <a:xfrm>
                <a:off x="7150305" y="2932420"/>
                <a:ext cx="114181" cy="483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0ECE4EC2-5616-7271-A0DA-0FC2C4B73E5E}"/>
                  </a:ext>
                </a:extLst>
              </p:cNvPr>
              <p:cNvSpPr/>
              <p:nvPr/>
            </p:nvSpPr>
            <p:spPr>
              <a:xfrm>
                <a:off x="7281431" y="3063586"/>
                <a:ext cx="114181" cy="321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 name="BLUE bars">
              <a:extLst>
                <a:ext uri="{FF2B5EF4-FFF2-40B4-BE49-F238E27FC236}">
                  <a16:creationId xmlns:a16="http://schemas.microsoft.com/office/drawing/2014/main" id="{D7E8CD06-5B20-E94A-E222-74AEE6A81A15}"/>
                </a:ext>
              </a:extLst>
            </p:cNvPr>
            <p:cNvGrpSpPr>
              <a:grpSpLocks noChangeAspect="1"/>
            </p:cNvGrpSpPr>
            <p:nvPr/>
          </p:nvGrpSpPr>
          <p:grpSpPr>
            <a:xfrm>
              <a:off x="5224692" y="2776004"/>
              <a:ext cx="1857612" cy="914725"/>
              <a:chOff x="5431241" y="3069942"/>
              <a:chExt cx="1964371" cy="964470"/>
            </a:xfrm>
            <a:solidFill>
              <a:schemeClr val="accent1"/>
            </a:solidFill>
          </p:grpSpPr>
          <p:sp>
            <p:nvSpPr>
              <p:cNvPr id="36" name="Rectangle 35">
                <a:extLst>
                  <a:ext uri="{FF2B5EF4-FFF2-40B4-BE49-F238E27FC236}">
                    <a16:creationId xmlns:a16="http://schemas.microsoft.com/office/drawing/2014/main" id="{943FA2E4-D4A7-65E8-6276-726B9F7043B5}"/>
                  </a:ext>
                </a:extLst>
              </p:cNvPr>
              <p:cNvSpPr/>
              <p:nvPr/>
            </p:nvSpPr>
            <p:spPr>
              <a:xfrm>
                <a:off x="5431241" y="3910744"/>
                <a:ext cx="114180" cy="96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49AF54AF-9813-BDA2-42D7-2A345D573C38}"/>
                  </a:ext>
                </a:extLst>
              </p:cNvPr>
              <p:cNvSpPr/>
              <p:nvPr/>
            </p:nvSpPr>
            <p:spPr>
              <a:xfrm>
                <a:off x="6096470" y="3627600"/>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DDF3483-E409-D154-AF5E-0D091B71B476}"/>
                  </a:ext>
                </a:extLst>
              </p:cNvPr>
              <p:cNvSpPr/>
              <p:nvPr/>
            </p:nvSpPr>
            <p:spPr>
              <a:xfrm>
                <a:off x="5688740" y="3807919"/>
                <a:ext cx="116034"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74C9BD17-36EB-6389-7801-2803E9ED1BA4}"/>
                  </a:ext>
                </a:extLst>
              </p:cNvPr>
              <p:cNvSpPr/>
              <p:nvPr/>
            </p:nvSpPr>
            <p:spPr>
              <a:xfrm>
                <a:off x="5562372" y="3841586"/>
                <a:ext cx="114181"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743E6006-8200-F7FE-06F9-7AF5610B52C3}"/>
                  </a:ext>
                </a:extLst>
              </p:cNvPr>
              <p:cNvSpPr/>
              <p:nvPr/>
            </p:nvSpPr>
            <p:spPr>
              <a:xfrm>
                <a:off x="5824634" y="3752143"/>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2E8B589F-1FFF-C08C-4AC3-9F92E3658289}"/>
                  </a:ext>
                </a:extLst>
              </p:cNvPr>
              <p:cNvSpPr/>
              <p:nvPr/>
            </p:nvSpPr>
            <p:spPr>
              <a:xfrm>
                <a:off x="5960551" y="3687952"/>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1CD535D8-6BD2-F590-7198-7EFF579AFEF3}"/>
                  </a:ext>
                </a:extLst>
              </p:cNvPr>
              <p:cNvSpPr/>
              <p:nvPr/>
            </p:nvSpPr>
            <p:spPr>
              <a:xfrm>
                <a:off x="6222814" y="3576596"/>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902B8EF6-98EE-3FE9-4E9B-0B87FEE49A00}"/>
                  </a:ext>
                </a:extLst>
              </p:cNvPr>
              <p:cNvSpPr/>
              <p:nvPr/>
            </p:nvSpPr>
            <p:spPr>
              <a:xfrm>
                <a:off x="6488544" y="3453632"/>
                <a:ext cx="120288"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6391BE0D-B54B-B52A-A385-F8C514DF1218}"/>
                  </a:ext>
                </a:extLst>
              </p:cNvPr>
              <p:cNvSpPr/>
              <p:nvPr/>
            </p:nvSpPr>
            <p:spPr>
              <a:xfrm>
                <a:off x="6620994" y="3387694"/>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2DD086AD-1C72-B973-43B8-2F4722C90AC5}"/>
                  </a:ext>
                </a:extLst>
              </p:cNvPr>
              <p:cNvSpPr/>
              <p:nvPr/>
            </p:nvSpPr>
            <p:spPr>
              <a:xfrm>
                <a:off x="6358732" y="3511036"/>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48074982-1CCA-5F2E-8022-77A4217B3F5D}"/>
                  </a:ext>
                </a:extLst>
              </p:cNvPr>
              <p:cNvSpPr/>
              <p:nvPr/>
            </p:nvSpPr>
            <p:spPr>
              <a:xfrm>
                <a:off x="6755070" y="3329696"/>
                <a:ext cx="116024"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B88ECA99-CDBF-935E-4934-F1B3F7C30BFA}"/>
                  </a:ext>
                </a:extLst>
              </p:cNvPr>
              <p:cNvSpPr/>
              <p:nvPr/>
            </p:nvSpPr>
            <p:spPr>
              <a:xfrm>
                <a:off x="7017332" y="3193886"/>
                <a:ext cx="116024" cy="385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7BD643FC-028D-B66E-67F4-28B6AC5C9FA5}"/>
                  </a:ext>
                </a:extLst>
              </p:cNvPr>
              <p:cNvSpPr/>
              <p:nvPr/>
            </p:nvSpPr>
            <p:spPr>
              <a:xfrm>
                <a:off x="6888043" y="3260379"/>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89ACDF96-5977-A96D-D6A5-58C60E900AC4}"/>
                  </a:ext>
                </a:extLst>
              </p:cNvPr>
              <p:cNvSpPr/>
              <p:nvPr/>
            </p:nvSpPr>
            <p:spPr>
              <a:xfrm>
                <a:off x="7150305" y="3136403"/>
                <a:ext cx="114180" cy="385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C0DDBDA5-41A3-4797-FDA7-A043F26D8181}"/>
                  </a:ext>
                </a:extLst>
              </p:cNvPr>
              <p:cNvSpPr/>
              <p:nvPr/>
            </p:nvSpPr>
            <p:spPr>
              <a:xfrm>
                <a:off x="7281431" y="3069942"/>
                <a:ext cx="114181" cy="336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LT BLUE bar middle">
              <a:extLst>
                <a:ext uri="{FF2B5EF4-FFF2-40B4-BE49-F238E27FC236}">
                  <a16:creationId xmlns:a16="http://schemas.microsoft.com/office/drawing/2014/main" id="{AF069111-6C15-9FFB-2948-0DCC2730851F}"/>
                </a:ext>
              </a:extLst>
            </p:cNvPr>
            <p:cNvSpPr/>
            <p:nvPr/>
          </p:nvSpPr>
          <p:spPr>
            <a:xfrm>
              <a:off x="5091199" y="1914879"/>
              <a:ext cx="109728" cy="17835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80B58546-CC84-A1E2-4178-10FE9C15F393}"/>
                </a:ext>
              </a:extLst>
            </p:cNvPr>
            <p:cNvSpPr txBox="1"/>
            <p:nvPr/>
          </p:nvSpPr>
          <p:spPr>
            <a:xfrm>
              <a:off x="2286000" y="2560320"/>
              <a:ext cx="118431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Arial"/>
                  <a:ea typeface="+mn-ea"/>
                  <a:cs typeface="+mn-cs"/>
                </a:rPr>
                <a:t>Surplus</a:t>
              </a:r>
            </a:p>
          </p:txBody>
        </p:sp>
        <p:sp>
          <p:nvSpPr>
            <p:cNvPr id="19" name="GRN MCH">
              <a:extLst>
                <a:ext uri="{FF2B5EF4-FFF2-40B4-BE49-F238E27FC236}">
                  <a16:creationId xmlns:a16="http://schemas.microsoft.com/office/drawing/2014/main" id="{9B083026-E9F8-BD47-0495-AFDFED7375E3}"/>
                </a:ext>
              </a:extLst>
            </p:cNvPr>
            <p:cNvSpPr>
              <a:spLocks noChangeAspect="1"/>
            </p:cNvSpPr>
            <p:nvPr/>
          </p:nvSpPr>
          <p:spPr>
            <a:xfrm>
              <a:off x="457199" y="1828800"/>
              <a:ext cx="9462802" cy="3657600"/>
            </a:xfrm>
            <a:custGeom>
              <a:avLst/>
              <a:gdLst>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47043"/>
                <a:gd name="connsiteY0" fmla="*/ 2941982 h 2941982"/>
                <a:gd name="connsiteX1" fmla="*/ 0 w 8647043"/>
                <a:gd name="connsiteY1" fmla="*/ 2941982 h 2941982"/>
                <a:gd name="connsiteX2" fmla="*/ 0 w 8647043"/>
                <a:gd name="connsiteY2" fmla="*/ 2604052 h 2941982"/>
                <a:gd name="connsiteX3" fmla="*/ 89452 w 8647043"/>
                <a:gd name="connsiteY3" fmla="*/ 2753139 h 2941982"/>
                <a:gd name="connsiteX4" fmla="*/ 546652 w 8647043"/>
                <a:gd name="connsiteY4" fmla="*/ 2673626 h 2941982"/>
                <a:gd name="connsiteX5" fmla="*/ 1083365 w 8647043"/>
                <a:gd name="connsiteY5" fmla="*/ 2574234 h 2941982"/>
                <a:gd name="connsiteX6" fmla="*/ 1550504 w 8647043"/>
                <a:gd name="connsiteY6" fmla="*/ 2554356 h 2941982"/>
                <a:gd name="connsiteX7" fmla="*/ 1639956 w 8647043"/>
                <a:gd name="connsiteY7" fmla="*/ 2454965 h 2941982"/>
                <a:gd name="connsiteX8" fmla="*/ 8647043 w 8647043"/>
                <a:gd name="connsiteY8" fmla="*/ 0 h 2941982"/>
                <a:gd name="connsiteX9" fmla="*/ 8577469 w 8647043"/>
                <a:gd name="connsiteY9" fmla="*/ 2941982 h 2941982"/>
                <a:gd name="connsiteX0" fmla="*/ 8577469 w 8647043"/>
                <a:gd name="connsiteY0" fmla="*/ 2941982 h 2941982"/>
                <a:gd name="connsiteX1" fmla="*/ 0 w 8647043"/>
                <a:gd name="connsiteY1" fmla="*/ 2941982 h 2941982"/>
                <a:gd name="connsiteX2" fmla="*/ 0 w 8647043"/>
                <a:gd name="connsiteY2" fmla="*/ 2604052 h 2941982"/>
                <a:gd name="connsiteX3" fmla="*/ 89452 w 8647043"/>
                <a:gd name="connsiteY3" fmla="*/ 2753139 h 2941982"/>
                <a:gd name="connsiteX4" fmla="*/ 546652 w 8647043"/>
                <a:gd name="connsiteY4" fmla="*/ 2673626 h 2941982"/>
                <a:gd name="connsiteX5" fmla="*/ 1083365 w 8647043"/>
                <a:gd name="connsiteY5" fmla="*/ 2574234 h 2941982"/>
                <a:gd name="connsiteX6" fmla="*/ 1550504 w 8647043"/>
                <a:gd name="connsiteY6" fmla="*/ 2554356 h 2941982"/>
                <a:gd name="connsiteX7" fmla="*/ 1639956 w 8647043"/>
                <a:gd name="connsiteY7" fmla="*/ 2454965 h 2941982"/>
                <a:gd name="connsiteX8" fmla="*/ 8647043 w 8647043"/>
                <a:gd name="connsiteY8" fmla="*/ 0 h 2941982"/>
                <a:gd name="connsiteX9" fmla="*/ 8577469 w 8647043"/>
                <a:gd name="connsiteY9" fmla="*/ 2941982 h 2941982"/>
                <a:gd name="connsiteX0" fmla="*/ 8577469 w 8656982"/>
                <a:gd name="connsiteY0" fmla="*/ 2981739 h 2981739"/>
                <a:gd name="connsiteX1" fmla="*/ 0 w 8656982"/>
                <a:gd name="connsiteY1" fmla="*/ 2981739 h 2981739"/>
                <a:gd name="connsiteX2" fmla="*/ 0 w 8656982"/>
                <a:gd name="connsiteY2" fmla="*/ 2643809 h 2981739"/>
                <a:gd name="connsiteX3" fmla="*/ 89452 w 8656982"/>
                <a:gd name="connsiteY3" fmla="*/ 2792896 h 2981739"/>
                <a:gd name="connsiteX4" fmla="*/ 546652 w 8656982"/>
                <a:gd name="connsiteY4" fmla="*/ 2713383 h 2981739"/>
                <a:gd name="connsiteX5" fmla="*/ 1083365 w 8656982"/>
                <a:gd name="connsiteY5" fmla="*/ 2613991 h 2981739"/>
                <a:gd name="connsiteX6" fmla="*/ 1550504 w 8656982"/>
                <a:gd name="connsiteY6" fmla="*/ 2594113 h 2981739"/>
                <a:gd name="connsiteX7" fmla="*/ 1639956 w 8656982"/>
                <a:gd name="connsiteY7" fmla="*/ 2494722 h 2981739"/>
                <a:gd name="connsiteX8" fmla="*/ 8656982 w 8656982"/>
                <a:gd name="connsiteY8" fmla="*/ 0 h 2981739"/>
                <a:gd name="connsiteX9" fmla="*/ 8577469 w 8656982"/>
                <a:gd name="connsiteY9" fmla="*/ 2981739 h 2981739"/>
                <a:gd name="connsiteX0" fmla="*/ 8577469 w 8656982"/>
                <a:gd name="connsiteY0" fmla="*/ 2981739 h 2981739"/>
                <a:gd name="connsiteX1" fmla="*/ 0 w 8656982"/>
                <a:gd name="connsiteY1" fmla="*/ 2981739 h 2981739"/>
                <a:gd name="connsiteX2" fmla="*/ 0 w 8656982"/>
                <a:gd name="connsiteY2" fmla="*/ 2643809 h 2981739"/>
                <a:gd name="connsiteX3" fmla="*/ 89452 w 8656982"/>
                <a:gd name="connsiteY3" fmla="*/ 2792896 h 2981739"/>
                <a:gd name="connsiteX4" fmla="*/ 546652 w 8656982"/>
                <a:gd name="connsiteY4" fmla="*/ 2713383 h 2981739"/>
                <a:gd name="connsiteX5" fmla="*/ 1083365 w 8656982"/>
                <a:gd name="connsiteY5" fmla="*/ 2613991 h 2981739"/>
                <a:gd name="connsiteX6" fmla="*/ 1550504 w 8656982"/>
                <a:gd name="connsiteY6" fmla="*/ 2594113 h 2981739"/>
                <a:gd name="connsiteX7" fmla="*/ 1639956 w 8656982"/>
                <a:gd name="connsiteY7" fmla="*/ 2494722 h 2981739"/>
                <a:gd name="connsiteX8" fmla="*/ 8656982 w 8656982"/>
                <a:gd name="connsiteY8" fmla="*/ 0 h 2981739"/>
                <a:gd name="connsiteX9" fmla="*/ 8577469 w 8656982"/>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39956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013883 w 8597347"/>
                <a:gd name="connsiteY5" fmla="*/ 1277535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550504 w 8597347"/>
                <a:gd name="connsiteY5" fmla="*/ 2594113 h 2981739"/>
                <a:gd name="connsiteX6" fmla="*/ 1660748 w 8597347"/>
                <a:gd name="connsiteY6" fmla="*/ 2494722 h 2981739"/>
                <a:gd name="connsiteX7" fmla="*/ 8597347 w 8597347"/>
                <a:gd name="connsiteY7" fmla="*/ 0 h 2981739"/>
                <a:gd name="connsiteX8" fmla="*/ 8577469 w 8597347"/>
                <a:gd name="connsiteY8"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550504 w 8597347"/>
                <a:gd name="connsiteY5" fmla="*/ 2594113 h 2981739"/>
                <a:gd name="connsiteX6" fmla="*/ 8597347 w 8597347"/>
                <a:gd name="connsiteY6" fmla="*/ 0 h 2981739"/>
                <a:gd name="connsiteX7" fmla="*/ 8577469 w 8597347"/>
                <a:gd name="connsiteY7" fmla="*/ 2981739 h 2981739"/>
                <a:gd name="connsiteX0" fmla="*/ 8906101 w 8925979"/>
                <a:gd name="connsiteY0" fmla="*/ 3029124 h 3029124"/>
                <a:gd name="connsiteX1" fmla="*/ 328632 w 8925979"/>
                <a:gd name="connsiteY1" fmla="*/ 3029124 h 3029124"/>
                <a:gd name="connsiteX2" fmla="*/ 328632 w 8925979"/>
                <a:gd name="connsiteY2" fmla="*/ 1035150 h 3029124"/>
                <a:gd name="connsiteX3" fmla="*/ 404188 w 8925979"/>
                <a:gd name="connsiteY3" fmla="*/ 1547405 h 3029124"/>
                <a:gd name="connsiteX4" fmla="*/ 666838 w 8925979"/>
                <a:gd name="connsiteY4" fmla="*/ 1220937 h 3029124"/>
                <a:gd name="connsiteX5" fmla="*/ 8925979 w 8925979"/>
                <a:gd name="connsiteY5" fmla="*/ 47385 h 3029124"/>
                <a:gd name="connsiteX6" fmla="*/ 8906101 w 8925979"/>
                <a:gd name="connsiteY6" fmla="*/ 3029124 h 3029124"/>
                <a:gd name="connsiteX0" fmla="*/ 8577469 w 8597347"/>
                <a:gd name="connsiteY0" fmla="*/ 3126731 h 3126731"/>
                <a:gd name="connsiteX1" fmla="*/ 0 w 8597347"/>
                <a:gd name="connsiteY1" fmla="*/ 3126731 h 3126731"/>
                <a:gd name="connsiteX2" fmla="*/ 0 w 8597347"/>
                <a:gd name="connsiteY2" fmla="*/ 1132757 h 3126731"/>
                <a:gd name="connsiteX3" fmla="*/ 75556 w 8597347"/>
                <a:gd name="connsiteY3" fmla="*/ 1645012 h 3126731"/>
                <a:gd name="connsiteX4" fmla="*/ 338206 w 8597347"/>
                <a:gd name="connsiteY4" fmla="*/ 1318544 h 3126731"/>
                <a:gd name="connsiteX5" fmla="*/ 8597347 w 8597347"/>
                <a:gd name="connsiteY5" fmla="*/ 144992 h 3126731"/>
                <a:gd name="connsiteX6" fmla="*/ 8577469 w 8597347"/>
                <a:gd name="connsiteY6" fmla="*/ 3126731 h 3126731"/>
                <a:gd name="connsiteX0" fmla="*/ 8577469 w 8597347"/>
                <a:gd name="connsiteY0" fmla="*/ 3028895 h 3028895"/>
                <a:gd name="connsiteX1" fmla="*/ 0 w 8597347"/>
                <a:gd name="connsiteY1" fmla="*/ 3028895 h 3028895"/>
                <a:gd name="connsiteX2" fmla="*/ 0 w 8597347"/>
                <a:gd name="connsiteY2" fmla="*/ 1034921 h 3028895"/>
                <a:gd name="connsiteX3" fmla="*/ 75556 w 8597347"/>
                <a:gd name="connsiteY3" fmla="*/ 1547176 h 3028895"/>
                <a:gd name="connsiteX4" fmla="*/ 338206 w 8597347"/>
                <a:gd name="connsiteY4" fmla="*/ 1220708 h 3028895"/>
                <a:gd name="connsiteX5" fmla="*/ 8597347 w 8597347"/>
                <a:gd name="connsiteY5" fmla="*/ 47156 h 3028895"/>
                <a:gd name="connsiteX6" fmla="*/ 8577469 w 8597347"/>
                <a:gd name="connsiteY6" fmla="*/ 3028895 h 3028895"/>
                <a:gd name="connsiteX0" fmla="*/ 8908151 w 8955822"/>
                <a:gd name="connsiteY0" fmla="*/ 3369805 h 3369805"/>
                <a:gd name="connsiteX1" fmla="*/ 330682 w 8955822"/>
                <a:gd name="connsiteY1" fmla="*/ 3369805 h 3369805"/>
                <a:gd name="connsiteX2" fmla="*/ 330682 w 8955822"/>
                <a:gd name="connsiteY2" fmla="*/ 1375831 h 3369805"/>
                <a:gd name="connsiteX3" fmla="*/ 406238 w 8955822"/>
                <a:gd name="connsiteY3" fmla="*/ 1888086 h 3369805"/>
                <a:gd name="connsiteX4" fmla="*/ 668888 w 8955822"/>
                <a:gd name="connsiteY4" fmla="*/ 1561618 h 3369805"/>
                <a:gd name="connsiteX5" fmla="*/ 8955822 w 8955822"/>
                <a:gd name="connsiteY5" fmla="*/ 39425 h 3369805"/>
                <a:gd name="connsiteX6" fmla="*/ 8908151 w 8955822"/>
                <a:gd name="connsiteY6" fmla="*/ 3369805 h 3369805"/>
                <a:gd name="connsiteX0" fmla="*/ 8908151 w 8955822"/>
                <a:gd name="connsiteY0" fmla="*/ 3330380 h 3330380"/>
                <a:gd name="connsiteX1" fmla="*/ 330682 w 8955822"/>
                <a:gd name="connsiteY1" fmla="*/ 3330380 h 3330380"/>
                <a:gd name="connsiteX2" fmla="*/ 330682 w 8955822"/>
                <a:gd name="connsiteY2" fmla="*/ 1336406 h 3330380"/>
                <a:gd name="connsiteX3" fmla="*/ 406238 w 8955822"/>
                <a:gd name="connsiteY3" fmla="*/ 1848661 h 3330380"/>
                <a:gd name="connsiteX4" fmla="*/ 668888 w 8955822"/>
                <a:gd name="connsiteY4" fmla="*/ 1522193 h 3330380"/>
                <a:gd name="connsiteX5" fmla="*/ 8955822 w 8955822"/>
                <a:gd name="connsiteY5" fmla="*/ 0 h 3330380"/>
                <a:gd name="connsiteX6" fmla="*/ 8908151 w 8955822"/>
                <a:gd name="connsiteY6" fmla="*/ 3330380 h 3330380"/>
                <a:gd name="connsiteX0" fmla="*/ 8577469 w 8625140"/>
                <a:gd name="connsiteY0" fmla="*/ 3330380 h 3330380"/>
                <a:gd name="connsiteX1" fmla="*/ 0 w 8625140"/>
                <a:gd name="connsiteY1" fmla="*/ 3330380 h 3330380"/>
                <a:gd name="connsiteX2" fmla="*/ 0 w 8625140"/>
                <a:gd name="connsiteY2" fmla="*/ 1336406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13896 w 8625140"/>
                <a:gd name="connsiteY2" fmla="*/ 1699574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13896 w 8625140"/>
                <a:gd name="connsiteY2" fmla="*/ 1699574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75556 w 8625140"/>
                <a:gd name="connsiteY2" fmla="*/ 1848661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923672 w 8971343"/>
                <a:gd name="connsiteY0" fmla="*/ 3330380 h 3330380"/>
                <a:gd name="connsiteX1" fmla="*/ 346203 w 8971343"/>
                <a:gd name="connsiteY1" fmla="*/ 3330380 h 3330380"/>
                <a:gd name="connsiteX2" fmla="*/ 380070 w 8971343"/>
                <a:gd name="connsiteY2" fmla="*/ 1877714 h 3330380"/>
                <a:gd name="connsiteX3" fmla="*/ 684409 w 8971343"/>
                <a:gd name="connsiteY3" fmla="*/ 1522193 h 3330380"/>
                <a:gd name="connsiteX4" fmla="*/ 8971343 w 8971343"/>
                <a:gd name="connsiteY4" fmla="*/ 0 h 3330380"/>
                <a:gd name="connsiteX5" fmla="*/ 8923672 w 8971343"/>
                <a:gd name="connsiteY5" fmla="*/ 3330380 h 3330380"/>
                <a:gd name="connsiteX0" fmla="*/ 8577469 w 8625140"/>
                <a:gd name="connsiteY0" fmla="*/ 3330380 h 3330380"/>
                <a:gd name="connsiteX1" fmla="*/ 0 w 8625140"/>
                <a:gd name="connsiteY1" fmla="*/ 3330380 h 3330380"/>
                <a:gd name="connsiteX2" fmla="*/ 33867 w 8625140"/>
                <a:gd name="connsiteY2" fmla="*/ 1877714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33867 w 8625140"/>
                <a:gd name="connsiteY2" fmla="*/ 1877714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928944 w 8976615"/>
                <a:gd name="connsiteY0" fmla="*/ 3330380 h 3330380"/>
                <a:gd name="connsiteX1" fmla="*/ 351475 w 8976615"/>
                <a:gd name="connsiteY1" fmla="*/ 3330380 h 3330380"/>
                <a:gd name="connsiteX2" fmla="*/ 371445 w 8976615"/>
                <a:gd name="connsiteY2" fmla="*/ 1950348 h 3330380"/>
                <a:gd name="connsiteX3" fmla="*/ 689681 w 8976615"/>
                <a:gd name="connsiteY3" fmla="*/ 1522193 h 3330380"/>
                <a:gd name="connsiteX4" fmla="*/ 8976615 w 8976615"/>
                <a:gd name="connsiteY4" fmla="*/ 0 h 3330380"/>
                <a:gd name="connsiteX5" fmla="*/ 8928944 w 8976615"/>
                <a:gd name="connsiteY5" fmla="*/ 3330380 h 3330380"/>
                <a:gd name="connsiteX0" fmla="*/ 8928408 w 8976079"/>
                <a:gd name="connsiteY0" fmla="*/ 3330380 h 3330380"/>
                <a:gd name="connsiteX1" fmla="*/ 350939 w 8976079"/>
                <a:gd name="connsiteY1" fmla="*/ 3330380 h 3330380"/>
                <a:gd name="connsiteX2" fmla="*/ 370909 w 8976079"/>
                <a:gd name="connsiteY2" fmla="*/ 1950348 h 3330380"/>
                <a:gd name="connsiteX3" fmla="*/ 689145 w 8976079"/>
                <a:gd name="connsiteY3" fmla="*/ 1522193 h 3330380"/>
                <a:gd name="connsiteX4" fmla="*/ 8976079 w 8976079"/>
                <a:gd name="connsiteY4" fmla="*/ 0 h 3330380"/>
                <a:gd name="connsiteX5" fmla="*/ 8928408 w 8976079"/>
                <a:gd name="connsiteY5" fmla="*/ 3330380 h 3330380"/>
                <a:gd name="connsiteX0" fmla="*/ 8933725 w 8981396"/>
                <a:gd name="connsiteY0" fmla="*/ 3330380 h 3330380"/>
                <a:gd name="connsiteX1" fmla="*/ 356256 w 8981396"/>
                <a:gd name="connsiteY1" fmla="*/ 3330380 h 3330380"/>
                <a:gd name="connsiteX2" fmla="*/ 362330 w 8981396"/>
                <a:gd name="connsiteY2" fmla="*/ 1950348 h 3330380"/>
                <a:gd name="connsiteX3" fmla="*/ 694462 w 8981396"/>
                <a:gd name="connsiteY3" fmla="*/ 1522193 h 3330380"/>
                <a:gd name="connsiteX4" fmla="*/ 8981396 w 8981396"/>
                <a:gd name="connsiteY4" fmla="*/ 0 h 3330380"/>
                <a:gd name="connsiteX5" fmla="*/ 8933725 w 8981396"/>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10413 w 8625140"/>
                <a:gd name="connsiteY3" fmla="*/ 1580300 h 3330380"/>
                <a:gd name="connsiteX4" fmla="*/ 8625140 w 8625140"/>
                <a:gd name="connsiteY4" fmla="*/ 0 h 3330380"/>
                <a:gd name="connsiteX5" fmla="*/ 8577469 w 8625140"/>
                <a:gd name="connsiteY5" fmla="*/ 3330380 h 3330380"/>
                <a:gd name="connsiteX0" fmla="*/ 8953490 w 9008109"/>
                <a:gd name="connsiteY0" fmla="*/ 3395750 h 3395750"/>
                <a:gd name="connsiteX1" fmla="*/ 376021 w 9008109"/>
                <a:gd name="connsiteY1" fmla="*/ 3395750 h 3395750"/>
                <a:gd name="connsiteX2" fmla="*/ 382095 w 9008109"/>
                <a:gd name="connsiteY2" fmla="*/ 2015718 h 3395750"/>
                <a:gd name="connsiteX3" fmla="*/ 686434 w 9008109"/>
                <a:gd name="connsiteY3" fmla="*/ 1645670 h 3395750"/>
                <a:gd name="connsiteX4" fmla="*/ 9008109 w 9008109"/>
                <a:gd name="connsiteY4" fmla="*/ 0 h 3395750"/>
                <a:gd name="connsiteX5" fmla="*/ 8953490 w 9008109"/>
                <a:gd name="connsiteY5" fmla="*/ 3395750 h 3395750"/>
                <a:gd name="connsiteX0" fmla="*/ 8954511 w 9023026"/>
                <a:gd name="connsiteY0" fmla="*/ 3308590 h 3308590"/>
                <a:gd name="connsiteX1" fmla="*/ 377042 w 9023026"/>
                <a:gd name="connsiteY1" fmla="*/ 3308590 h 3308590"/>
                <a:gd name="connsiteX2" fmla="*/ 383116 w 9023026"/>
                <a:gd name="connsiteY2" fmla="*/ 1928558 h 3308590"/>
                <a:gd name="connsiteX3" fmla="*/ 687455 w 9023026"/>
                <a:gd name="connsiteY3" fmla="*/ 1558510 h 3308590"/>
                <a:gd name="connsiteX4" fmla="*/ 9023026 w 9023026"/>
                <a:gd name="connsiteY4" fmla="*/ 0 h 3308590"/>
                <a:gd name="connsiteX5" fmla="*/ 8954511 w 9023026"/>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310413 w 8645984"/>
                <a:gd name="connsiteY3" fmla="*/ 155851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631143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33027 w 8645984"/>
                <a:gd name="connsiteY3" fmla="*/ 1681987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33027 w 8645984"/>
                <a:gd name="connsiteY3" fmla="*/ 1681987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60819 w 8645984"/>
                <a:gd name="connsiteY3" fmla="*/ 162388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60819 w 8645984"/>
                <a:gd name="connsiteY3" fmla="*/ 162388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158094 w 8645984"/>
                <a:gd name="connsiteY3" fmla="*/ 155851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213680 w 8645984"/>
                <a:gd name="connsiteY3" fmla="*/ 1376926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262317 w 8645984"/>
                <a:gd name="connsiteY3" fmla="*/ 1631143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262317 w 8645984"/>
                <a:gd name="connsiteY4" fmla="*/ 1631143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262317 w 8645984"/>
                <a:gd name="connsiteY4" fmla="*/ 1631143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25139"/>
                <a:gd name="connsiteY0" fmla="*/ 3519227 h 3519227"/>
                <a:gd name="connsiteX1" fmla="*/ 0 w 8625139"/>
                <a:gd name="connsiteY1" fmla="*/ 3519227 h 3519227"/>
                <a:gd name="connsiteX2" fmla="*/ 6074 w 8625139"/>
                <a:gd name="connsiteY2" fmla="*/ 2139195 h 3519227"/>
                <a:gd name="connsiteX3" fmla="*/ 267966 w 8625139"/>
                <a:gd name="connsiteY3" fmla="*/ 1912046 h 3519227"/>
                <a:gd name="connsiteX4" fmla="*/ 1776485 w 8625139"/>
                <a:gd name="connsiteY4" fmla="*/ 1783673 h 3519227"/>
                <a:gd name="connsiteX5" fmla="*/ 8625139 w 8625139"/>
                <a:gd name="connsiteY5" fmla="*/ 0 h 3519227"/>
                <a:gd name="connsiteX6" fmla="*/ 8577469 w 8625139"/>
                <a:gd name="connsiteY6" fmla="*/ 3519227 h 3519227"/>
                <a:gd name="connsiteX0" fmla="*/ 8577469 w 8625139"/>
                <a:gd name="connsiteY0" fmla="*/ 3519227 h 3519227"/>
                <a:gd name="connsiteX1" fmla="*/ 0 w 8625139"/>
                <a:gd name="connsiteY1" fmla="*/ 3519227 h 3519227"/>
                <a:gd name="connsiteX2" fmla="*/ 6074 w 8625139"/>
                <a:gd name="connsiteY2" fmla="*/ 2139195 h 3519227"/>
                <a:gd name="connsiteX3" fmla="*/ 267966 w 8625139"/>
                <a:gd name="connsiteY3" fmla="*/ 1912046 h 3519227"/>
                <a:gd name="connsiteX4" fmla="*/ 1776485 w 8625139"/>
                <a:gd name="connsiteY4" fmla="*/ 1783673 h 3519227"/>
                <a:gd name="connsiteX5" fmla="*/ 8625139 w 8625139"/>
                <a:gd name="connsiteY5" fmla="*/ 0 h 3519227"/>
                <a:gd name="connsiteX6" fmla="*/ 8577469 w 8625139"/>
                <a:gd name="connsiteY6" fmla="*/ 3519227 h 3519227"/>
                <a:gd name="connsiteX0" fmla="*/ 8577469 w 8611243"/>
                <a:gd name="connsiteY0" fmla="*/ 3780708 h 3780708"/>
                <a:gd name="connsiteX1" fmla="*/ 0 w 8611243"/>
                <a:gd name="connsiteY1" fmla="*/ 3780708 h 3780708"/>
                <a:gd name="connsiteX2" fmla="*/ 6074 w 8611243"/>
                <a:gd name="connsiteY2" fmla="*/ 2400676 h 3780708"/>
                <a:gd name="connsiteX3" fmla="*/ 267966 w 8611243"/>
                <a:gd name="connsiteY3" fmla="*/ 2173527 h 3780708"/>
                <a:gd name="connsiteX4" fmla="*/ 1776485 w 8611243"/>
                <a:gd name="connsiteY4" fmla="*/ 2045154 h 3780708"/>
                <a:gd name="connsiteX5" fmla="*/ 8611243 w 8611243"/>
                <a:gd name="connsiteY5" fmla="*/ 0 h 3780708"/>
                <a:gd name="connsiteX6" fmla="*/ 8577469 w 8611243"/>
                <a:gd name="connsiteY6" fmla="*/ 3780708 h 3780708"/>
                <a:gd name="connsiteX0" fmla="*/ 8577469 w 8611243"/>
                <a:gd name="connsiteY0" fmla="*/ 3780708 h 3780708"/>
                <a:gd name="connsiteX1" fmla="*/ 0 w 8611243"/>
                <a:gd name="connsiteY1" fmla="*/ 3780708 h 3780708"/>
                <a:gd name="connsiteX2" fmla="*/ 6074 w 8611243"/>
                <a:gd name="connsiteY2" fmla="*/ 2400676 h 3780708"/>
                <a:gd name="connsiteX3" fmla="*/ 267966 w 8611243"/>
                <a:gd name="connsiteY3" fmla="*/ 2173527 h 3780708"/>
                <a:gd name="connsiteX4" fmla="*/ 1776485 w 8611243"/>
                <a:gd name="connsiteY4" fmla="*/ 2045154 h 3780708"/>
                <a:gd name="connsiteX5" fmla="*/ 8611243 w 8611243"/>
                <a:gd name="connsiteY5" fmla="*/ 0 h 3780708"/>
                <a:gd name="connsiteX6" fmla="*/ 8577469 w 8611243"/>
                <a:gd name="connsiteY6" fmla="*/ 3780708 h 3780708"/>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623624 w 8618191"/>
                <a:gd name="connsiteY4" fmla="*/ 2495482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1623624 w 8618191"/>
                <a:gd name="connsiteY4" fmla="*/ 2495482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2617218 w 8618191"/>
                <a:gd name="connsiteY4" fmla="*/ 2241265 h 4129349"/>
                <a:gd name="connsiteX5" fmla="*/ 8618191 w 8618191"/>
                <a:gd name="connsiteY5" fmla="*/ 0 h 4129349"/>
                <a:gd name="connsiteX6" fmla="*/ 8577469 w 8618191"/>
                <a:gd name="connsiteY6" fmla="*/ 4129349 h 4129349"/>
                <a:gd name="connsiteX0" fmla="*/ 8583207 w 8623929"/>
                <a:gd name="connsiteY0" fmla="*/ 4129349 h 4129349"/>
                <a:gd name="connsiteX1" fmla="*/ 5738 w 8623929"/>
                <a:gd name="connsiteY1" fmla="*/ 4129349 h 4129349"/>
                <a:gd name="connsiteX2" fmla="*/ 11812 w 8623929"/>
                <a:gd name="connsiteY2" fmla="*/ 2749317 h 4129349"/>
                <a:gd name="connsiteX3" fmla="*/ 294548 w 8623929"/>
                <a:gd name="connsiteY3" fmla="*/ 2318795 h 4129349"/>
                <a:gd name="connsiteX4" fmla="*/ 3025952 w 8623929"/>
                <a:gd name="connsiteY4" fmla="*/ 2161368 h 4129349"/>
                <a:gd name="connsiteX5" fmla="*/ 8623929 w 8623929"/>
                <a:gd name="connsiteY5" fmla="*/ 0 h 4129349"/>
                <a:gd name="connsiteX6" fmla="*/ 8583207 w 8623929"/>
                <a:gd name="connsiteY6" fmla="*/ 4129349 h 4129349"/>
                <a:gd name="connsiteX0" fmla="*/ 8591827 w 8632549"/>
                <a:gd name="connsiteY0" fmla="*/ 4129349 h 4129349"/>
                <a:gd name="connsiteX1" fmla="*/ 14358 w 8632549"/>
                <a:gd name="connsiteY1" fmla="*/ 4129349 h 4129349"/>
                <a:gd name="connsiteX2" fmla="*/ 20432 w 8632549"/>
                <a:gd name="connsiteY2" fmla="*/ 2749317 h 4129349"/>
                <a:gd name="connsiteX3" fmla="*/ 303168 w 8632549"/>
                <a:gd name="connsiteY3" fmla="*/ 2318795 h 4129349"/>
                <a:gd name="connsiteX4" fmla="*/ 3166588 w 8632549"/>
                <a:gd name="connsiteY4" fmla="*/ 2154105 h 4129349"/>
                <a:gd name="connsiteX5" fmla="*/ 8632549 w 8632549"/>
                <a:gd name="connsiteY5" fmla="*/ 0 h 4129349"/>
                <a:gd name="connsiteX6" fmla="*/ 8591827 w 8632549"/>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52230 w 8618191"/>
                <a:gd name="connsiteY4" fmla="*/ 2154105 h 4129349"/>
                <a:gd name="connsiteX5" fmla="*/ 8618191 w 8618191"/>
                <a:gd name="connsiteY5" fmla="*/ 0 h 4129349"/>
                <a:gd name="connsiteX6" fmla="*/ 8577469 w 8618191"/>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80023 w 8618191"/>
                <a:gd name="connsiteY4" fmla="*/ 2226738 h 4129349"/>
                <a:gd name="connsiteX5" fmla="*/ 8618191 w 8618191"/>
                <a:gd name="connsiteY5" fmla="*/ 0 h 4129349"/>
                <a:gd name="connsiteX6" fmla="*/ 8577469 w 8618191"/>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94579 w 8635301"/>
                <a:gd name="connsiteY0" fmla="*/ 4129349 h 4129349"/>
                <a:gd name="connsiteX1" fmla="*/ 17110 w 8635301"/>
                <a:gd name="connsiteY1" fmla="*/ 4129349 h 4129349"/>
                <a:gd name="connsiteX2" fmla="*/ 23184 w 8635301"/>
                <a:gd name="connsiteY2" fmla="*/ 2749317 h 4129349"/>
                <a:gd name="connsiteX3" fmla="*/ 305920 w 8635301"/>
                <a:gd name="connsiteY3" fmla="*/ 2318795 h 4129349"/>
                <a:gd name="connsiteX4" fmla="*/ 3211030 w 8635301"/>
                <a:gd name="connsiteY4" fmla="*/ 2146841 h 4129349"/>
                <a:gd name="connsiteX5" fmla="*/ 8635301 w 8635301"/>
                <a:gd name="connsiteY5" fmla="*/ 0 h 4129349"/>
                <a:gd name="connsiteX6" fmla="*/ 8594579 w 863530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95758 w 8618191"/>
                <a:gd name="connsiteY3" fmla="*/ 246406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1243"/>
                <a:gd name="connsiteY0" fmla="*/ 4383566 h 4383566"/>
                <a:gd name="connsiteX1" fmla="*/ 0 w 8611243"/>
                <a:gd name="connsiteY1" fmla="*/ 4383566 h 4383566"/>
                <a:gd name="connsiteX2" fmla="*/ 6074 w 8611243"/>
                <a:gd name="connsiteY2" fmla="*/ 3003534 h 4383566"/>
                <a:gd name="connsiteX3" fmla="*/ 274914 w 8611243"/>
                <a:gd name="connsiteY3" fmla="*/ 2783649 h 4383566"/>
                <a:gd name="connsiteX4" fmla="*/ 3193920 w 8611243"/>
                <a:gd name="connsiteY4" fmla="*/ 2401058 h 4383566"/>
                <a:gd name="connsiteX5" fmla="*/ 8611243 w 8611243"/>
                <a:gd name="connsiteY5" fmla="*/ 0 h 4383566"/>
                <a:gd name="connsiteX6" fmla="*/ 8577469 w 8611243"/>
                <a:gd name="connsiteY6" fmla="*/ 4383566 h 4383566"/>
                <a:gd name="connsiteX0" fmla="*/ 8602318 w 8636092"/>
                <a:gd name="connsiteY0" fmla="*/ 4383566 h 4383566"/>
                <a:gd name="connsiteX1" fmla="*/ 24849 w 8636092"/>
                <a:gd name="connsiteY1" fmla="*/ 4383566 h 4383566"/>
                <a:gd name="connsiteX2" fmla="*/ 30923 w 8636092"/>
                <a:gd name="connsiteY2" fmla="*/ 3003534 h 4383566"/>
                <a:gd name="connsiteX3" fmla="*/ 299763 w 8636092"/>
                <a:gd name="connsiteY3" fmla="*/ 2783649 h 4383566"/>
                <a:gd name="connsiteX4" fmla="*/ 3218769 w 8636092"/>
                <a:gd name="connsiteY4" fmla="*/ 2437375 h 4383566"/>
                <a:gd name="connsiteX5" fmla="*/ 8636092 w 8636092"/>
                <a:gd name="connsiteY5" fmla="*/ 0 h 4383566"/>
                <a:gd name="connsiteX6" fmla="*/ 8602318 w 8636092"/>
                <a:gd name="connsiteY6" fmla="*/ 4383566 h 4383566"/>
                <a:gd name="connsiteX0" fmla="*/ 8577469 w 8611243"/>
                <a:gd name="connsiteY0" fmla="*/ 4383566 h 4383566"/>
                <a:gd name="connsiteX1" fmla="*/ 0 w 8611243"/>
                <a:gd name="connsiteY1" fmla="*/ 4383566 h 4383566"/>
                <a:gd name="connsiteX2" fmla="*/ 6074 w 8611243"/>
                <a:gd name="connsiteY2" fmla="*/ 3003534 h 4383566"/>
                <a:gd name="connsiteX3" fmla="*/ 274914 w 8611243"/>
                <a:gd name="connsiteY3" fmla="*/ 2783649 h 4383566"/>
                <a:gd name="connsiteX4" fmla="*/ 3193920 w 8611243"/>
                <a:gd name="connsiteY4" fmla="*/ 2437375 h 4383566"/>
                <a:gd name="connsiteX5" fmla="*/ 8611243 w 8611243"/>
                <a:gd name="connsiteY5" fmla="*/ 0 h 4383566"/>
                <a:gd name="connsiteX6" fmla="*/ 8577469 w 8611243"/>
                <a:gd name="connsiteY6" fmla="*/ 4383566 h 4383566"/>
                <a:gd name="connsiteX0" fmla="*/ 8577469 w 8644686"/>
                <a:gd name="connsiteY0" fmla="*/ 4394461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577469 w 8644686"/>
                <a:gd name="connsiteY6" fmla="*/ 4394461 h 4394461"/>
                <a:gd name="connsiteX0" fmla="*/ 8635994 w 8644686"/>
                <a:gd name="connsiteY0" fmla="*/ 4394461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635994 w 8644686"/>
                <a:gd name="connsiteY6" fmla="*/ 4394461 h 4394461"/>
                <a:gd name="connsiteX0" fmla="*/ 8648100 w 8648671"/>
                <a:gd name="connsiteY0" fmla="*/ 4389154 h 4394461"/>
                <a:gd name="connsiteX1" fmla="*/ 0 w 8648671"/>
                <a:gd name="connsiteY1" fmla="*/ 4394461 h 4394461"/>
                <a:gd name="connsiteX2" fmla="*/ 6074 w 8648671"/>
                <a:gd name="connsiteY2" fmla="*/ 3014429 h 4394461"/>
                <a:gd name="connsiteX3" fmla="*/ 274914 w 8648671"/>
                <a:gd name="connsiteY3" fmla="*/ 2794544 h 4394461"/>
                <a:gd name="connsiteX4" fmla="*/ 3193920 w 8648671"/>
                <a:gd name="connsiteY4" fmla="*/ 2448270 h 4394461"/>
                <a:gd name="connsiteX5" fmla="*/ 8644686 w 8648671"/>
                <a:gd name="connsiteY5" fmla="*/ 0 h 4394461"/>
                <a:gd name="connsiteX6" fmla="*/ 8648100 w 8648671"/>
                <a:gd name="connsiteY6" fmla="*/ 4389154 h 4394461"/>
                <a:gd name="connsiteX0" fmla="*/ 8641674 w 8644686"/>
                <a:gd name="connsiteY0" fmla="*/ 4393380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641674 w 8644686"/>
                <a:gd name="connsiteY6" fmla="*/ 4393380 h 439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4686" h="4394461">
                  <a:moveTo>
                    <a:pt x="8641674" y="4393380"/>
                  </a:moveTo>
                  <a:lnTo>
                    <a:pt x="0" y="4394461"/>
                  </a:lnTo>
                  <a:cubicBezTo>
                    <a:pt x="2025" y="3934450"/>
                    <a:pt x="4049" y="3474440"/>
                    <a:pt x="6074" y="3014429"/>
                  </a:cubicBezTo>
                  <a:cubicBezTo>
                    <a:pt x="100530" y="2750197"/>
                    <a:pt x="4164" y="2845324"/>
                    <a:pt x="274914" y="2794544"/>
                  </a:cubicBezTo>
                  <a:cubicBezTo>
                    <a:pt x="545664" y="2743764"/>
                    <a:pt x="1791793" y="2638626"/>
                    <a:pt x="3193920" y="2448270"/>
                  </a:cubicBezTo>
                  <a:cubicBezTo>
                    <a:pt x="4628789" y="2159988"/>
                    <a:pt x="7466026" y="991512"/>
                    <a:pt x="8644686" y="0"/>
                  </a:cubicBezTo>
                  <a:cubicBezTo>
                    <a:pt x="8641789" y="1464820"/>
                    <a:pt x="8644571" y="2928560"/>
                    <a:pt x="8641674" y="43933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0" name="BLUE main rule">
              <a:extLst>
                <a:ext uri="{FF2B5EF4-FFF2-40B4-BE49-F238E27FC236}">
                  <a16:creationId xmlns:a16="http://schemas.microsoft.com/office/drawing/2014/main" id="{85548BE1-50FB-7CE2-A12C-C76F0772C970}"/>
                </a:ext>
              </a:extLst>
            </p:cNvPr>
            <p:cNvSpPr>
              <a:spLocks noChangeAspect="1"/>
            </p:cNvSpPr>
            <p:nvPr/>
          </p:nvSpPr>
          <p:spPr bwMode="auto">
            <a:xfrm>
              <a:off x="457200" y="1183874"/>
              <a:ext cx="9464040" cy="3137251"/>
            </a:xfrm>
            <a:custGeom>
              <a:avLst/>
              <a:gdLst>
                <a:gd name="T0" fmla="*/ 0 w 3277"/>
                <a:gd name="T1" fmla="*/ 1075 h 1075"/>
                <a:gd name="T2" fmla="*/ 64 w 3277"/>
                <a:gd name="T3" fmla="*/ 1072 h 1075"/>
                <a:gd name="T4" fmla="*/ 595 w 3277"/>
                <a:gd name="T5" fmla="*/ 1038 h 1075"/>
                <a:gd name="T6" fmla="*/ 3277 w 3277"/>
                <a:gd name="T7" fmla="*/ 0 h 1075"/>
              </a:gdLst>
              <a:ahLst/>
              <a:cxnLst>
                <a:cxn ang="0">
                  <a:pos x="T0" y="T1"/>
                </a:cxn>
                <a:cxn ang="0">
                  <a:pos x="T2" y="T3"/>
                </a:cxn>
                <a:cxn ang="0">
                  <a:pos x="T4" y="T5"/>
                </a:cxn>
                <a:cxn ang="0">
                  <a:pos x="T6" y="T7"/>
                </a:cxn>
              </a:cxnLst>
              <a:rect l="0" t="0" r="r" b="b"/>
              <a:pathLst>
                <a:path w="3277" h="1075">
                  <a:moveTo>
                    <a:pt x="0" y="1075"/>
                  </a:moveTo>
                  <a:cubicBezTo>
                    <a:pt x="64" y="1072"/>
                    <a:pt x="64" y="1072"/>
                    <a:pt x="64" y="1072"/>
                  </a:cubicBezTo>
                  <a:cubicBezTo>
                    <a:pt x="595" y="1038"/>
                    <a:pt x="595" y="1038"/>
                    <a:pt x="595" y="1038"/>
                  </a:cubicBezTo>
                  <a:cubicBezTo>
                    <a:pt x="1499" y="986"/>
                    <a:pt x="2037" y="699"/>
                    <a:pt x="3277" y="0"/>
                  </a:cubicBezTo>
                </a:path>
              </a:pathLst>
            </a:custGeom>
            <a:noFill/>
            <a:ln w="635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3BA5D17A-0FDD-5797-1152-5D0E9EAF2649}"/>
                </a:ext>
              </a:extLst>
            </p:cNvPr>
            <p:cNvSpPr txBox="1"/>
            <p:nvPr/>
          </p:nvSpPr>
          <p:spPr>
            <a:xfrm>
              <a:off x="10241280" y="1005840"/>
              <a:ext cx="1371600" cy="553998"/>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Arial"/>
                  <a:ea typeface="+mn-ea"/>
                  <a:cs typeface="+mn-cs"/>
                </a:rPr>
                <a:t>Benefits promised</a:t>
              </a:r>
            </a:p>
          </p:txBody>
        </p:sp>
        <p:sp>
          <p:nvSpPr>
            <p:cNvPr id="22" name="TextBox 21">
              <a:extLst>
                <a:ext uri="{FF2B5EF4-FFF2-40B4-BE49-F238E27FC236}">
                  <a16:creationId xmlns:a16="http://schemas.microsoft.com/office/drawing/2014/main" id="{771648A7-1A30-BF4F-08C7-510A85BCF739}"/>
                </a:ext>
              </a:extLst>
            </p:cNvPr>
            <p:cNvSpPr txBox="1"/>
            <p:nvPr/>
          </p:nvSpPr>
          <p:spPr>
            <a:xfrm>
              <a:off x="731520" y="5029200"/>
              <a:ext cx="213072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Revenues</a:t>
              </a:r>
            </a:p>
          </p:txBody>
        </p:sp>
        <p:sp>
          <p:nvSpPr>
            <p:cNvPr id="23" name="TextBox 22">
              <a:extLst>
                <a:ext uri="{FF2B5EF4-FFF2-40B4-BE49-F238E27FC236}">
                  <a16:creationId xmlns:a16="http://schemas.microsoft.com/office/drawing/2014/main" id="{6A3BF558-E104-2CEA-8638-37B4DA90C068}"/>
                </a:ext>
              </a:extLst>
            </p:cNvPr>
            <p:cNvSpPr txBox="1"/>
            <p:nvPr/>
          </p:nvSpPr>
          <p:spPr>
            <a:xfrm>
              <a:off x="7086600" y="3200400"/>
              <a:ext cx="2021623" cy="5847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latin typeface="Arial"/>
                </a:rPr>
                <a:t>78</a:t>
              </a:r>
              <a:r>
                <a:rPr kumimoji="0" lang="en-US" sz="2000" b="1" i="0" u="none" strike="noStrike" kern="1200" cap="none" spc="0" normalizeH="0" baseline="0" noProof="0">
                  <a:ln>
                    <a:noFill/>
                  </a:ln>
                  <a:solidFill>
                    <a:srgbClr val="FFFFFF"/>
                  </a:solidFill>
                  <a:effectLst/>
                  <a:uLnTx/>
                  <a:uFillTx/>
                  <a:latin typeface="Arial"/>
                  <a:ea typeface="+mn-ea"/>
                  <a:cs typeface="+mn-cs"/>
                </a:rPr>
                <a:t>%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1800" b="1" i="0" u="none" strike="noStrike" kern="1200" cap="none" spc="0" normalizeH="0" baseline="0" noProof="0">
                  <a:ln>
                    <a:noFill/>
                  </a:ln>
                  <a:solidFill>
                    <a:srgbClr val="FFFFFF"/>
                  </a:solidFill>
                  <a:effectLst/>
                  <a:uLnTx/>
                  <a:uFillTx/>
                  <a:latin typeface="Arial"/>
                  <a:ea typeface="+mn-ea"/>
                  <a:cs typeface="+mn-cs"/>
                </a:rPr>
                <a:t>of benefits</a:t>
              </a:r>
            </a:p>
          </p:txBody>
        </p:sp>
        <p:sp>
          <p:nvSpPr>
            <p:cNvPr id="24" name="TextBox 23">
              <a:extLst>
                <a:ext uri="{FF2B5EF4-FFF2-40B4-BE49-F238E27FC236}">
                  <a16:creationId xmlns:a16="http://schemas.microsoft.com/office/drawing/2014/main" id="{BA811468-5838-D0FD-B9C8-5723EFB11134}"/>
                </a:ext>
              </a:extLst>
            </p:cNvPr>
            <p:cNvSpPr txBox="1"/>
            <p:nvPr/>
          </p:nvSpPr>
          <p:spPr>
            <a:xfrm>
              <a:off x="457199" y="5577840"/>
              <a:ext cx="54864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1980</a:t>
              </a:r>
            </a:p>
          </p:txBody>
        </p:sp>
        <p:sp>
          <p:nvSpPr>
            <p:cNvPr id="25" name="TextBox 24">
              <a:extLst>
                <a:ext uri="{FF2B5EF4-FFF2-40B4-BE49-F238E27FC236}">
                  <a16:creationId xmlns:a16="http://schemas.microsoft.com/office/drawing/2014/main" id="{C20D3BAC-4DB8-598D-0144-2B66EF7F496F}"/>
                </a:ext>
              </a:extLst>
            </p:cNvPr>
            <p:cNvSpPr txBox="1"/>
            <p:nvPr/>
          </p:nvSpPr>
          <p:spPr>
            <a:xfrm>
              <a:off x="3728465"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2010</a:t>
              </a:r>
            </a:p>
          </p:txBody>
        </p:sp>
        <p:sp>
          <p:nvSpPr>
            <p:cNvPr id="26" name="TextBox 25">
              <a:extLst>
                <a:ext uri="{FF2B5EF4-FFF2-40B4-BE49-F238E27FC236}">
                  <a16:creationId xmlns:a16="http://schemas.microsoft.com/office/drawing/2014/main" id="{BAD38B3F-11B4-8B0B-F443-856E49B0F648}"/>
                </a:ext>
              </a:extLst>
            </p:cNvPr>
            <p:cNvSpPr txBox="1"/>
            <p:nvPr/>
          </p:nvSpPr>
          <p:spPr>
            <a:xfrm>
              <a:off x="2546603"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2000</a:t>
              </a:r>
            </a:p>
          </p:txBody>
        </p:sp>
        <p:sp>
          <p:nvSpPr>
            <p:cNvPr id="27" name="TextBox 26">
              <a:extLst>
                <a:ext uri="{FF2B5EF4-FFF2-40B4-BE49-F238E27FC236}">
                  <a16:creationId xmlns:a16="http://schemas.microsoft.com/office/drawing/2014/main" id="{26ED9AE4-7F65-2E63-A36E-D895835DF760}"/>
                </a:ext>
              </a:extLst>
            </p:cNvPr>
            <p:cNvSpPr txBox="1"/>
            <p:nvPr/>
          </p:nvSpPr>
          <p:spPr>
            <a:xfrm>
              <a:off x="4910327"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2020</a:t>
              </a:r>
            </a:p>
          </p:txBody>
        </p:sp>
        <p:sp>
          <p:nvSpPr>
            <p:cNvPr id="28" name="TextBox 27">
              <a:extLst>
                <a:ext uri="{FF2B5EF4-FFF2-40B4-BE49-F238E27FC236}">
                  <a16:creationId xmlns:a16="http://schemas.microsoft.com/office/drawing/2014/main" id="{158F6D06-4F78-4BC4-A0C3-9623C36C1D87}"/>
                </a:ext>
              </a:extLst>
            </p:cNvPr>
            <p:cNvSpPr txBox="1"/>
            <p:nvPr/>
          </p:nvSpPr>
          <p:spPr>
            <a:xfrm>
              <a:off x="6092189"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2030</a:t>
              </a:r>
            </a:p>
          </p:txBody>
        </p:sp>
        <p:sp>
          <p:nvSpPr>
            <p:cNvPr id="29" name="TextBox 28">
              <a:extLst>
                <a:ext uri="{FF2B5EF4-FFF2-40B4-BE49-F238E27FC236}">
                  <a16:creationId xmlns:a16="http://schemas.microsoft.com/office/drawing/2014/main" id="{8D85971E-FE7F-57F3-5630-41660C6DD26A}"/>
                </a:ext>
              </a:extLst>
            </p:cNvPr>
            <p:cNvSpPr txBox="1"/>
            <p:nvPr/>
          </p:nvSpPr>
          <p:spPr>
            <a:xfrm>
              <a:off x="7274051"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2040</a:t>
              </a:r>
            </a:p>
          </p:txBody>
        </p:sp>
        <p:sp>
          <p:nvSpPr>
            <p:cNvPr id="30" name="TextBox 29">
              <a:extLst>
                <a:ext uri="{FF2B5EF4-FFF2-40B4-BE49-F238E27FC236}">
                  <a16:creationId xmlns:a16="http://schemas.microsoft.com/office/drawing/2014/main" id="{E9E23538-281E-E8D5-FDF2-919AE3D2E5F8}"/>
                </a:ext>
              </a:extLst>
            </p:cNvPr>
            <p:cNvSpPr txBox="1"/>
            <p:nvPr/>
          </p:nvSpPr>
          <p:spPr>
            <a:xfrm>
              <a:off x="8455913"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2050</a:t>
              </a:r>
            </a:p>
          </p:txBody>
        </p:sp>
        <p:sp>
          <p:nvSpPr>
            <p:cNvPr id="31" name="TextBox 30">
              <a:extLst>
                <a:ext uri="{FF2B5EF4-FFF2-40B4-BE49-F238E27FC236}">
                  <a16:creationId xmlns:a16="http://schemas.microsoft.com/office/drawing/2014/main" id="{BE289B73-E025-EB83-1641-2D993783348F}"/>
                </a:ext>
              </a:extLst>
            </p:cNvPr>
            <p:cNvSpPr txBox="1"/>
            <p:nvPr/>
          </p:nvSpPr>
          <p:spPr>
            <a:xfrm>
              <a:off x="9636978"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2060</a:t>
              </a:r>
            </a:p>
          </p:txBody>
        </p:sp>
        <p:sp>
          <p:nvSpPr>
            <p:cNvPr id="32" name="TextBox 31">
              <a:extLst>
                <a:ext uri="{FF2B5EF4-FFF2-40B4-BE49-F238E27FC236}">
                  <a16:creationId xmlns:a16="http://schemas.microsoft.com/office/drawing/2014/main" id="{618502F6-5629-63E4-B5AD-AC5D04A5125F}"/>
                </a:ext>
              </a:extLst>
            </p:cNvPr>
            <p:cNvSpPr txBox="1"/>
            <p:nvPr/>
          </p:nvSpPr>
          <p:spPr>
            <a:xfrm>
              <a:off x="1374901"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1990</a:t>
              </a:r>
            </a:p>
          </p:txBody>
        </p:sp>
        <p:cxnSp>
          <p:nvCxnSpPr>
            <p:cNvPr id="33" name="Straight Connector 32">
              <a:extLst>
                <a:ext uri="{FF2B5EF4-FFF2-40B4-BE49-F238E27FC236}">
                  <a16:creationId xmlns:a16="http://schemas.microsoft.com/office/drawing/2014/main" id="{0965AABC-6E87-F01E-FCC9-FA5FA0AF1F0A}"/>
                </a:ext>
              </a:extLst>
            </p:cNvPr>
            <p:cNvCxnSpPr>
              <a:cxnSpLocks/>
            </p:cNvCxnSpPr>
            <p:nvPr/>
          </p:nvCxnSpPr>
          <p:spPr>
            <a:xfrm>
              <a:off x="457200" y="5486400"/>
              <a:ext cx="9464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156">
              <a:extLst>
                <a:ext uri="{FF2B5EF4-FFF2-40B4-BE49-F238E27FC236}">
                  <a16:creationId xmlns:a16="http://schemas.microsoft.com/office/drawing/2014/main" id="{6E25D47B-D4F4-2F81-1FF6-A3CDC34F96C1}"/>
                </a:ext>
              </a:extLst>
            </p:cNvPr>
            <p:cNvCxnSpPr>
              <a:cxnSpLocks/>
            </p:cNvCxnSpPr>
            <p:nvPr/>
          </p:nvCxnSpPr>
          <p:spPr>
            <a:xfrm>
              <a:off x="9912096" y="1645920"/>
              <a:ext cx="274320" cy="1005840"/>
            </a:xfrm>
            <a:prstGeom prst="bentConnector3">
              <a:avLst>
                <a:gd name="adj1" fmla="val 4319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riangle 160">
              <a:extLst>
                <a:ext uri="{FF2B5EF4-FFF2-40B4-BE49-F238E27FC236}">
                  <a16:creationId xmlns:a16="http://schemas.microsoft.com/office/drawing/2014/main" id="{C5FC754B-D0CD-43B0-E830-6A5E4962BD54}"/>
                </a:ext>
              </a:extLst>
            </p:cNvPr>
            <p:cNvSpPr/>
            <p:nvPr/>
          </p:nvSpPr>
          <p:spPr>
            <a:xfrm rot="16200000">
              <a:off x="10003536" y="1110203"/>
              <a:ext cx="182880" cy="914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60" name="Text Placeholder 2">
            <a:extLst>
              <a:ext uri="{FF2B5EF4-FFF2-40B4-BE49-F238E27FC236}">
                <a16:creationId xmlns:a16="http://schemas.microsoft.com/office/drawing/2014/main" id="{BF421D32-FE05-288E-1BEF-71F446758887}"/>
              </a:ext>
            </a:extLst>
          </p:cNvPr>
          <p:cNvSpPr>
            <a:spLocks noGrp="1"/>
          </p:cNvSpPr>
          <p:nvPr>
            <p:ph type="body" sz="quarter" idx="40"/>
          </p:nvPr>
        </p:nvSpPr>
        <p:spPr/>
        <p:txBody>
          <a:bodyPr/>
          <a:lstStyle/>
          <a:p>
            <a:pPr lvl="2"/>
            <a:r>
              <a:rPr lang="en-US"/>
              <a:t>This chart is a conceptual illustration of Social Security revenues, benefits promised and surplus.</a:t>
            </a:r>
          </a:p>
          <a:p>
            <a:r>
              <a:rPr lang="en-US"/>
              <a:t>Source: Social Security Administration, 2025,</a:t>
            </a:r>
            <a:r>
              <a:rPr lang="en-US" i="1"/>
              <a:t> </a:t>
            </a:r>
            <a:r>
              <a:rPr lang="en-US"/>
              <a:t>The 2025 Annual Report of the Board of Trustees of the Federal Old-Age and Survivors Insurance and Federal Disability Insurance Trust Funds. The figures shown are for the Old-Age and Survivors Insurance trust funds. There is no assurance any estimate, forecast or projection will be realized.</a:t>
            </a:r>
          </a:p>
        </p:txBody>
      </p:sp>
    </p:spTree>
    <p:custDataLst>
      <p:tags r:id="rId1"/>
    </p:custDataLst>
    <p:extLst>
      <p:ext uri="{BB962C8B-B14F-4D97-AF65-F5344CB8AC3E}">
        <p14:creationId xmlns:p14="http://schemas.microsoft.com/office/powerpoint/2010/main" val="3140863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val="TnBLdJkS"/>
  <p:tag name="ARTICULATE_DESIGN_ID_2_CUSTOM" val="WZxfdPFd"/>
  <p:tag name="ARTICULATE_DESIGN_ID_CUSTOM" val="y86GEy4C"/>
  <p:tag name="ARTICULATE_SLIDE_COUNT" val="5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a:themeElements>
    <a:clrScheme name="New VI">
      <a:dk1>
        <a:srgbClr val="000000"/>
      </a:dk1>
      <a:lt1>
        <a:srgbClr val="FFFFFF"/>
      </a:lt1>
      <a:dk2>
        <a:srgbClr val="DDEAFF"/>
      </a:dk2>
      <a:lt2>
        <a:srgbClr val="ECEDEE"/>
      </a:lt2>
      <a:accent1>
        <a:srgbClr val="002EB8"/>
      </a:accent1>
      <a:accent2>
        <a:srgbClr val="00BFB3"/>
      </a:accent2>
      <a:accent3>
        <a:srgbClr val="FF6035"/>
      </a:accent3>
      <a:accent4>
        <a:srgbClr val="6730E3"/>
      </a:accent4>
      <a:accent5>
        <a:srgbClr val="9EA1A8"/>
      </a:accent5>
      <a:accent6>
        <a:srgbClr val="B623E7"/>
      </a:accent6>
      <a:hlink>
        <a:srgbClr val="008077"/>
      </a:hlink>
      <a:folHlink>
        <a:srgbClr val="008077"/>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Aft>
            <a:spcPts val="800"/>
          </a:spcAft>
          <a:defRPr sz="2000" dirty="0" smtClean="0"/>
        </a:defPPr>
      </a:lstStyle>
    </a:txDef>
  </a:objectDefaults>
  <a:extraClrSchemeLst/>
  <a:custClrLst>
    <a:custClr name="FT BLUE">
      <a:srgbClr val="002EB8"/>
    </a:custClr>
    <a:custClr name="FT TEAL3">
      <a:srgbClr val="00BFB3"/>
    </a:custClr>
    <a:custClr name="FT ORANGE">
      <a:srgbClr val="FF6035"/>
    </a:custClr>
    <a:custClr name="FT PURPLE">
      <a:srgbClr val="6730E3"/>
    </a:custClr>
    <a:custClr name="FT GRAY4">
      <a:srgbClr val="9EA1A8"/>
    </a:custClr>
    <a:custClr name="FT FUCHSIA">
      <a:srgbClr val="B623E7"/>
    </a:custClr>
    <a:custClr name="FT BLUE4">
      <a:srgbClr val="3769FF"/>
    </a:custClr>
    <a:custClr name="FT TEAL5">
      <a:srgbClr val="005C56"/>
    </a:custClr>
    <a:custClr name="FT PURPLE4">
      <a:srgbClr val="9F7DED"/>
    </a:custClr>
    <a:custClr name="FT ORANGE5">
      <a:srgbClr val="B82800"/>
    </a:custClr>
    <a:custClr name="FT BLUE">
      <a:srgbClr val="002EB8"/>
    </a:custClr>
    <a:custClr name="FT TEAL2">
      <a:srgbClr val="72DBD5"/>
    </a:custClr>
    <a:custClr name="FT BLUE2">
      <a:srgbClr val="ADC2FF"/>
    </a:custClr>
    <a:custClr name="FT GRAY2">
      <a:srgbClr val="D4D5D8"/>
    </a:custClr>
    <a:custClr name="FT PURPLE3">
      <a:srgbClr val="C0AAF3"/>
    </a:custClr>
    <a:custClr name="FT GRAY4">
      <a:srgbClr val="9EA1A8"/>
    </a:custClr>
    <a:custClr name="BLANK">
      <a:srgbClr val="FFFFFF"/>
    </a:custClr>
    <a:custClr name="BLANK">
      <a:srgbClr val="FFFFFF"/>
    </a:custClr>
    <a:custClr name="BLANK">
      <a:srgbClr val="FFFFFF"/>
    </a:custClr>
    <a:custClr name="BLANK">
      <a:srgbClr val="FFFFFF"/>
    </a:custClr>
    <a:custClr name="FT BLUE">
      <a:srgbClr val="002EB8"/>
    </a:custClr>
    <a:custClr name="FT BLUE5">
      <a:srgbClr val="1446E1"/>
    </a:custClr>
    <a:custClr name="FT BLUE1">
      <a:srgbClr val="DDEAFF"/>
    </a:custClr>
    <a:custClr name="FT TEAL5">
      <a:srgbClr val="005C56"/>
    </a:custClr>
    <a:custClr name="FT TEAL">
      <a:srgbClr val="008077"/>
    </a:custClr>
    <a:custClr name="FT TEAL1">
      <a:srgbClr val="E1F7F7"/>
    </a:custClr>
    <a:custClr name="FT PURPLE">
      <a:srgbClr val="6730E3"/>
    </a:custClr>
    <a:custClr name="FT PURPLE1">
      <a:srgbClr val="EEE9FC"/>
    </a:custClr>
    <a:custClr name="FT GRAY6">
      <a:srgbClr val="5C5E66"/>
    </a:custClr>
    <a:custClr name="FT GRAY1">
      <a:srgbClr val="ECEDEE"/>
    </a:custClr>
  </a:custClrLst>
  <a:extLst>
    <a:ext uri="{05A4C25C-085E-4340-85A3-A5531E510DB2}">
      <thm15:themeFamily xmlns:thm15="http://schemas.microsoft.com/office/thememl/2012/main" name="custom" id="{6B4F75F4-9F0F-437D-9EFB-760189AED081}" vid="{AB2A5C8D-5A4B-4314-BE7E-F269E55BDB89}"/>
    </a:ext>
  </a:extLst>
</a:theme>
</file>

<file path=ppt/theme/theme2.xml><?xml version="1.0" encoding="utf-8"?>
<a:theme xmlns:a="http://schemas.openxmlformats.org/drawingml/2006/main" name="2_custom">
  <a:themeElements>
    <a:clrScheme name="FT Evolved VI">
      <a:dk1>
        <a:srgbClr val="000000"/>
      </a:dk1>
      <a:lt1>
        <a:srgbClr val="FFFFFF"/>
      </a:lt1>
      <a:dk2>
        <a:srgbClr val="DDEAFF"/>
      </a:dk2>
      <a:lt2>
        <a:srgbClr val="ECEDEE"/>
      </a:lt2>
      <a:accent1>
        <a:srgbClr val="002EB8"/>
      </a:accent1>
      <a:accent2>
        <a:srgbClr val="00BFB3"/>
      </a:accent2>
      <a:accent3>
        <a:srgbClr val="FF6035"/>
      </a:accent3>
      <a:accent4>
        <a:srgbClr val="6730E3"/>
      </a:accent4>
      <a:accent5>
        <a:srgbClr val="9EA1A8"/>
      </a:accent5>
      <a:accent6>
        <a:srgbClr val="B623E7"/>
      </a:accent6>
      <a:hlink>
        <a:srgbClr val="008077"/>
      </a:hlink>
      <a:folHlink>
        <a:srgbClr val="008077"/>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Aft>
            <a:spcPts val="800"/>
          </a:spcAft>
          <a:defRPr sz="2000" dirty="0" smtClean="0"/>
        </a:defPPr>
      </a:lstStyle>
    </a:txDef>
  </a:objectDefaults>
  <a:extraClrSchemeLst/>
  <a:custClrLst>
    <a:custClr name="FT BLUE">
      <a:srgbClr val="002EB8"/>
    </a:custClr>
    <a:custClr name="FT TEAL3">
      <a:srgbClr val="00BFB3"/>
    </a:custClr>
    <a:custClr name="FT ORANGE">
      <a:srgbClr val="FF6035"/>
    </a:custClr>
    <a:custClr name="FT PURPLE">
      <a:srgbClr val="6730E3"/>
    </a:custClr>
    <a:custClr name="FT GRAY4">
      <a:srgbClr val="9EA1A8"/>
    </a:custClr>
    <a:custClr name="FT FUCHSIA">
      <a:srgbClr val="B623E7"/>
    </a:custClr>
    <a:custClr name="FT BLUE4">
      <a:srgbClr val="3769FF"/>
    </a:custClr>
    <a:custClr name="FT TEAL5">
      <a:srgbClr val="005C56"/>
    </a:custClr>
    <a:custClr name="FT PURPLE4">
      <a:srgbClr val="9F7DED"/>
    </a:custClr>
    <a:custClr name="FT ORANGE5">
      <a:srgbClr val="B82800"/>
    </a:custClr>
    <a:custClr name="FT BLUE">
      <a:srgbClr val="002EB8"/>
    </a:custClr>
    <a:custClr name="FT BLUE4">
      <a:srgbClr val="3769FF"/>
    </a:custClr>
    <a:custClr name="FT BLUE2">
      <a:srgbClr val="ADC2FF"/>
    </a:custClr>
    <a:custClr name="FT TEAL2">
      <a:srgbClr val="72DBD5"/>
    </a:custClr>
    <a:custClr name="FT GRAY2">
      <a:srgbClr val="D4D5D8"/>
    </a:custClr>
    <a:custClr name="FT PURPLE3">
      <a:srgbClr val="C0AAF3"/>
    </a:custClr>
    <a:custClr name="FT GRAY4">
      <a:srgbClr val="9EA1A8"/>
    </a:custClr>
    <a:custClr name="BLANK">
      <a:srgbClr val="FFFFFF"/>
    </a:custClr>
    <a:custClr name="BLANK">
      <a:srgbClr val="FFFFFF"/>
    </a:custClr>
    <a:custClr name="BLANK">
      <a:srgbClr val="FFFFFF"/>
    </a:custClr>
    <a:custClr name="FT BLUE">
      <a:srgbClr val="002EB8"/>
    </a:custClr>
    <a:custClr name="FT BLUE5">
      <a:srgbClr val="1446E1"/>
    </a:custClr>
    <a:custClr name="FT BLUE1">
      <a:srgbClr val="DDEAFF"/>
    </a:custClr>
    <a:custClr name="FT TEAL5">
      <a:srgbClr val="005C56"/>
    </a:custClr>
    <a:custClr name="FT TEAL">
      <a:srgbClr val="008077"/>
    </a:custClr>
    <a:custClr name="FT TEAL1">
      <a:srgbClr val="E1F7F7"/>
    </a:custClr>
    <a:custClr name="FT PURPLE">
      <a:srgbClr val="6730E3"/>
    </a:custClr>
    <a:custClr name="FT PURPLE1">
      <a:srgbClr val="EEE9FC"/>
    </a:custClr>
    <a:custClr name="FT GRAY6">
      <a:srgbClr val="5C5E66"/>
    </a:custClr>
    <a:custClr name="FT GRAY1">
      <a:srgbClr val="ECEDEE"/>
    </a:custClr>
  </a:custClrLst>
  <a:extLst>
    <a:ext uri="{05A4C25C-085E-4340-85A3-A5531E510DB2}">
      <thm15:themeFamily xmlns:thm15="http://schemas.microsoft.com/office/thememl/2012/main" name="custom" id="{AEC94459-B2E1-4640-A96B-E67D53002B27}" vid="{C232C032-A023-45F0-853C-A462EB8744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custom</Template>
  <TotalTime>0</TotalTime>
  <Words>16446</Words>
  <Application>Microsoft Office PowerPoint</Application>
  <PresentationFormat>Widescreen</PresentationFormat>
  <Paragraphs>1281</Paragraphs>
  <Slides>56</Slides>
  <Notes>55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56</vt:i4>
      </vt:variant>
    </vt:vector>
  </HeadingPairs>
  <TitlesOfParts>
    <vt:vector size="70" baseType="lpstr">
      <vt:lpstr>Aptos</vt:lpstr>
      <vt:lpstr>Arial</vt:lpstr>
      <vt:lpstr>Arial Narrow</vt:lpstr>
      <vt:lpstr>Calibri</vt:lpstr>
      <vt:lpstr>Century Gothic</vt:lpstr>
      <vt:lpstr>Courier New</vt:lpstr>
      <vt:lpstr>Gotham C2 Text</vt:lpstr>
      <vt:lpstr>Poppins</vt:lpstr>
      <vt:lpstr>Source Sans Pro</vt:lpstr>
      <vt:lpstr>Source Sans Pro Semibold</vt:lpstr>
      <vt:lpstr>ui-sans-serif</vt:lpstr>
      <vt:lpstr>Wingdings</vt:lpstr>
      <vt:lpstr>custom</vt:lpstr>
      <vt:lpstr>2_custom</vt:lpstr>
      <vt:lpstr>Navigating Social Security</vt:lpstr>
      <vt:lpstr>PowerPoint Presentation</vt:lpstr>
      <vt:lpstr>Social Security can help address these key risks in retirement…</vt:lpstr>
      <vt:lpstr>…and provides a wide range of benefit types</vt:lpstr>
      <vt:lpstr>PowerPoint Presentation</vt:lpstr>
      <vt:lpstr>PowerPoint Presentation</vt:lpstr>
      <vt:lpstr>PowerPoint Presentation</vt:lpstr>
      <vt:lpstr>Social Security… then and now</vt:lpstr>
      <vt:lpstr>The outlook for Social Security</vt:lpstr>
      <vt:lpstr>Potential options to fix Social Security </vt:lpstr>
      <vt:lpstr>PowerPoint Presentation</vt:lpstr>
      <vt:lpstr>PowerPoint Presentation</vt:lpstr>
      <vt:lpstr>Claim and maximize Social Security benefits</vt:lpstr>
      <vt:lpstr>Benefits fundamentals</vt:lpstr>
      <vt:lpstr>How is your benefit amount calculated?</vt:lpstr>
      <vt:lpstr>What’s your full retirement age (FRA)?</vt:lpstr>
      <vt:lpstr>Retirement benefit increases and decreases</vt:lpstr>
      <vt:lpstr>PowerPoint Presentation</vt:lpstr>
      <vt:lpstr>Retirement benefit increases and decreases</vt:lpstr>
      <vt:lpstr>There’s a good chance benefits will be taxed</vt:lpstr>
      <vt:lpstr>Potential options to stop Social Security </vt:lpstr>
      <vt:lpstr>Spousal benefits, special exceptions and disability payments</vt:lpstr>
      <vt:lpstr>Spousal benefits</vt:lpstr>
      <vt:lpstr>Spousal benefits</vt:lpstr>
      <vt:lpstr>Spousal benefits</vt:lpstr>
      <vt:lpstr>Survivor benefits</vt:lpstr>
      <vt:lpstr>Survivor benefit</vt:lpstr>
      <vt:lpstr>Divorcee benefits</vt:lpstr>
      <vt:lpstr>PowerPoint Presentation</vt:lpstr>
      <vt:lpstr>PowerPoint Presentation</vt:lpstr>
      <vt:lpstr>Appendix: Medicare</vt:lpstr>
      <vt:lpstr>Navigating Medicare</vt:lpstr>
      <vt:lpstr>Quick facts</vt:lpstr>
      <vt:lpstr>Medicare Coverage</vt:lpstr>
      <vt:lpstr>Medicare Costs (2026) </vt:lpstr>
      <vt:lpstr>Medicare premiums increase at higher  income levels</vt:lpstr>
      <vt:lpstr>Understanding supplemental coverage</vt:lpstr>
      <vt:lpstr>Two paths to supplemental coverage</vt:lpstr>
      <vt:lpstr>Enrolling in Medicare</vt:lpstr>
      <vt:lpstr>Open enrollment periods</vt:lpstr>
      <vt:lpstr>Late enrollment penalties may apply</vt:lpstr>
      <vt:lpstr>Late enrollment penalties may apply</vt:lpstr>
      <vt:lpstr>Bridging the gap for early retirement</vt:lpstr>
      <vt:lpstr>PowerPoint Presentation</vt:lpstr>
      <vt:lpstr>Appendix: Case studies</vt:lpstr>
      <vt:lpstr>Insuring for a long life</vt:lpstr>
      <vt:lpstr>Protecting your biggest retirement asset</vt:lpstr>
      <vt:lpstr>Balancing financial and emotional concerns</vt:lpstr>
      <vt:lpstr>Leaving a legacy</vt:lpstr>
      <vt:lpstr>Investing Social Security payments</vt:lpstr>
      <vt:lpstr>Options for couples</vt:lpstr>
      <vt:lpstr>Appendix: Social Security</vt:lpstr>
      <vt:lpstr>Family benefits</vt:lpstr>
      <vt:lpstr>Family benefits</vt:lpstr>
      <vt:lpstr>Disability benefits</vt:lpstr>
      <vt:lpstr>Disability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Behan, Savannah</dc:creator>
  <cp:lastModifiedBy>Behan, Savannah</cp:lastModifiedBy>
  <cp:revision>1</cp:revision>
  <dcterms:created xsi:type="dcterms:W3CDTF">2026-01-08T21:16:00Z</dcterms:created>
  <dcterms:modified xsi:type="dcterms:W3CDTF">2026-02-03T15:10:09Z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E896B3A2-9515-4953-A5D9-7395BE91556B</vt:lpwstr>
  </property>
  <property fmtid="{D5CDD505-2E9C-101B-9397-08002B2CF9AE}" pid="3" name="ArticulatePath">
    <vt:lpwstr>Presentation8</vt:lpwstr>
  </property>
</Properties>
</file>