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2D8_FE2633AF.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3"/>
  </p:sldMasterIdLst>
  <p:notesMasterIdLst>
    <p:notesMasterId r:id="rId44"/>
  </p:notesMasterIdLst>
  <p:handoutMasterIdLst>
    <p:handoutMasterId r:id="rId45"/>
  </p:handoutMasterIdLst>
  <p:sldIdLst>
    <p:sldId id="735" r:id="rId14"/>
    <p:sldId id="855" r:id="rId15"/>
    <p:sldId id="845" r:id="rId16"/>
    <p:sldId id="709" r:id="rId17"/>
    <p:sldId id="824" r:id="rId18"/>
    <p:sldId id="833" r:id="rId19"/>
    <p:sldId id="706" r:id="rId20"/>
    <p:sldId id="848" r:id="rId21"/>
    <p:sldId id="711" r:id="rId22"/>
    <p:sldId id="847" r:id="rId23"/>
    <p:sldId id="712" r:id="rId24"/>
    <p:sldId id="856" r:id="rId25"/>
    <p:sldId id="450" r:id="rId26"/>
    <p:sldId id="716" r:id="rId27"/>
    <p:sldId id="714" r:id="rId28"/>
    <p:sldId id="715" r:id="rId29"/>
    <p:sldId id="718" r:id="rId30"/>
    <p:sldId id="719" r:id="rId31"/>
    <p:sldId id="710" r:id="rId32"/>
    <p:sldId id="852" r:id="rId33"/>
    <p:sldId id="854" r:id="rId34"/>
    <p:sldId id="456" r:id="rId35"/>
    <p:sldId id="846" r:id="rId36"/>
    <p:sldId id="851" r:id="rId37"/>
    <p:sldId id="728" r:id="rId38"/>
    <p:sldId id="702" r:id="rId39"/>
    <p:sldId id="849" r:id="rId40"/>
    <p:sldId id="736" r:id="rId41"/>
    <p:sldId id="853" r:id="rId42"/>
    <p:sldId id="737" r:id="rId43"/>
  </p:sldIdLst>
  <p:sldSz cx="9144000" cy="6858000" type="screen4x3"/>
  <p:notesSz cx="7315200" cy="9601200"/>
  <p:custDataLst>
    <p:custData r:id="rId11"/>
    <p:custData r:id="rId7"/>
    <p:custData r:id="rId9"/>
    <p:custData r:id="rId10"/>
    <p:custData r:id="rId12"/>
    <p:custData r:id="rId6"/>
    <p:custData r:id="rId8"/>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41A56A1-7348-4D7E-AE82-7E136A3ABBD8}">
          <p14:sldIdLst>
            <p14:sldId id="735"/>
            <p14:sldId id="855"/>
            <p14:sldId id="845"/>
            <p14:sldId id="709"/>
            <p14:sldId id="824"/>
            <p14:sldId id="833"/>
            <p14:sldId id="706"/>
            <p14:sldId id="848"/>
            <p14:sldId id="711"/>
            <p14:sldId id="847"/>
            <p14:sldId id="712"/>
            <p14:sldId id="856"/>
            <p14:sldId id="450"/>
            <p14:sldId id="716"/>
            <p14:sldId id="714"/>
            <p14:sldId id="715"/>
            <p14:sldId id="718"/>
            <p14:sldId id="719"/>
            <p14:sldId id="710"/>
            <p14:sldId id="852"/>
            <p14:sldId id="854"/>
            <p14:sldId id="456"/>
            <p14:sldId id="846"/>
            <p14:sldId id="851"/>
          </p14:sldIdLst>
        </p14:section>
        <p14:section name="Summary" id="{C2CA6573-5B8A-4423-A8D7-330927BA9767}">
          <p14:sldIdLst>
            <p14:sldId id="728"/>
            <p14:sldId id="702"/>
            <p14:sldId id="849"/>
            <p14:sldId id="736"/>
            <p14:sldId id="853"/>
            <p14:sldId id="737"/>
          </p14:sldIdLst>
        </p14:section>
      </p14:sectionLst>
    </p:ext>
    <p:ext uri="{EFAFB233-063F-42B5-8137-9DF3F51BA10A}">
      <p15:sldGuideLst xmlns:p15="http://schemas.microsoft.com/office/powerpoint/2012/main">
        <p15:guide id="2" pos="1508" userDrawn="1">
          <p15:clr>
            <a:srgbClr val="A4A3A4"/>
          </p15:clr>
        </p15:guide>
        <p15:guide id="4" orient="horz" pos="4107" userDrawn="1">
          <p15:clr>
            <a:srgbClr val="A4A3A4"/>
          </p15:clr>
        </p15:guide>
        <p15:guide id="5" pos="174" userDrawn="1">
          <p15:clr>
            <a:srgbClr val="A4A3A4"/>
          </p15:clr>
        </p15:guide>
        <p15:guide id="7" pos="5461" userDrawn="1">
          <p15:clr>
            <a:srgbClr val="A4A3A4"/>
          </p15:clr>
        </p15:guide>
        <p15:guide id="12" orient="horz" pos="4128" userDrawn="1">
          <p15:clr>
            <a:srgbClr val="A4A3A4"/>
          </p15:clr>
        </p15:guide>
        <p15:guide id="13" pos="3000" userDrawn="1">
          <p15:clr>
            <a:srgbClr val="A4A3A4"/>
          </p15:clr>
        </p15:guide>
        <p15:guide id="14" pos="1344" userDrawn="1">
          <p15:clr>
            <a:srgbClr val="A4A3A4"/>
          </p15:clr>
        </p15:guide>
        <p15:guide id="16" orient="horz" pos="2616" userDrawn="1">
          <p15:clr>
            <a:srgbClr val="A4A3A4"/>
          </p15:clr>
        </p15:guide>
        <p15:guide id="21" pos="2372" userDrawn="1">
          <p15:clr>
            <a:srgbClr val="A4A3A4"/>
          </p15:clr>
        </p15:guide>
        <p15:guide id="22" pos="5568" userDrawn="1">
          <p15:clr>
            <a:srgbClr val="A4A3A4"/>
          </p15:clr>
        </p15:guide>
        <p15:guide id="23" pos="284" userDrawn="1">
          <p15:clr>
            <a:srgbClr val="A4A3A4"/>
          </p15:clr>
        </p15:guide>
        <p15:guide id="24" pos="1755" userDrawn="1">
          <p15:clr>
            <a:srgbClr val="A4A3A4"/>
          </p15:clr>
        </p15:guide>
        <p15:guide id="25" orient="horz" pos="409" userDrawn="1">
          <p15:clr>
            <a:srgbClr val="A4A3A4"/>
          </p15:clr>
        </p15:guide>
        <p15:guide id="26" orient="horz" pos="4073" userDrawn="1">
          <p15:clr>
            <a:srgbClr val="A4A3A4"/>
          </p15:clr>
        </p15:guide>
        <p15:guide id="27" orient="horz" pos="4320" userDrawn="1">
          <p15:clr>
            <a:srgbClr val="A4A3A4"/>
          </p15:clr>
        </p15:guide>
        <p15:guide id="28" orient="horz" pos="3168" userDrawn="1">
          <p15:clr>
            <a:srgbClr val="A4A3A4"/>
          </p15:clr>
        </p15:guide>
        <p15:guide id="29" orient="horz" pos="4200" userDrawn="1">
          <p15:clr>
            <a:srgbClr val="A4A3A4"/>
          </p15:clr>
        </p15:guide>
        <p15:guide id="30" pos="5589"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A73D77-8DDA-AEE3-33B7-65B422B9A26C}" name="Columbus, Shelby" initials="CS" userId="S::Shelby.Columbus@franklintempleton.com::6c179fb7-0d04-43f9-96be-fbfc11f8da4c" providerId="AD"/>
  <p188:author id="{144B83F5-DD55-D6A7-3A74-DBEB2FE68AC6}" name="Clark, Amanda" initials="CA" userId="S::amanda.clark@franklintempleton.com::8b479065-5fdd-48c5-8985-88fb6e91efe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ntley, Laura" initials="BL" lastIdx="3" clrIdx="0"/>
  <p:cmAuthor id="2" name="Andrzejewska, Maria" initials="AM" lastIdx="6" clrIdx="1">
    <p:extLst>
      <p:ext uri="{19B8F6BF-5375-455C-9EA6-DF929625EA0E}">
        <p15:presenceInfo xmlns:p15="http://schemas.microsoft.com/office/powerpoint/2012/main" userId="S::maria.andrzejewska@franklintempleton.com::8b562a08-03f7-483e-86ef-4f49773980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8CAB"/>
    <a:srgbClr val="F28E00"/>
    <a:srgbClr val="F7BB66"/>
    <a:srgbClr val="C3C3C3"/>
    <a:srgbClr val="C7ECF5"/>
    <a:srgbClr val="C5B9A7"/>
    <a:srgbClr val="898F65"/>
    <a:srgbClr val="F7C698"/>
    <a:srgbClr val="CC0066"/>
    <a:srgbClr val="BAD5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84" autoAdjust="0"/>
    <p:restoredTop sz="94660"/>
  </p:normalViewPr>
  <p:slideViewPr>
    <p:cSldViewPr snapToGrid="0">
      <p:cViewPr varScale="1">
        <p:scale>
          <a:sx n="105" d="100"/>
          <a:sy n="105" d="100"/>
        </p:scale>
        <p:origin x="1992" y="96"/>
      </p:cViewPr>
      <p:guideLst>
        <p:guide pos="1508"/>
        <p:guide orient="horz" pos="4107"/>
        <p:guide pos="174"/>
        <p:guide pos="5461"/>
        <p:guide orient="horz" pos="4128"/>
        <p:guide pos="3000"/>
        <p:guide pos="1344"/>
        <p:guide orient="horz" pos="2616"/>
        <p:guide pos="2372"/>
        <p:guide pos="5568"/>
        <p:guide pos="284"/>
        <p:guide pos="1755"/>
        <p:guide orient="horz" pos="409"/>
        <p:guide orient="horz" pos="4073"/>
        <p:guide orient="horz" pos="4320"/>
        <p:guide orient="horz" pos="3168"/>
        <p:guide orient="horz" pos="4200"/>
        <p:guide pos="5589"/>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customXml" Target="../customXml/item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handoutMaster" Target="handoutMasters/handoutMaster1.xml"/><Relationship Id="rId53" Type="http://schemas.microsoft.com/office/2018/10/relationships/authors" Target="authors.xml"/><Relationship Id="rId5" Type="http://schemas.openxmlformats.org/officeDocument/2006/relationships/customXml" Target="../customXml/item5.xml"/><Relationship Id="rId10" Type="http://schemas.openxmlformats.org/officeDocument/2006/relationships/customXml" Target="../customXml/item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notesMaster" Target="notesMasters/notesMaster1.xml"/><Relationship Id="rId52"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tags" Target="tags/tag1.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k, Amanda" userId="8b479065-5fdd-48c5-8985-88fb6e91efeb" providerId="ADAL" clId="{A20D012B-01CE-4D8C-AC6B-21292D2FFF71}"/>
    <pc:docChg chg="undo redo custSel modSld sldOrd">
      <pc:chgData name="Clark, Amanda" userId="8b479065-5fdd-48c5-8985-88fb6e91efeb" providerId="ADAL" clId="{A20D012B-01CE-4D8C-AC6B-21292D2FFF71}" dt="2024-07-03T17:45:54.810" v="145"/>
      <pc:docMkLst>
        <pc:docMk/>
      </pc:docMkLst>
      <pc:sldChg chg="delCm">
        <pc:chgData name="Clark, Amanda" userId="8b479065-5fdd-48c5-8985-88fb6e91efeb" providerId="ADAL" clId="{A20D012B-01CE-4D8C-AC6B-21292D2FFF71}" dt="2024-06-21T19:45:15.806" v="108"/>
        <pc:sldMkLst>
          <pc:docMk/>
          <pc:sldMk cId="1676965122" sldId="450"/>
        </pc:sldMkLst>
        <pc:extLst>
          <p:ext xmlns:p="http://schemas.openxmlformats.org/presentationml/2006/main" uri="{D6D511B9-2390-475A-947B-AFAB55BFBCF1}">
            <pc226:cmChg xmlns:pc226="http://schemas.microsoft.com/office/powerpoint/2022/06/main/command" chg="del">
              <pc226:chgData name="Clark, Amanda" userId="8b479065-5fdd-48c5-8985-88fb6e91efeb" providerId="ADAL" clId="{A20D012B-01CE-4D8C-AC6B-21292D2FFF71}" dt="2024-06-21T19:45:15.806" v="108"/>
              <pc2:cmMkLst xmlns:pc2="http://schemas.microsoft.com/office/powerpoint/2019/9/main/command">
                <pc:docMk/>
                <pc:sldMk cId="1676965122" sldId="450"/>
                <pc2:cmMk id="{29FF5F76-3A22-427F-8AAC-3E7CCF3F425F}"/>
              </pc2:cmMkLst>
            </pc226:cmChg>
          </p:ext>
        </pc:extLst>
      </pc:sldChg>
      <pc:sldChg chg="modSp mod ord delCm">
        <pc:chgData name="Clark, Amanda" userId="8b479065-5fdd-48c5-8985-88fb6e91efeb" providerId="ADAL" clId="{A20D012B-01CE-4D8C-AC6B-21292D2FFF71}" dt="2024-06-21T19:44:26.902" v="98"/>
        <pc:sldMkLst>
          <pc:docMk/>
          <pc:sldMk cId="2366843886" sldId="702"/>
        </pc:sldMkLst>
        <pc:spChg chg="mod">
          <ac:chgData name="Clark, Amanda" userId="8b479065-5fdd-48c5-8985-88fb6e91efeb" providerId="ADAL" clId="{A20D012B-01CE-4D8C-AC6B-21292D2FFF71}" dt="2024-06-21T19:43:25.806" v="96" actId="20577"/>
          <ac:spMkLst>
            <pc:docMk/>
            <pc:sldMk cId="2366843886" sldId="702"/>
            <ac:spMk id="6" creationId="{028F9D82-3D58-42D6-BC5F-5D8554547734}"/>
          </ac:spMkLst>
        </pc:spChg>
        <pc:extLst>
          <p:ext xmlns:p="http://schemas.openxmlformats.org/presentationml/2006/main" uri="{D6D511B9-2390-475A-947B-AFAB55BFBCF1}">
            <pc226:cmChg xmlns:pc226="http://schemas.microsoft.com/office/powerpoint/2022/06/main/command" chg="del">
              <pc226:chgData name="Clark, Amanda" userId="8b479065-5fdd-48c5-8985-88fb6e91efeb" providerId="ADAL" clId="{A20D012B-01CE-4D8C-AC6B-21292D2FFF71}" dt="2024-06-21T19:42:52.016" v="92"/>
              <pc2:cmMkLst xmlns:pc2="http://schemas.microsoft.com/office/powerpoint/2019/9/main/command">
                <pc:docMk/>
                <pc:sldMk cId="2366843886" sldId="702"/>
                <pc2:cmMk id="{0F1EF3CF-ACCB-433F-813C-9CABCB1DB450}"/>
              </pc2:cmMkLst>
            </pc226:cmChg>
          </p:ext>
        </pc:extLst>
      </pc:sldChg>
      <pc:sldChg chg="delCm">
        <pc:chgData name="Clark, Amanda" userId="8b479065-5fdd-48c5-8985-88fb6e91efeb" providerId="ADAL" clId="{A20D012B-01CE-4D8C-AC6B-21292D2FFF71}" dt="2024-06-21T19:45:06.260" v="106"/>
        <pc:sldMkLst>
          <pc:docMk/>
          <pc:sldMk cId="2993865217" sldId="710"/>
        </pc:sldMkLst>
        <pc:extLst>
          <p:ext xmlns:p="http://schemas.openxmlformats.org/presentationml/2006/main" uri="{D6D511B9-2390-475A-947B-AFAB55BFBCF1}">
            <pc226:cmChg xmlns:pc226="http://schemas.microsoft.com/office/powerpoint/2022/06/main/command" chg="del">
              <pc226:chgData name="Clark, Amanda" userId="8b479065-5fdd-48c5-8985-88fb6e91efeb" providerId="ADAL" clId="{A20D012B-01CE-4D8C-AC6B-21292D2FFF71}" dt="2024-06-21T19:45:06.260" v="106"/>
              <pc2:cmMkLst xmlns:pc2="http://schemas.microsoft.com/office/powerpoint/2019/9/main/command">
                <pc:docMk/>
                <pc:sldMk cId="2993865217" sldId="710"/>
                <pc2:cmMk id="{B05EE59E-8258-4735-AFE0-D34F21F61EB8}"/>
              </pc2:cmMkLst>
            </pc226:cmChg>
          </p:ext>
        </pc:extLst>
      </pc:sldChg>
      <pc:sldChg chg="delCm">
        <pc:chgData name="Clark, Amanda" userId="8b479065-5fdd-48c5-8985-88fb6e91efeb" providerId="ADAL" clId="{A20D012B-01CE-4D8C-AC6B-21292D2FFF71}" dt="2024-06-21T19:45:11.050" v="107"/>
        <pc:sldMkLst>
          <pc:docMk/>
          <pc:sldMk cId="1546537623" sldId="715"/>
        </pc:sldMkLst>
        <pc:extLst>
          <p:ext xmlns:p="http://schemas.openxmlformats.org/presentationml/2006/main" uri="{D6D511B9-2390-475A-947B-AFAB55BFBCF1}">
            <pc226:cmChg xmlns:pc226="http://schemas.microsoft.com/office/powerpoint/2022/06/main/command" chg="del">
              <pc226:chgData name="Clark, Amanda" userId="8b479065-5fdd-48c5-8985-88fb6e91efeb" providerId="ADAL" clId="{A20D012B-01CE-4D8C-AC6B-21292D2FFF71}" dt="2024-06-21T19:45:11.050" v="107"/>
              <pc2:cmMkLst xmlns:pc2="http://schemas.microsoft.com/office/powerpoint/2019/9/main/command">
                <pc:docMk/>
                <pc:sldMk cId="1546537623" sldId="715"/>
                <pc2:cmMk id="{6082A7BC-3F89-4EFA-ACF1-2C7EA288BABB}"/>
              </pc2:cmMkLst>
            </pc226:cmChg>
          </p:ext>
        </pc:extLst>
      </pc:sldChg>
      <pc:sldChg chg="modSp mod">
        <pc:chgData name="Clark, Amanda" userId="8b479065-5fdd-48c5-8985-88fb6e91efeb" providerId="ADAL" clId="{A20D012B-01CE-4D8C-AC6B-21292D2FFF71}" dt="2024-06-21T19:38:32.266" v="16" actId="20577"/>
        <pc:sldMkLst>
          <pc:docMk/>
          <pc:sldMk cId="2063818782" sldId="716"/>
        </pc:sldMkLst>
        <pc:spChg chg="mod">
          <ac:chgData name="Clark, Amanda" userId="8b479065-5fdd-48c5-8985-88fb6e91efeb" providerId="ADAL" clId="{A20D012B-01CE-4D8C-AC6B-21292D2FFF71}" dt="2024-06-21T19:38:32.266" v="16" actId="20577"/>
          <ac:spMkLst>
            <pc:docMk/>
            <pc:sldMk cId="2063818782" sldId="716"/>
            <ac:spMk id="9" creationId="{D72C997F-A7E2-493D-AAF5-4FBDEE7CF984}"/>
          </ac:spMkLst>
        </pc:spChg>
      </pc:sldChg>
      <pc:sldChg chg="modSp mod">
        <pc:chgData name="Clark, Amanda" userId="8b479065-5fdd-48c5-8985-88fb6e91efeb" providerId="ADAL" clId="{A20D012B-01CE-4D8C-AC6B-21292D2FFF71}" dt="2024-06-21T19:39:08.369" v="26" actId="20577"/>
        <pc:sldMkLst>
          <pc:docMk/>
          <pc:sldMk cId="3302060661" sldId="718"/>
        </pc:sldMkLst>
        <pc:spChg chg="mod">
          <ac:chgData name="Clark, Amanda" userId="8b479065-5fdd-48c5-8985-88fb6e91efeb" providerId="ADAL" clId="{A20D012B-01CE-4D8C-AC6B-21292D2FFF71}" dt="2024-06-21T19:39:08.369" v="26" actId="20577"/>
          <ac:spMkLst>
            <pc:docMk/>
            <pc:sldMk cId="3302060661" sldId="718"/>
            <ac:spMk id="9" creationId="{D72C997F-A7E2-493D-AAF5-4FBDEE7CF984}"/>
          </ac:spMkLst>
        </pc:spChg>
        <pc:spChg chg="mod">
          <ac:chgData name="Clark, Amanda" userId="8b479065-5fdd-48c5-8985-88fb6e91efeb" providerId="ADAL" clId="{A20D012B-01CE-4D8C-AC6B-21292D2FFF71}" dt="2024-06-21T19:39:04.268" v="23" actId="20577"/>
          <ac:spMkLst>
            <pc:docMk/>
            <pc:sldMk cId="3302060661" sldId="718"/>
            <ac:spMk id="12" creationId="{E27524BD-E3AE-4067-917A-C08AADC093AC}"/>
          </ac:spMkLst>
        </pc:spChg>
      </pc:sldChg>
      <pc:sldChg chg="modSp mod">
        <pc:chgData name="Clark, Amanda" userId="8b479065-5fdd-48c5-8985-88fb6e91efeb" providerId="ADAL" clId="{A20D012B-01CE-4D8C-AC6B-21292D2FFF71}" dt="2024-06-21T19:48:21.673" v="144" actId="20577"/>
        <pc:sldMkLst>
          <pc:docMk/>
          <pc:sldMk cId="340199671" sldId="719"/>
        </pc:sldMkLst>
        <pc:spChg chg="mod">
          <ac:chgData name="Clark, Amanda" userId="8b479065-5fdd-48c5-8985-88fb6e91efeb" providerId="ADAL" clId="{A20D012B-01CE-4D8C-AC6B-21292D2FFF71}" dt="2024-06-21T19:48:21.673" v="144" actId="20577"/>
          <ac:spMkLst>
            <pc:docMk/>
            <pc:sldMk cId="340199671" sldId="719"/>
            <ac:spMk id="9" creationId="{D72C997F-A7E2-493D-AAF5-4FBDEE7CF984}"/>
          </ac:spMkLst>
        </pc:spChg>
      </pc:sldChg>
      <pc:sldChg chg="modCm">
        <pc:chgData name="Clark, Amanda" userId="8b479065-5fdd-48c5-8985-88fb6e91efeb" providerId="ADAL" clId="{A20D012B-01CE-4D8C-AC6B-21292D2FFF71}" dt="2024-06-21T19:44:39.922" v="99"/>
        <pc:sldMkLst>
          <pc:docMk/>
          <pc:sldMk cId="4263916463" sldId="728"/>
        </pc:sldMkLst>
        <pc:extLst>
          <p:ext xmlns:p="http://schemas.openxmlformats.org/presentationml/2006/main" uri="{D6D511B9-2390-475A-947B-AFAB55BFBCF1}">
            <pc226:cmChg xmlns:pc226="http://schemas.microsoft.com/office/powerpoint/2022/06/main/command" chg="mod">
              <pc226:chgData name="Clark, Amanda" userId="8b479065-5fdd-48c5-8985-88fb6e91efeb" providerId="ADAL" clId="{A20D012B-01CE-4D8C-AC6B-21292D2FFF71}" dt="2024-06-21T19:44:39.922" v="99"/>
              <pc2:cmMkLst xmlns:pc2="http://schemas.microsoft.com/office/powerpoint/2019/9/main/command">
                <pc:docMk/>
                <pc:sldMk cId="4263916463" sldId="728"/>
                <pc2:cmMk id="{B3A5A85D-0A47-44EE-B384-0099E1FEF3F6}"/>
              </pc2:cmMkLst>
            </pc226:cmChg>
          </p:ext>
        </pc:extLst>
      </pc:sldChg>
      <pc:sldChg chg="delCm">
        <pc:chgData name="Clark, Amanda" userId="8b479065-5fdd-48c5-8985-88fb6e91efeb" providerId="ADAL" clId="{A20D012B-01CE-4D8C-AC6B-21292D2FFF71}" dt="2024-06-21T19:44:57.145" v="104"/>
        <pc:sldMkLst>
          <pc:docMk/>
          <pc:sldMk cId="2288463851" sldId="736"/>
        </pc:sldMkLst>
        <pc:extLst>
          <p:ext xmlns:p="http://schemas.openxmlformats.org/presentationml/2006/main" uri="{D6D511B9-2390-475A-947B-AFAB55BFBCF1}">
            <pc226:cmChg xmlns:pc226="http://schemas.microsoft.com/office/powerpoint/2022/06/main/command" chg="del">
              <pc226:chgData name="Clark, Amanda" userId="8b479065-5fdd-48c5-8985-88fb6e91efeb" providerId="ADAL" clId="{A20D012B-01CE-4D8C-AC6B-21292D2FFF71}" dt="2024-06-21T19:44:55.454" v="103"/>
              <pc2:cmMkLst xmlns:pc2="http://schemas.microsoft.com/office/powerpoint/2019/9/main/command">
                <pc:docMk/>
                <pc:sldMk cId="2288463851" sldId="736"/>
                <pc2:cmMk id="{38870358-0870-4A37-9116-07740C24A1EA}"/>
              </pc2:cmMkLst>
            </pc226:cmChg>
            <pc226:cmChg xmlns:pc226="http://schemas.microsoft.com/office/powerpoint/2022/06/main/command" chg="del">
              <pc226:chgData name="Clark, Amanda" userId="8b479065-5fdd-48c5-8985-88fb6e91efeb" providerId="ADAL" clId="{A20D012B-01CE-4D8C-AC6B-21292D2FFF71}" dt="2024-06-21T19:44:57.145" v="104"/>
              <pc2:cmMkLst xmlns:pc2="http://schemas.microsoft.com/office/powerpoint/2019/9/main/command">
                <pc:docMk/>
                <pc:sldMk cId="2288463851" sldId="736"/>
                <pc2:cmMk id="{24357DAD-0E18-46DE-8F39-39E2A74FC0B0}"/>
              </pc2:cmMkLst>
            </pc226:cmChg>
          </p:ext>
        </pc:extLst>
      </pc:sldChg>
      <pc:sldChg chg="modSp mod">
        <pc:chgData name="Clark, Amanda" userId="8b479065-5fdd-48c5-8985-88fb6e91efeb" providerId="ADAL" clId="{A20D012B-01CE-4D8C-AC6B-21292D2FFF71}" dt="2024-06-21T19:42:29.500" v="90" actId="1076"/>
        <pc:sldMkLst>
          <pc:docMk/>
          <pc:sldMk cId="1236134654" sldId="737"/>
        </pc:sldMkLst>
        <pc:spChg chg="mod">
          <ac:chgData name="Clark, Amanda" userId="8b479065-5fdd-48c5-8985-88fb6e91efeb" providerId="ADAL" clId="{A20D012B-01CE-4D8C-AC6B-21292D2FFF71}" dt="2024-06-21T19:42:29.500" v="90" actId="1076"/>
          <ac:spMkLst>
            <pc:docMk/>
            <pc:sldMk cId="1236134654" sldId="737"/>
            <ac:spMk id="7" creationId="{5D6A0314-A289-44AC-BA3C-4FA9B5E543A1}"/>
          </ac:spMkLst>
        </pc:spChg>
        <pc:picChg chg="mod">
          <ac:chgData name="Clark, Amanda" userId="8b479065-5fdd-48c5-8985-88fb6e91efeb" providerId="ADAL" clId="{A20D012B-01CE-4D8C-AC6B-21292D2FFF71}" dt="2024-06-21T19:42:23.117" v="89" actId="1440"/>
          <ac:picMkLst>
            <pc:docMk/>
            <pc:sldMk cId="1236134654" sldId="737"/>
            <ac:picMk id="11" creationId="{004DBD32-569D-92C6-EF53-007E9FFD808C}"/>
          </ac:picMkLst>
        </pc:picChg>
      </pc:sldChg>
      <pc:sldChg chg="modSp mod delCm">
        <pc:chgData name="Clark, Amanda" userId="8b479065-5fdd-48c5-8985-88fb6e91efeb" providerId="ADAL" clId="{A20D012B-01CE-4D8C-AC6B-21292D2FFF71}" dt="2024-06-21T19:45:26.916" v="111"/>
        <pc:sldMkLst>
          <pc:docMk/>
          <pc:sldMk cId="3043380639" sldId="833"/>
        </pc:sldMkLst>
        <pc:spChg chg="mod">
          <ac:chgData name="Clark, Amanda" userId="8b479065-5fdd-48c5-8985-88fb6e91efeb" providerId="ADAL" clId="{A20D012B-01CE-4D8C-AC6B-21292D2FFF71}" dt="2024-06-21T19:36:40.546" v="0" actId="20577"/>
          <ac:spMkLst>
            <pc:docMk/>
            <pc:sldMk cId="3043380639" sldId="833"/>
            <ac:spMk id="19" creationId="{18365E1F-BF74-DB13-BF74-468A3C8D5E60}"/>
          </ac:spMkLst>
        </pc:spChg>
        <pc:extLst>
          <p:ext xmlns:p="http://schemas.openxmlformats.org/presentationml/2006/main" uri="{D6D511B9-2390-475A-947B-AFAB55BFBCF1}">
            <pc226:cmChg xmlns:pc226="http://schemas.microsoft.com/office/powerpoint/2022/06/main/command" chg="del">
              <pc226:chgData name="Clark, Amanda" userId="8b479065-5fdd-48c5-8985-88fb6e91efeb" providerId="ADAL" clId="{A20D012B-01CE-4D8C-AC6B-21292D2FFF71}" dt="2024-06-21T19:45:26.916" v="111"/>
              <pc2:cmMkLst xmlns:pc2="http://schemas.microsoft.com/office/powerpoint/2019/9/main/command">
                <pc:docMk/>
                <pc:sldMk cId="3043380639" sldId="833"/>
                <pc2:cmMk id="{F5ED50FF-E3BC-46C3-A39D-CADC726BEB25}"/>
              </pc2:cmMkLst>
            </pc226:cmChg>
          </p:ext>
        </pc:extLst>
      </pc:sldChg>
      <pc:sldChg chg="delCm">
        <pc:chgData name="Clark, Amanda" userId="8b479065-5fdd-48c5-8985-88fb6e91efeb" providerId="ADAL" clId="{A20D012B-01CE-4D8C-AC6B-21292D2FFF71}" dt="2024-07-03T17:45:54.810" v="145"/>
        <pc:sldMkLst>
          <pc:docMk/>
          <pc:sldMk cId="1512087335" sldId="845"/>
        </pc:sldMkLst>
        <pc:extLst>
          <p:ext xmlns:p="http://schemas.openxmlformats.org/presentationml/2006/main" uri="{D6D511B9-2390-475A-947B-AFAB55BFBCF1}">
            <pc226:cmChg xmlns:pc226="http://schemas.microsoft.com/office/powerpoint/2022/06/main/command" chg="del">
              <pc226:chgData name="Clark, Amanda" userId="8b479065-5fdd-48c5-8985-88fb6e91efeb" providerId="ADAL" clId="{A20D012B-01CE-4D8C-AC6B-21292D2FFF71}" dt="2024-07-03T17:45:54.810" v="145"/>
              <pc2:cmMkLst xmlns:pc2="http://schemas.microsoft.com/office/powerpoint/2019/9/main/command">
                <pc:docMk/>
                <pc:sldMk cId="1512087335" sldId="845"/>
                <pc2:cmMk id="{E1A3C5DA-9419-4959-949B-E61E0ACE498B}"/>
              </pc2:cmMkLst>
            </pc226:cmChg>
          </p:ext>
        </pc:extLst>
      </pc:sldChg>
      <pc:sldChg chg="delCm">
        <pc:chgData name="Clark, Amanda" userId="8b479065-5fdd-48c5-8985-88fb6e91efeb" providerId="ADAL" clId="{A20D012B-01CE-4D8C-AC6B-21292D2FFF71}" dt="2024-06-21T19:44:50.623" v="102"/>
        <pc:sldMkLst>
          <pc:docMk/>
          <pc:sldMk cId="1583836418" sldId="846"/>
        </pc:sldMkLst>
        <pc:extLst>
          <p:ext xmlns:p="http://schemas.openxmlformats.org/presentationml/2006/main" uri="{D6D511B9-2390-475A-947B-AFAB55BFBCF1}">
            <pc226:cmChg xmlns:pc226="http://schemas.microsoft.com/office/powerpoint/2022/06/main/command" chg="del">
              <pc226:chgData name="Clark, Amanda" userId="8b479065-5fdd-48c5-8985-88fb6e91efeb" providerId="ADAL" clId="{A20D012B-01CE-4D8C-AC6B-21292D2FFF71}" dt="2024-06-21T19:44:50.623" v="102"/>
              <pc2:cmMkLst xmlns:pc2="http://schemas.microsoft.com/office/powerpoint/2019/9/main/command">
                <pc:docMk/>
                <pc:sldMk cId="1583836418" sldId="846"/>
                <pc2:cmMk id="{35FBB54C-6256-46B8-A67A-70BFB67E28DD}"/>
              </pc2:cmMkLst>
            </pc226:cmChg>
          </p:ext>
        </pc:extLst>
      </pc:sldChg>
      <pc:sldChg chg="modSp mod">
        <pc:chgData name="Clark, Amanda" userId="8b479065-5fdd-48c5-8985-88fb6e91efeb" providerId="ADAL" clId="{A20D012B-01CE-4D8C-AC6B-21292D2FFF71}" dt="2024-06-21T19:48:03.996" v="138" actId="20577"/>
        <pc:sldMkLst>
          <pc:docMk/>
          <pc:sldMk cId="2864386937" sldId="847"/>
        </pc:sldMkLst>
        <pc:spChg chg="mod">
          <ac:chgData name="Clark, Amanda" userId="8b479065-5fdd-48c5-8985-88fb6e91efeb" providerId="ADAL" clId="{A20D012B-01CE-4D8C-AC6B-21292D2FFF71}" dt="2024-06-21T19:48:03.996" v="138" actId="20577"/>
          <ac:spMkLst>
            <pc:docMk/>
            <pc:sldMk cId="2864386937" sldId="847"/>
            <ac:spMk id="3" creationId="{D0F98254-8455-126D-29AA-2EBCC8594A21}"/>
          </ac:spMkLst>
        </pc:spChg>
      </pc:sldChg>
      <pc:sldChg chg="modSp mod delCm modCm">
        <pc:chgData name="Clark, Amanda" userId="8b479065-5fdd-48c5-8985-88fb6e91efeb" providerId="ADAL" clId="{A20D012B-01CE-4D8C-AC6B-21292D2FFF71}" dt="2024-06-21T19:45:23.473" v="110"/>
        <pc:sldMkLst>
          <pc:docMk/>
          <pc:sldMk cId="3216966130" sldId="848"/>
        </pc:sldMkLst>
        <pc:spChg chg="mod">
          <ac:chgData name="Clark, Amanda" userId="8b479065-5fdd-48c5-8985-88fb6e91efeb" providerId="ADAL" clId="{A20D012B-01CE-4D8C-AC6B-21292D2FFF71}" dt="2024-06-21T19:36:57.780" v="5" actId="20577"/>
          <ac:spMkLst>
            <pc:docMk/>
            <pc:sldMk cId="3216966130" sldId="848"/>
            <ac:spMk id="8" creationId="{878043C2-B8C9-5B56-46DB-A1B1FDD09DCD}"/>
          </ac:spMkLst>
        </pc:spChg>
        <pc:extLst>
          <p:ext xmlns:p="http://schemas.openxmlformats.org/presentationml/2006/main" uri="{D6D511B9-2390-475A-947B-AFAB55BFBCF1}">
            <pc226:cmChg xmlns:pc226="http://schemas.microsoft.com/office/powerpoint/2022/06/main/command" chg="del mod">
              <pc226:chgData name="Clark, Amanda" userId="8b479065-5fdd-48c5-8985-88fb6e91efeb" providerId="ADAL" clId="{A20D012B-01CE-4D8C-AC6B-21292D2FFF71}" dt="2024-06-21T19:45:23.473" v="110"/>
              <pc2:cmMkLst xmlns:pc2="http://schemas.microsoft.com/office/powerpoint/2019/9/main/command">
                <pc:docMk/>
                <pc:sldMk cId="3216966130" sldId="848"/>
                <pc2:cmMk id="{E588D83D-5F74-488D-BBD2-CCE569C91AC6}"/>
              </pc2:cmMkLst>
            </pc226:cmChg>
          </p:ext>
        </pc:extLst>
      </pc:sldChg>
      <pc:sldChg chg="delCm">
        <pc:chgData name="Clark, Amanda" userId="8b479065-5fdd-48c5-8985-88fb6e91efeb" providerId="ADAL" clId="{A20D012B-01CE-4D8C-AC6B-21292D2FFF71}" dt="2024-06-21T19:44:47.145" v="101"/>
        <pc:sldMkLst>
          <pc:docMk/>
          <pc:sldMk cId="2184246828" sldId="851"/>
        </pc:sldMkLst>
        <pc:extLst>
          <p:ext xmlns:p="http://schemas.openxmlformats.org/presentationml/2006/main" uri="{D6D511B9-2390-475A-947B-AFAB55BFBCF1}">
            <pc226:cmChg xmlns:pc226="http://schemas.microsoft.com/office/powerpoint/2022/06/main/command" chg="del">
              <pc226:chgData name="Clark, Amanda" userId="8b479065-5fdd-48c5-8985-88fb6e91efeb" providerId="ADAL" clId="{A20D012B-01CE-4D8C-AC6B-21292D2FFF71}" dt="2024-06-21T19:44:47.145" v="101"/>
              <pc2:cmMkLst xmlns:pc2="http://schemas.microsoft.com/office/powerpoint/2019/9/main/command">
                <pc:docMk/>
                <pc:sldMk cId="2184246828" sldId="851"/>
                <pc2:cmMk id="{486CAA6C-6BCB-4A1B-9326-E1F3F980C0DC}"/>
              </pc2:cmMkLst>
            </pc226:cmChg>
            <pc226:cmChg xmlns:pc226="http://schemas.microsoft.com/office/powerpoint/2022/06/main/command" chg="del">
              <pc226:chgData name="Clark, Amanda" userId="8b479065-5fdd-48c5-8985-88fb6e91efeb" providerId="ADAL" clId="{A20D012B-01CE-4D8C-AC6B-21292D2FFF71}" dt="2024-06-21T19:44:45.141" v="100"/>
              <pc2:cmMkLst xmlns:pc2="http://schemas.microsoft.com/office/powerpoint/2019/9/main/command">
                <pc:docMk/>
                <pc:sldMk cId="2184246828" sldId="851"/>
                <pc2:cmMk id="{5F23CB8D-847E-4074-A2A2-B92583A8DA54}"/>
              </pc2:cmMkLst>
            </pc226:cmChg>
          </p:ext>
        </pc:extLst>
      </pc:sldChg>
      <pc:sldChg chg="delCm">
        <pc:chgData name="Clark, Amanda" userId="8b479065-5fdd-48c5-8985-88fb6e91efeb" providerId="ADAL" clId="{A20D012B-01CE-4D8C-AC6B-21292D2FFF71}" dt="2024-06-21T19:45:03.002" v="105"/>
        <pc:sldMkLst>
          <pc:docMk/>
          <pc:sldMk cId="4087235605" sldId="852"/>
        </pc:sldMkLst>
        <pc:extLst>
          <p:ext xmlns:p="http://schemas.openxmlformats.org/presentationml/2006/main" uri="{D6D511B9-2390-475A-947B-AFAB55BFBCF1}">
            <pc226:cmChg xmlns:pc226="http://schemas.microsoft.com/office/powerpoint/2022/06/main/command" chg="del">
              <pc226:chgData name="Clark, Amanda" userId="8b479065-5fdd-48c5-8985-88fb6e91efeb" providerId="ADAL" clId="{A20D012B-01CE-4D8C-AC6B-21292D2FFF71}" dt="2024-06-21T19:45:03.002" v="105"/>
              <pc2:cmMkLst xmlns:pc2="http://schemas.microsoft.com/office/powerpoint/2019/9/main/command">
                <pc:docMk/>
                <pc:sldMk cId="4087235605" sldId="852"/>
                <pc2:cmMk id="{CC62812D-6657-4958-9B56-87611B07FCA5}"/>
              </pc2:cmMkLst>
            </pc226:cmChg>
          </p:ext>
        </pc:extLst>
      </pc:sldChg>
      <pc:sldChg chg="modSp mod">
        <pc:chgData name="Clark, Amanda" userId="8b479065-5fdd-48c5-8985-88fb6e91efeb" providerId="ADAL" clId="{A20D012B-01CE-4D8C-AC6B-21292D2FFF71}" dt="2024-06-21T19:40:53.353" v="74" actId="20577"/>
        <pc:sldMkLst>
          <pc:docMk/>
          <pc:sldMk cId="3862429855" sldId="854"/>
        </pc:sldMkLst>
        <pc:spChg chg="mod">
          <ac:chgData name="Clark, Amanda" userId="8b479065-5fdd-48c5-8985-88fb6e91efeb" providerId="ADAL" clId="{A20D012B-01CE-4D8C-AC6B-21292D2FFF71}" dt="2024-06-21T19:40:53.353" v="74" actId="20577"/>
          <ac:spMkLst>
            <pc:docMk/>
            <pc:sldMk cId="3862429855" sldId="854"/>
            <ac:spMk id="3" creationId="{CE56304E-F59A-6D33-A841-BD8969A7F2CD}"/>
          </ac:spMkLst>
        </pc:spChg>
        <pc:spChg chg="mod">
          <ac:chgData name="Clark, Amanda" userId="8b479065-5fdd-48c5-8985-88fb6e91efeb" providerId="ADAL" clId="{A20D012B-01CE-4D8C-AC6B-21292D2FFF71}" dt="2024-06-21T19:40:31.752" v="73" actId="20577"/>
          <ac:spMkLst>
            <pc:docMk/>
            <pc:sldMk cId="3862429855" sldId="854"/>
            <ac:spMk id="5" creationId="{9D2B0096-B26E-0B1A-A9D8-875AD277DCC4}"/>
          </ac:spMkLst>
        </pc:spChg>
      </pc:sldChg>
      <pc:sldChg chg="delCm">
        <pc:chgData name="Clark, Amanda" userId="8b479065-5fdd-48c5-8985-88fb6e91efeb" providerId="ADAL" clId="{A20D012B-01CE-4D8C-AC6B-21292D2FFF71}" dt="2024-06-21T19:45:31.439" v="112"/>
        <pc:sldMkLst>
          <pc:docMk/>
          <pc:sldMk cId="3284958680" sldId="855"/>
        </pc:sldMkLst>
        <pc:extLst>
          <p:ext xmlns:p="http://schemas.openxmlformats.org/presentationml/2006/main" uri="{D6D511B9-2390-475A-947B-AFAB55BFBCF1}">
            <pc226:cmChg xmlns:pc226="http://schemas.microsoft.com/office/powerpoint/2022/06/main/command" chg="del">
              <pc226:chgData name="Clark, Amanda" userId="8b479065-5fdd-48c5-8985-88fb6e91efeb" providerId="ADAL" clId="{A20D012B-01CE-4D8C-AC6B-21292D2FFF71}" dt="2024-06-21T19:45:31.439" v="112"/>
              <pc2:cmMkLst xmlns:pc2="http://schemas.microsoft.com/office/powerpoint/2019/9/main/command">
                <pc:docMk/>
                <pc:sldMk cId="3284958680" sldId="855"/>
                <pc2:cmMk id="{9FE7440D-DE34-458B-BA65-2F2A0CC3A6D1}"/>
              </pc2:cmMkLst>
            </pc226:cmChg>
          </p:ext>
        </pc:extLst>
      </pc:sldChg>
      <pc:sldChg chg="delCm">
        <pc:chgData name="Clark, Amanda" userId="8b479065-5fdd-48c5-8985-88fb6e91efeb" providerId="ADAL" clId="{A20D012B-01CE-4D8C-AC6B-21292D2FFF71}" dt="2024-06-21T19:45:18.985" v="109"/>
        <pc:sldMkLst>
          <pc:docMk/>
          <pc:sldMk cId="2664425654" sldId="856"/>
        </pc:sldMkLst>
        <pc:extLst>
          <p:ext xmlns:p="http://schemas.openxmlformats.org/presentationml/2006/main" uri="{D6D511B9-2390-475A-947B-AFAB55BFBCF1}">
            <pc226:cmChg xmlns:pc226="http://schemas.microsoft.com/office/powerpoint/2022/06/main/command" chg="del">
              <pc226:chgData name="Clark, Amanda" userId="8b479065-5fdd-48c5-8985-88fb6e91efeb" providerId="ADAL" clId="{A20D012B-01CE-4D8C-AC6B-21292D2FFF71}" dt="2024-06-21T19:45:18.985" v="109"/>
              <pc2:cmMkLst xmlns:pc2="http://schemas.microsoft.com/office/powerpoint/2019/9/main/command">
                <pc:docMk/>
                <pc:sldMk cId="2664425654" sldId="856"/>
                <pc2:cmMk id="{1B642809-6D68-49EB-8D4D-2575A98D00E9}"/>
              </pc2:cmMkLst>
            </pc226:cmChg>
          </p:ext>
        </pc:extLst>
      </pc:sldChg>
    </pc:docChg>
  </pc:docChgLst>
  <pc:docChgLst>
    <pc:chgData name="Andrzejewska, Maria" userId="8b562a08-03f7-483e-86ef-4f49773980e4" providerId="ADAL" clId="{9C51246C-E274-4636-BA04-0F4BBC5CF0F1}"/>
    <pc:docChg chg="undo custSel modSld">
      <pc:chgData name="Andrzejewska, Maria" userId="8b562a08-03f7-483e-86ef-4f49773980e4" providerId="ADAL" clId="{9C51246C-E274-4636-BA04-0F4BBC5CF0F1}" dt="2024-07-04T12:52:55.752" v="2" actId="1076"/>
      <pc:docMkLst>
        <pc:docMk/>
      </pc:docMkLst>
      <pc:sldChg chg="modSp mod">
        <pc:chgData name="Andrzejewska, Maria" userId="8b562a08-03f7-483e-86ef-4f49773980e4" providerId="ADAL" clId="{9C51246C-E274-4636-BA04-0F4BBC5CF0F1}" dt="2024-07-04T12:52:55.752" v="2" actId="1076"/>
        <pc:sldMkLst>
          <pc:docMk/>
          <pc:sldMk cId="1512087335" sldId="845"/>
        </pc:sldMkLst>
        <pc:picChg chg="mod">
          <ac:chgData name="Andrzejewska, Maria" userId="8b562a08-03f7-483e-86ef-4f49773980e4" providerId="ADAL" clId="{9C51246C-E274-4636-BA04-0F4BBC5CF0F1}" dt="2024-07-04T12:52:55.752" v="2" actId="1076"/>
          <ac:picMkLst>
            <pc:docMk/>
            <pc:sldMk cId="1512087335" sldId="845"/>
            <ac:picMk id="5" creationId="{9C61E1CD-0A49-49A6-B5BE-88917709C662}"/>
          </ac:picMkLst>
        </pc:picChg>
      </pc:sldChg>
      <pc:sldChg chg="modSp mod">
        <pc:chgData name="Andrzejewska, Maria" userId="8b562a08-03f7-483e-86ef-4f49773980e4" providerId="ADAL" clId="{9C51246C-E274-4636-BA04-0F4BBC5CF0F1}" dt="2024-07-04T12:52:49.346" v="1" actId="20577"/>
        <pc:sldMkLst>
          <pc:docMk/>
          <pc:sldMk cId="3284958680" sldId="855"/>
        </pc:sldMkLst>
        <pc:spChg chg="mod">
          <ac:chgData name="Andrzejewska, Maria" userId="8b562a08-03f7-483e-86ef-4f49773980e4" providerId="ADAL" clId="{9C51246C-E274-4636-BA04-0F4BBC5CF0F1}" dt="2024-07-04T12:52:49.346" v="1" actId="20577"/>
          <ac:spMkLst>
            <pc:docMk/>
            <pc:sldMk cId="3284958680" sldId="855"/>
            <ac:spMk id="9" creationId="{94B6CBD5-7205-FFB6-D9D3-0B05B78082F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6.8189916483216109E-2"/>
          <c:y val="0"/>
          <c:w val="0.80242896108358475"/>
          <c:h val="0.92846364239507995"/>
        </c:manualLayout>
      </c:layout>
      <c:pieChart>
        <c:varyColors val="1"/>
        <c:ser>
          <c:idx val="0"/>
          <c:order val="0"/>
          <c:tx>
            <c:strRef>
              <c:f>Sheet1!$B$1</c:f>
              <c:strCache>
                <c:ptCount val="1"/>
                <c:pt idx="0">
                  <c:v>Series 1</c:v>
                </c:pt>
              </c:strCache>
            </c:strRef>
          </c:tx>
          <c:dPt>
            <c:idx val="0"/>
            <c:bubble3D val="0"/>
            <c:spPr>
              <a:solidFill>
                <a:srgbClr val="F28E00"/>
              </a:solidFill>
              <a:ln>
                <a:solidFill>
                  <a:srgbClr val="F28E00"/>
                </a:solidFill>
              </a:ln>
              <a:effectLst/>
            </c:spPr>
            <c:extLst>
              <c:ext xmlns:c16="http://schemas.microsoft.com/office/drawing/2014/chart" uri="{C3380CC4-5D6E-409C-BE32-E72D297353CC}">
                <c16:uniqueId val="{00000001-C709-4292-A418-CF76429024AD}"/>
              </c:ext>
            </c:extLst>
          </c:dPt>
          <c:dPt>
            <c:idx val="1"/>
            <c:bubble3D val="0"/>
            <c:spPr>
              <a:solidFill>
                <a:srgbClr val="F7BB66"/>
              </a:solidFill>
              <a:ln>
                <a:noFill/>
              </a:ln>
              <a:effectLst/>
            </c:spPr>
            <c:extLst>
              <c:ext xmlns:c16="http://schemas.microsoft.com/office/drawing/2014/chart" uri="{C3380CC4-5D6E-409C-BE32-E72D297353CC}">
                <c16:uniqueId val="{00000003-C709-4292-A418-CF76429024AD}"/>
              </c:ext>
            </c:extLst>
          </c:dPt>
          <c:cat>
            <c:numRef>
              <c:f>Sheet1!$A$2:$A$3</c:f>
              <c:numCache>
                <c:formatCode>General</c:formatCode>
                <c:ptCount val="2"/>
              </c:numCache>
            </c:numRef>
          </c:cat>
          <c:val>
            <c:numRef>
              <c:f>Sheet1!$B$2:$B$3</c:f>
              <c:numCache>
                <c:formatCode>General</c:formatCode>
                <c:ptCount val="2"/>
                <c:pt idx="0" formatCode="#,##0.00">
                  <c:v>60</c:v>
                </c:pt>
                <c:pt idx="1">
                  <c:v>40</c:v>
                </c:pt>
              </c:numCache>
            </c:numRef>
          </c:val>
          <c:extLst>
            <c:ext xmlns:c16="http://schemas.microsoft.com/office/drawing/2014/chart" uri="{C3380CC4-5D6E-409C-BE32-E72D297353CC}">
              <c16:uniqueId val="{00000004-C709-4292-A418-CF76429024AD}"/>
            </c:ext>
          </c:extLst>
        </c:ser>
        <c:dLbls>
          <c:showLegendKey val="0"/>
          <c:showVal val="0"/>
          <c:showCatName val="0"/>
          <c:showSerName val="0"/>
          <c:showPercent val="0"/>
          <c:showBubbleSize val="0"/>
          <c:showLeaderLines val="1"/>
        </c:dLbls>
        <c:firstSliceAng val="320"/>
      </c:pieChart>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188CAB"/>
            </a:solidFill>
            <a:ln>
              <a:noFill/>
            </a:ln>
            <a:effectLst/>
          </c:spPr>
          <c:invertIfNegative val="0"/>
          <c:dPt>
            <c:idx val="0"/>
            <c:invertIfNegative val="0"/>
            <c:bubble3D val="0"/>
            <c:spPr>
              <a:solidFill>
                <a:srgbClr val="188CAB"/>
              </a:solidFill>
              <a:ln>
                <a:noFill/>
              </a:ln>
              <a:effectLst/>
            </c:spPr>
            <c:extLst>
              <c:ext xmlns:c16="http://schemas.microsoft.com/office/drawing/2014/chart" uri="{C3380CC4-5D6E-409C-BE32-E72D297353CC}">
                <c16:uniqueId val="{00000001-B5EE-4071-BE95-1C496A5CBE38}"/>
              </c:ext>
            </c:extLst>
          </c:dPt>
          <c:dPt>
            <c:idx val="1"/>
            <c:invertIfNegative val="0"/>
            <c:bubble3D val="0"/>
            <c:spPr>
              <a:solidFill>
                <a:srgbClr val="188CAB"/>
              </a:solidFill>
              <a:ln>
                <a:noFill/>
              </a:ln>
              <a:effectLst/>
            </c:spPr>
            <c:extLst>
              <c:ext xmlns:c16="http://schemas.microsoft.com/office/drawing/2014/chart" uri="{C3380CC4-5D6E-409C-BE32-E72D297353CC}">
                <c16:uniqueId val="{00000003-B5EE-4071-BE95-1C496A5CBE38}"/>
              </c:ext>
            </c:extLst>
          </c:dPt>
          <c:cat>
            <c:numRef>
              <c:f>Sheet1!$A$2:$A$3</c:f>
              <c:numCache>
                <c:formatCode>General</c:formatCode>
                <c:ptCount val="2"/>
                <c:pt idx="0">
                  <c:v>2010</c:v>
                </c:pt>
                <c:pt idx="1">
                  <c:v>2023</c:v>
                </c:pt>
              </c:numCache>
            </c:numRef>
          </c:cat>
          <c:val>
            <c:numRef>
              <c:f>Sheet1!$B$2:$B$3</c:f>
              <c:numCache>
                <c:formatCode>0,,,,</c:formatCode>
                <c:ptCount val="2"/>
                <c:pt idx="0">
                  <c:v>833000000000</c:v>
                </c:pt>
                <c:pt idx="1">
                  <c:v>1700000000000</c:v>
                </c:pt>
              </c:numCache>
            </c:numRef>
          </c:val>
          <c:extLst>
            <c:ext xmlns:c16="http://schemas.microsoft.com/office/drawing/2014/chart" uri="{C3380CC4-5D6E-409C-BE32-E72D297353CC}">
              <c16:uniqueId val="{00000004-B5EE-4071-BE95-1C496A5CBE38}"/>
            </c:ext>
          </c:extLst>
        </c:ser>
        <c:dLbls>
          <c:showLegendKey val="0"/>
          <c:showVal val="0"/>
          <c:showCatName val="0"/>
          <c:showSerName val="0"/>
          <c:showPercent val="0"/>
          <c:showBubbleSize val="0"/>
        </c:dLbls>
        <c:gapWidth val="34"/>
        <c:overlap val="-27"/>
        <c:axId val="654817192"/>
        <c:axId val="654809976"/>
      </c:barChart>
      <c:catAx>
        <c:axId val="654817192"/>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654809976"/>
        <c:crosses val="autoZero"/>
        <c:auto val="1"/>
        <c:lblAlgn val="ctr"/>
        <c:lblOffset val="50"/>
        <c:noMultiLvlLbl val="0"/>
      </c:catAx>
      <c:valAx>
        <c:axId val="654809976"/>
        <c:scaling>
          <c:orientation val="minMax"/>
        </c:scaling>
        <c:delete val="1"/>
        <c:axPos val="l"/>
        <c:numFmt formatCode="0,,,," sourceLinked="1"/>
        <c:majorTickMark val="none"/>
        <c:minorTickMark val="none"/>
        <c:tickLblPos val="nextTo"/>
        <c:crossAx val="6548171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28E00"/>
            </a:solidFill>
            <a:ln>
              <a:solidFill>
                <a:srgbClr val="F28E00"/>
              </a:solidFill>
            </a:ln>
            <a:effectLst/>
          </c:spPr>
          <c:invertIfNegative val="0"/>
          <c:dPt>
            <c:idx val="0"/>
            <c:invertIfNegative val="0"/>
            <c:bubble3D val="0"/>
            <c:spPr>
              <a:solidFill>
                <a:srgbClr val="F28E00"/>
              </a:solidFill>
              <a:ln>
                <a:solidFill>
                  <a:srgbClr val="F28E00"/>
                </a:solidFill>
              </a:ln>
              <a:effectLst/>
            </c:spPr>
            <c:extLst>
              <c:ext xmlns:c16="http://schemas.microsoft.com/office/drawing/2014/chart" uri="{C3380CC4-5D6E-409C-BE32-E72D297353CC}">
                <c16:uniqueId val="{00000001-FB35-48E8-9A8E-8E31B4F26C21}"/>
              </c:ext>
            </c:extLst>
          </c:dPt>
          <c:dPt>
            <c:idx val="1"/>
            <c:invertIfNegative val="0"/>
            <c:bubble3D val="0"/>
            <c:spPr>
              <a:solidFill>
                <a:srgbClr val="F28E00"/>
              </a:solidFill>
              <a:ln>
                <a:solidFill>
                  <a:srgbClr val="F28E00"/>
                </a:solidFill>
              </a:ln>
              <a:effectLst/>
            </c:spPr>
            <c:extLst>
              <c:ext xmlns:c16="http://schemas.microsoft.com/office/drawing/2014/chart" uri="{C3380CC4-5D6E-409C-BE32-E72D297353CC}">
                <c16:uniqueId val="{00000003-FB35-48E8-9A8E-8E31B4F26C21}"/>
              </c:ext>
            </c:extLst>
          </c:dPt>
          <c:cat>
            <c:strRef>
              <c:f>Sheet1!$A$2:$A$3</c:f>
              <c:strCache>
                <c:ptCount val="2"/>
                <c:pt idx="0">
                  <c:v>Private</c:v>
                </c:pt>
                <c:pt idx="1">
                  <c:v>Public          in state</c:v>
                </c:pt>
              </c:strCache>
            </c:strRef>
          </c:cat>
          <c:val>
            <c:numRef>
              <c:f>Sheet1!$B$2:$B$3</c:f>
              <c:numCache>
                <c:formatCode>0</c:formatCode>
                <c:ptCount val="2"/>
                <c:pt idx="0">
                  <c:v>50770</c:v>
                </c:pt>
                <c:pt idx="1">
                  <c:v>22180</c:v>
                </c:pt>
              </c:numCache>
            </c:numRef>
          </c:val>
          <c:extLst>
            <c:ext xmlns:c16="http://schemas.microsoft.com/office/drawing/2014/chart" uri="{C3380CC4-5D6E-409C-BE32-E72D297353CC}">
              <c16:uniqueId val="{00000004-FB35-48E8-9A8E-8E31B4F26C21}"/>
            </c:ext>
          </c:extLst>
        </c:ser>
        <c:dLbls>
          <c:showLegendKey val="0"/>
          <c:showVal val="0"/>
          <c:showCatName val="0"/>
          <c:showSerName val="0"/>
          <c:showPercent val="0"/>
          <c:showBubbleSize val="0"/>
        </c:dLbls>
        <c:gapWidth val="34"/>
        <c:overlap val="-27"/>
        <c:axId val="654817192"/>
        <c:axId val="654809976"/>
      </c:barChart>
      <c:catAx>
        <c:axId val="654817192"/>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lnSpc>
                <a:spcPts val="1200"/>
              </a:lnSpc>
              <a:defRPr sz="1197" b="0" i="0" u="none" strike="noStrike" kern="1200" baseline="0">
                <a:solidFill>
                  <a:srgbClr val="000000"/>
                </a:solidFill>
                <a:latin typeface="+mn-lt"/>
                <a:ea typeface="+mn-ea"/>
                <a:cs typeface="+mn-cs"/>
              </a:defRPr>
            </a:pPr>
            <a:endParaRPr lang="en-US"/>
          </a:p>
        </c:txPr>
        <c:crossAx val="654809976"/>
        <c:crosses val="autoZero"/>
        <c:auto val="1"/>
        <c:lblAlgn val="ctr"/>
        <c:lblOffset val="50"/>
        <c:noMultiLvlLbl val="0"/>
      </c:catAx>
      <c:valAx>
        <c:axId val="654809976"/>
        <c:scaling>
          <c:orientation val="minMax"/>
        </c:scaling>
        <c:delete val="1"/>
        <c:axPos val="l"/>
        <c:numFmt formatCode="0" sourceLinked="1"/>
        <c:majorTickMark val="out"/>
        <c:minorTickMark val="none"/>
        <c:tickLblPos val="nextTo"/>
        <c:crossAx val="6548171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colors2.xml><?xml version="1.0" encoding="utf-8"?>
<cs:colorStyle xmlns:cs="http://schemas.microsoft.com/office/drawing/2012/chartStyle" xmlns:a="http://schemas.openxmlformats.org/drawingml/2006/main" meth="withinLinearReversed" id="23">
  <a:schemeClr val="accent3"/>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2D8_FE2633AF.xml><?xml version="1.0" encoding="utf-8"?>
<p188:cmLst xmlns:a="http://schemas.openxmlformats.org/drawingml/2006/main" xmlns:r="http://schemas.openxmlformats.org/officeDocument/2006/relationships" xmlns:p188="http://schemas.microsoft.com/office/powerpoint/2018/8/main">
  <p188:cm id="{B3A5A85D-0A47-44EE-B384-0099E1FEF3F6}" authorId="{144B83F5-DD55-D6A7-3A74-DBEB2FE68AC6}" status="resolved" created="2024-06-05T15:40:36.273" complete="100000">
    <ac:txMkLst xmlns:ac="http://schemas.microsoft.com/office/drawing/2013/main/command">
      <pc:docMk xmlns:pc="http://schemas.microsoft.com/office/powerpoint/2013/main/command"/>
      <pc:sldMk xmlns:pc="http://schemas.microsoft.com/office/powerpoint/2013/main/command" cId="4263916463" sldId="728"/>
      <ac:spMk id="4" creationId="{FA00A628-CDAA-4DC1-B296-AA9E6BDD06C3}"/>
      <ac:txMk cp="0" len="13">
        <ac:context len="14" hash="965714160"/>
      </ac:txMk>
    </ac:txMkLst>
    <p188:pos x="1535430" y="227457"/>
    <p188:txBody>
      <a:bodyPr/>
      <a:lstStyle/>
      <a:p>
        <a:r>
          <a:rPr lang="en-US"/>
          <a:t>Removed callout to NJBEST and speaker note. </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47AA49-B016-416B-8DEC-60054723B76B}" type="doc">
      <dgm:prSet loTypeId="urn:microsoft.com/office/officeart/2005/8/layout/pyramid1" loCatId="pyramid" qsTypeId="urn:microsoft.com/office/officeart/2005/8/quickstyle/simple1" qsCatId="simple" csTypeId="urn:microsoft.com/office/officeart/2005/8/colors/colorful1" csCatId="colorful" phldr="1"/>
      <dgm:spPr/>
    </dgm:pt>
    <dgm:pt modelId="{E9AED955-1E14-4328-A5B3-12EFA90684A8}">
      <dgm:prSet phldrT="[Text]" custT="1"/>
      <dgm:spPr>
        <a:solidFill>
          <a:srgbClr val="F28E00"/>
        </a:solidFill>
        <a:ln>
          <a:noFill/>
        </a:ln>
      </dgm:spPr>
      <dgm:t>
        <a:bodyPr/>
        <a:lstStyle/>
        <a:p>
          <a:r>
            <a:rPr lang="en-US" sz="1100" b="1"/>
            <a:t>29%</a:t>
          </a:r>
        </a:p>
      </dgm:t>
    </dgm:pt>
    <dgm:pt modelId="{D5CF873D-3235-494E-A1CC-7595CA702E1C}" type="parTrans" cxnId="{072C2706-1222-468F-85E4-904663120EAC}">
      <dgm:prSet/>
      <dgm:spPr/>
      <dgm:t>
        <a:bodyPr/>
        <a:lstStyle/>
        <a:p>
          <a:endParaRPr lang="en-US" sz="1000">
            <a:solidFill>
              <a:schemeClr val="bg1"/>
            </a:solidFill>
          </a:endParaRPr>
        </a:p>
      </dgm:t>
    </dgm:pt>
    <dgm:pt modelId="{CFD170ED-C0B4-4D35-8437-409AB6A49B71}" type="sibTrans" cxnId="{072C2706-1222-468F-85E4-904663120EAC}">
      <dgm:prSet/>
      <dgm:spPr/>
      <dgm:t>
        <a:bodyPr/>
        <a:lstStyle/>
        <a:p>
          <a:endParaRPr lang="en-US" sz="1000">
            <a:solidFill>
              <a:schemeClr val="bg1"/>
            </a:solidFill>
          </a:endParaRPr>
        </a:p>
      </dgm:t>
    </dgm:pt>
    <dgm:pt modelId="{97A0E170-F623-4DD0-B3A5-4DB52296BC2E}">
      <dgm:prSet phldrT="[Text]" custT="1"/>
      <dgm:spPr>
        <a:solidFill>
          <a:srgbClr val="188CAB"/>
        </a:solidFill>
      </dgm:spPr>
      <dgm:t>
        <a:bodyPr/>
        <a:lstStyle/>
        <a:p>
          <a:r>
            <a:rPr lang="en-US" sz="1100" b="1"/>
            <a:t>Parent: 40%</a:t>
          </a:r>
        </a:p>
      </dgm:t>
    </dgm:pt>
    <dgm:pt modelId="{BB025CC5-3033-4F2A-9548-4166A55D88A7}" type="parTrans" cxnId="{DF41B36D-BABC-4013-A61C-EE8D82C2B81D}">
      <dgm:prSet/>
      <dgm:spPr/>
      <dgm:t>
        <a:bodyPr/>
        <a:lstStyle/>
        <a:p>
          <a:endParaRPr lang="en-US" sz="1000">
            <a:solidFill>
              <a:schemeClr val="bg1"/>
            </a:solidFill>
          </a:endParaRPr>
        </a:p>
      </dgm:t>
    </dgm:pt>
    <dgm:pt modelId="{E7EB24B0-8DB6-41E9-BA69-8C647920ADC7}" type="sibTrans" cxnId="{DF41B36D-BABC-4013-A61C-EE8D82C2B81D}">
      <dgm:prSet/>
      <dgm:spPr/>
      <dgm:t>
        <a:bodyPr/>
        <a:lstStyle/>
        <a:p>
          <a:endParaRPr lang="en-US" sz="1000">
            <a:solidFill>
              <a:schemeClr val="bg1"/>
            </a:solidFill>
          </a:endParaRPr>
        </a:p>
      </dgm:t>
    </dgm:pt>
    <dgm:pt modelId="{B5D3B679-0667-4AEF-974C-13C2297E7B47}">
      <dgm:prSet custT="1"/>
      <dgm:spPr>
        <a:solidFill>
          <a:srgbClr val="C3C3C3"/>
        </a:solidFill>
      </dgm:spPr>
      <dgm:t>
        <a:bodyPr/>
        <a:lstStyle/>
        <a:p>
          <a:r>
            <a:rPr lang="en-US" sz="900" b="1"/>
            <a:t>2%</a:t>
          </a:r>
        </a:p>
      </dgm:t>
    </dgm:pt>
    <dgm:pt modelId="{105A4CA6-6889-4BAB-8D99-E16C65D36674}" type="parTrans" cxnId="{64CD281A-1DBA-41B9-95BD-23F730B9C56D}">
      <dgm:prSet/>
      <dgm:spPr/>
      <dgm:t>
        <a:bodyPr/>
        <a:lstStyle/>
        <a:p>
          <a:endParaRPr lang="en-US" sz="1000">
            <a:solidFill>
              <a:schemeClr val="bg1"/>
            </a:solidFill>
          </a:endParaRPr>
        </a:p>
      </dgm:t>
    </dgm:pt>
    <dgm:pt modelId="{E952E1E0-4A91-4422-B499-568AA703E965}" type="sibTrans" cxnId="{64CD281A-1DBA-41B9-95BD-23F730B9C56D}">
      <dgm:prSet/>
      <dgm:spPr/>
      <dgm:t>
        <a:bodyPr/>
        <a:lstStyle/>
        <a:p>
          <a:endParaRPr lang="en-US" sz="1000">
            <a:solidFill>
              <a:schemeClr val="bg1"/>
            </a:solidFill>
          </a:endParaRPr>
        </a:p>
      </dgm:t>
    </dgm:pt>
    <dgm:pt modelId="{B230E509-BF33-4416-AA43-66602B5FE772}">
      <dgm:prSet custT="1"/>
      <dgm:spPr>
        <a:solidFill>
          <a:srgbClr val="C7ECF5"/>
        </a:solidFill>
      </dgm:spPr>
      <dgm:t>
        <a:bodyPr/>
        <a:lstStyle/>
        <a:p>
          <a:r>
            <a:rPr lang="en-US" sz="1100" b="1"/>
            <a:t>Parent: 8%</a:t>
          </a:r>
        </a:p>
      </dgm:t>
    </dgm:pt>
    <dgm:pt modelId="{10F025E3-0536-405B-9C3B-7EA0A1A377F7}" type="parTrans" cxnId="{E60C8D4C-6B07-47AA-AC03-C08E263DED35}">
      <dgm:prSet/>
      <dgm:spPr/>
      <dgm:t>
        <a:bodyPr/>
        <a:lstStyle/>
        <a:p>
          <a:endParaRPr lang="en-US" sz="1000">
            <a:solidFill>
              <a:schemeClr val="bg1"/>
            </a:solidFill>
          </a:endParaRPr>
        </a:p>
      </dgm:t>
    </dgm:pt>
    <dgm:pt modelId="{67D61079-7957-4577-A794-5701F051F3FD}" type="sibTrans" cxnId="{E60C8D4C-6B07-47AA-AC03-C08E263DED35}">
      <dgm:prSet/>
      <dgm:spPr/>
      <dgm:t>
        <a:bodyPr/>
        <a:lstStyle/>
        <a:p>
          <a:endParaRPr lang="en-US" sz="1000">
            <a:solidFill>
              <a:schemeClr val="bg1"/>
            </a:solidFill>
          </a:endParaRPr>
        </a:p>
      </dgm:t>
    </dgm:pt>
    <dgm:pt modelId="{4E43D2FD-376F-4EFB-B302-5D9A8DFD1B90}">
      <dgm:prSet phldrT="[Text]" custT="1"/>
      <dgm:spPr>
        <a:solidFill>
          <a:srgbClr val="898F65"/>
        </a:solidFill>
      </dgm:spPr>
      <dgm:t>
        <a:bodyPr/>
        <a:lstStyle/>
        <a:p>
          <a:r>
            <a:rPr lang="en-US" sz="1100" b="1"/>
            <a:t>Student: 10%</a:t>
          </a:r>
        </a:p>
      </dgm:t>
    </dgm:pt>
    <dgm:pt modelId="{35874FE0-DC5C-4728-916D-DEF63D73C695}" type="parTrans" cxnId="{AC190647-B888-460E-9EC1-68C54E8150B5}">
      <dgm:prSet/>
      <dgm:spPr/>
      <dgm:t>
        <a:bodyPr/>
        <a:lstStyle/>
        <a:p>
          <a:endParaRPr lang="en-US"/>
        </a:p>
      </dgm:t>
    </dgm:pt>
    <dgm:pt modelId="{C1B738CA-4094-4AE6-82F5-0715F77C19BA}" type="sibTrans" cxnId="{AC190647-B888-460E-9EC1-68C54E8150B5}">
      <dgm:prSet/>
      <dgm:spPr/>
      <dgm:t>
        <a:bodyPr/>
        <a:lstStyle/>
        <a:p>
          <a:endParaRPr lang="en-US"/>
        </a:p>
      </dgm:t>
    </dgm:pt>
    <dgm:pt modelId="{9B38C6B2-7E03-44BE-BE1C-96519722405A}">
      <dgm:prSet custT="1"/>
      <dgm:spPr>
        <a:solidFill>
          <a:srgbClr val="F7BB66"/>
        </a:solidFill>
      </dgm:spPr>
      <dgm:t>
        <a:bodyPr/>
        <a:lstStyle/>
        <a:p>
          <a:r>
            <a:rPr lang="en-US" sz="1100" b="1"/>
            <a:t>Student: 11%</a:t>
          </a:r>
        </a:p>
      </dgm:t>
    </dgm:pt>
    <dgm:pt modelId="{C9E5B958-0DA7-4783-B362-C44C37C1EC97}" type="parTrans" cxnId="{7F4CC4C8-5B05-4A0B-BFD7-C96B7FD642B3}">
      <dgm:prSet/>
      <dgm:spPr/>
      <dgm:t>
        <a:bodyPr/>
        <a:lstStyle/>
        <a:p>
          <a:endParaRPr lang="en-US"/>
        </a:p>
      </dgm:t>
    </dgm:pt>
    <dgm:pt modelId="{3EEED92A-6A90-4984-A99D-BDA9EDA4D049}" type="sibTrans" cxnId="{7F4CC4C8-5B05-4A0B-BFD7-C96B7FD642B3}">
      <dgm:prSet/>
      <dgm:spPr/>
      <dgm:t>
        <a:bodyPr/>
        <a:lstStyle/>
        <a:p>
          <a:endParaRPr lang="en-US"/>
        </a:p>
      </dgm:t>
    </dgm:pt>
    <dgm:pt modelId="{1140ADF5-322C-4E22-BAFC-80058C9E8ACF}" type="pres">
      <dgm:prSet presAssocID="{E947AA49-B016-416B-8DEC-60054723B76B}" presName="Name0" presStyleCnt="0">
        <dgm:presLayoutVars>
          <dgm:dir/>
          <dgm:animLvl val="lvl"/>
          <dgm:resizeHandles val="exact"/>
        </dgm:presLayoutVars>
      </dgm:prSet>
      <dgm:spPr/>
    </dgm:pt>
    <dgm:pt modelId="{DE3B1BB6-3EF6-4612-8A08-F2F4C3CFFA68}" type="pres">
      <dgm:prSet presAssocID="{B5D3B679-0667-4AEF-974C-13C2297E7B47}" presName="Name8" presStyleCnt="0"/>
      <dgm:spPr/>
    </dgm:pt>
    <dgm:pt modelId="{A304C737-996A-4817-884B-A5A18A28D2B0}" type="pres">
      <dgm:prSet presAssocID="{B5D3B679-0667-4AEF-974C-13C2297E7B47}" presName="level" presStyleLbl="node1" presStyleIdx="0" presStyleCnt="6" custScaleY="65424">
        <dgm:presLayoutVars>
          <dgm:chMax val="1"/>
          <dgm:bulletEnabled val="1"/>
        </dgm:presLayoutVars>
      </dgm:prSet>
      <dgm:spPr/>
    </dgm:pt>
    <dgm:pt modelId="{03B9CCFF-77D0-4BCA-B829-FB00AA6DCFF8}" type="pres">
      <dgm:prSet presAssocID="{B5D3B679-0667-4AEF-974C-13C2297E7B47}" presName="levelTx" presStyleLbl="revTx" presStyleIdx="0" presStyleCnt="0">
        <dgm:presLayoutVars>
          <dgm:chMax val="1"/>
          <dgm:bulletEnabled val="1"/>
        </dgm:presLayoutVars>
      </dgm:prSet>
      <dgm:spPr/>
    </dgm:pt>
    <dgm:pt modelId="{3172A7F8-FBF1-475C-A74E-0BD646E917D4}" type="pres">
      <dgm:prSet presAssocID="{9B38C6B2-7E03-44BE-BE1C-96519722405A}" presName="Name8" presStyleCnt="0"/>
      <dgm:spPr/>
    </dgm:pt>
    <dgm:pt modelId="{A8A34B92-BCB6-4DB6-B1C7-EC6D049B7D6A}" type="pres">
      <dgm:prSet presAssocID="{9B38C6B2-7E03-44BE-BE1C-96519722405A}" presName="level" presStyleLbl="node1" presStyleIdx="1" presStyleCnt="6" custScaleY="77776">
        <dgm:presLayoutVars>
          <dgm:chMax val="1"/>
          <dgm:bulletEnabled val="1"/>
        </dgm:presLayoutVars>
      </dgm:prSet>
      <dgm:spPr/>
    </dgm:pt>
    <dgm:pt modelId="{CFD36014-EDBC-4675-B8D7-2A3D2864F7C0}" type="pres">
      <dgm:prSet presAssocID="{9B38C6B2-7E03-44BE-BE1C-96519722405A}" presName="levelTx" presStyleLbl="revTx" presStyleIdx="0" presStyleCnt="0">
        <dgm:presLayoutVars>
          <dgm:chMax val="1"/>
          <dgm:bulletEnabled val="1"/>
        </dgm:presLayoutVars>
      </dgm:prSet>
      <dgm:spPr/>
    </dgm:pt>
    <dgm:pt modelId="{D1E1DF0D-757B-442C-844F-4182852BFFC3}" type="pres">
      <dgm:prSet presAssocID="{B230E509-BF33-4416-AA43-66602B5FE772}" presName="Name8" presStyleCnt="0"/>
      <dgm:spPr/>
    </dgm:pt>
    <dgm:pt modelId="{592A7F20-F60B-481D-83FA-BFFD5A793C03}" type="pres">
      <dgm:prSet presAssocID="{B230E509-BF33-4416-AA43-66602B5FE772}" presName="level" presStyleLbl="node1" presStyleIdx="2" presStyleCnt="6" custScaleY="76172">
        <dgm:presLayoutVars>
          <dgm:chMax val="1"/>
          <dgm:bulletEnabled val="1"/>
        </dgm:presLayoutVars>
      </dgm:prSet>
      <dgm:spPr/>
    </dgm:pt>
    <dgm:pt modelId="{D8B4F07F-D2CA-48F9-87F7-F4B93DF8BF79}" type="pres">
      <dgm:prSet presAssocID="{B230E509-BF33-4416-AA43-66602B5FE772}" presName="levelTx" presStyleLbl="revTx" presStyleIdx="0" presStyleCnt="0">
        <dgm:presLayoutVars>
          <dgm:chMax val="1"/>
          <dgm:bulletEnabled val="1"/>
        </dgm:presLayoutVars>
      </dgm:prSet>
      <dgm:spPr/>
    </dgm:pt>
    <dgm:pt modelId="{A8917139-0709-4506-A2B8-73B8ECB619B1}" type="pres">
      <dgm:prSet presAssocID="{E9AED955-1E14-4328-A5B3-12EFA90684A8}" presName="Name8" presStyleCnt="0"/>
      <dgm:spPr/>
    </dgm:pt>
    <dgm:pt modelId="{1A0A29A0-6756-41BD-ABCF-B7C105C7BA3A}" type="pres">
      <dgm:prSet presAssocID="{E9AED955-1E14-4328-A5B3-12EFA90684A8}" presName="level" presStyleLbl="node1" presStyleIdx="3" presStyleCnt="6" custScaleY="110714">
        <dgm:presLayoutVars>
          <dgm:chMax val="1"/>
          <dgm:bulletEnabled val="1"/>
        </dgm:presLayoutVars>
      </dgm:prSet>
      <dgm:spPr/>
    </dgm:pt>
    <dgm:pt modelId="{1C4D5283-2788-4E8C-A694-7DFF6677F957}" type="pres">
      <dgm:prSet presAssocID="{E9AED955-1E14-4328-A5B3-12EFA90684A8}" presName="levelTx" presStyleLbl="revTx" presStyleIdx="0" presStyleCnt="0">
        <dgm:presLayoutVars>
          <dgm:chMax val="1"/>
          <dgm:bulletEnabled val="1"/>
        </dgm:presLayoutVars>
      </dgm:prSet>
      <dgm:spPr/>
    </dgm:pt>
    <dgm:pt modelId="{E78333CC-172C-4058-AA7B-A2891960AF8A}" type="pres">
      <dgm:prSet presAssocID="{4E43D2FD-376F-4EFB-B302-5D9A8DFD1B90}" presName="Name8" presStyleCnt="0"/>
      <dgm:spPr/>
    </dgm:pt>
    <dgm:pt modelId="{FD508BCE-3914-4E30-AA28-B4CA55ACA7C6}" type="pres">
      <dgm:prSet presAssocID="{4E43D2FD-376F-4EFB-B302-5D9A8DFD1B90}" presName="level" presStyleLbl="node1" presStyleIdx="4" presStyleCnt="6" custScaleY="74494">
        <dgm:presLayoutVars>
          <dgm:chMax val="1"/>
          <dgm:bulletEnabled val="1"/>
        </dgm:presLayoutVars>
      </dgm:prSet>
      <dgm:spPr/>
    </dgm:pt>
    <dgm:pt modelId="{7847A566-F264-4550-A812-6F24EF89B57C}" type="pres">
      <dgm:prSet presAssocID="{4E43D2FD-376F-4EFB-B302-5D9A8DFD1B90}" presName="levelTx" presStyleLbl="revTx" presStyleIdx="0" presStyleCnt="0">
        <dgm:presLayoutVars>
          <dgm:chMax val="1"/>
          <dgm:bulletEnabled val="1"/>
        </dgm:presLayoutVars>
      </dgm:prSet>
      <dgm:spPr/>
    </dgm:pt>
    <dgm:pt modelId="{434C2F2C-48A6-4E42-862F-B0981923C84E}" type="pres">
      <dgm:prSet presAssocID="{97A0E170-F623-4DD0-B3A5-4DB52296BC2E}" presName="Name8" presStyleCnt="0"/>
      <dgm:spPr/>
    </dgm:pt>
    <dgm:pt modelId="{E92ADF41-6AFE-4058-A05A-48719617BA8D}" type="pres">
      <dgm:prSet presAssocID="{97A0E170-F623-4DD0-B3A5-4DB52296BC2E}" presName="level" presStyleLbl="node1" presStyleIdx="5" presStyleCnt="6" custScaleY="169019">
        <dgm:presLayoutVars>
          <dgm:chMax val="1"/>
          <dgm:bulletEnabled val="1"/>
        </dgm:presLayoutVars>
      </dgm:prSet>
      <dgm:spPr/>
    </dgm:pt>
    <dgm:pt modelId="{4C624DEE-E90E-4954-B45C-8BD0FD03800D}" type="pres">
      <dgm:prSet presAssocID="{97A0E170-F623-4DD0-B3A5-4DB52296BC2E}" presName="levelTx" presStyleLbl="revTx" presStyleIdx="0" presStyleCnt="0">
        <dgm:presLayoutVars>
          <dgm:chMax val="1"/>
          <dgm:bulletEnabled val="1"/>
        </dgm:presLayoutVars>
      </dgm:prSet>
      <dgm:spPr/>
    </dgm:pt>
  </dgm:ptLst>
  <dgm:cxnLst>
    <dgm:cxn modelId="{69CD4803-D350-473C-A354-8A0D54C5085B}" type="presOf" srcId="{B5D3B679-0667-4AEF-974C-13C2297E7B47}" destId="{A304C737-996A-4817-884B-A5A18A28D2B0}" srcOrd="0" destOrd="0" presId="urn:microsoft.com/office/officeart/2005/8/layout/pyramid1"/>
    <dgm:cxn modelId="{072C2706-1222-468F-85E4-904663120EAC}" srcId="{E947AA49-B016-416B-8DEC-60054723B76B}" destId="{E9AED955-1E14-4328-A5B3-12EFA90684A8}" srcOrd="3" destOrd="0" parTransId="{D5CF873D-3235-494E-A1CC-7595CA702E1C}" sibTransId="{CFD170ED-C0B4-4D35-8437-409AB6A49B71}"/>
    <dgm:cxn modelId="{E48EFD0C-7D66-4A48-8FE3-01BCF2304E44}" type="presOf" srcId="{B5D3B679-0667-4AEF-974C-13C2297E7B47}" destId="{03B9CCFF-77D0-4BCA-B829-FB00AA6DCFF8}" srcOrd="1" destOrd="0" presId="urn:microsoft.com/office/officeart/2005/8/layout/pyramid1"/>
    <dgm:cxn modelId="{64CD281A-1DBA-41B9-95BD-23F730B9C56D}" srcId="{E947AA49-B016-416B-8DEC-60054723B76B}" destId="{B5D3B679-0667-4AEF-974C-13C2297E7B47}" srcOrd="0" destOrd="0" parTransId="{105A4CA6-6889-4BAB-8D99-E16C65D36674}" sibTransId="{E952E1E0-4A91-4422-B499-568AA703E965}"/>
    <dgm:cxn modelId="{7B4F1F33-69CB-44A1-8972-B5C6AB6F8438}" type="presOf" srcId="{B230E509-BF33-4416-AA43-66602B5FE772}" destId="{592A7F20-F60B-481D-83FA-BFFD5A793C03}" srcOrd="0" destOrd="0" presId="urn:microsoft.com/office/officeart/2005/8/layout/pyramid1"/>
    <dgm:cxn modelId="{59C2DF5E-114F-4CBE-828A-FEF00F1934BA}" type="presOf" srcId="{B230E509-BF33-4416-AA43-66602B5FE772}" destId="{D8B4F07F-D2CA-48F9-87F7-F4B93DF8BF79}" srcOrd="1" destOrd="0" presId="urn:microsoft.com/office/officeart/2005/8/layout/pyramid1"/>
    <dgm:cxn modelId="{AC190647-B888-460E-9EC1-68C54E8150B5}" srcId="{E947AA49-B016-416B-8DEC-60054723B76B}" destId="{4E43D2FD-376F-4EFB-B302-5D9A8DFD1B90}" srcOrd="4" destOrd="0" parTransId="{35874FE0-DC5C-4728-916D-DEF63D73C695}" sibTransId="{C1B738CA-4094-4AE6-82F5-0715F77C19BA}"/>
    <dgm:cxn modelId="{E60C8D4C-6B07-47AA-AC03-C08E263DED35}" srcId="{E947AA49-B016-416B-8DEC-60054723B76B}" destId="{B230E509-BF33-4416-AA43-66602B5FE772}" srcOrd="2" destOrd="0" parTransId="{10F025E3-0536-405B-9C3B-7EA0A1A377F7}" sibTransId="{67D61079-7957-4577-A794-5701F051F3FD}"/>
    <dgm:cxn modelId="{E7564D4D-E843-40D7-B433-50A12C7D8E60}" type="presOf" srcId="{9B38C6B2-7E03-44BE-BE1C-96519722405A}" destId="{A8A34B92-BCB6-4DB6-B1C7-EC6D049B7D6A}" srcOrd="0" destOrd="0" presId="urn:microsoft.com/office/officeart/2005/8/layout/pyramid1"/>
    <dgm:cxn modelId="{DF41B36D-BABC-4013-A61C-EE8D82C2B81D}" srcId="{E947AA49-B016-416B-8DEC-60054723B76B}" destId="{97A0E170-F623-4DD0-B3A5-4DB52296BC2E}" srcOrd="5" destOrd="0" parTransId="{BB025CC5-3033-4F2A-9548-4166A55D88A7}" sibTransId="{E7EB24B0-8DB6-41E9-BA69-8C647920ADC7}"/>
    <dgm:cxn modelId="{0CEF4C6F-A621-40D1-8857-D44D179EF15C}" type="presOf" srcId="{97A0E170-F623-4DD0-B3A5-4DB52296BC2E}" destId="{E92ADF41-6AFE-4058-A05A-48719617BA8D}" srcOrd="0" destOrd="0" presId="urn:microsoft.com/office/officeart/2005/8/layout/pyramid1"/>
    <dgm:cxn modelId="{BE00C377-D114-4F1C-945A-D1A8C4E23055}" type="presOf" srcId="{E9AED955-1E14-4328-A5B3-12EFA90684A8}" destId="{1A0A29A0-6756-41BD-ABCF-B7C105C7BA3A}" srcOrd="0" destOrd="0" presId="urn:microsoft.com/office/officeart/2005/8/layout/pyramid1"/>
    <dgm:cxn modelId="{8C901FB6-62C1-4AE7-B289-1D048A13EE26}" type="presOf" srcId="{97A0E170-F623-4DD0-B3A5-4DB52296BC2E}" destId="{4C624DEE-E90E-4954-B45C-8BD0FD03800D}" srcOrd="1" destOrd="0" presId="urn:microsoft.com/office/officeart/2005/8/layout/pyramid1"/>
    <dgm:cxn modelId="{C51600BF-5A52-43A1-B842-1EE170A75E8D}" type="presOf" srcId="{9B38C6B2-7E03-44BE-BE1C-96519722405A}" destId="{CFD36014-EDBC-4675-B8D7-2A3D2864F7C0}" srcOrd="1" destOrd="0" presId="urn:microsoft.com/office/officeart/2005/8/layout/pyramid1"/>
    <dgm:cxn modelId="{7F4CC4C8-5B05-4A0B-BFD7-C96B7FD642B3}" srcId="{E947AA49-B016-416B-8DEC-60054723B76B}" destId="{9B38C6B2-7E03-44BE-BE1C-96519722405A}" srcOrd="1" destOrd="0" parTransId="{C9E5B958-0DA7-4783-B362-C44C37C1EC97}" sibTransId="{3EEED92A-6A90-4984-A99D-BDA9EDA4D049}"/>
    <dgm:cxn modelId="{DEA8D0E7-3E69-465A-A8A8-B55DFAE41DB9}" type="presOf" srcId="{E947AA49-B016-416B-8DEC-60054723B76B}" destId="{1140ADF5-322C-4E22-BAFC-80058C9E8ACF}" srcOrd="0" destOrd="0" presId="urn:microsoft.com/office/officeart/2005/8/layout/pyramid1"/>
    <dgm:cxn modelId="{EC9CD6F3-9E15-4597-B0C3-3F81A4AD789C}" type="presOf" srcId="{4E43D2FD-376F-4EFB-B302-5D9A8DFD1B90}" destId="{7847A566-F264-4550-A812-6F24EF89B57C}" srcOrd="1" destOrd="0" presId="urn:microsoft.com/office/officeart/2005/8/layout/pyramid1"/>
    <dgm:cxn modelId="{E4CF7FF4-8529-43BA-A365-D77418A2C986}" type="presOf" srcId="{E9AED955-1E14-4328-A5B3-12EFA90684A8}" destId="{1C4D5283-2788-4E8C-A694-7DFF6677F957}" srcOrd="1" destOrd="0" presId="urn:microsoft.com/office/officeart/2005/8/layout/pyramid1"/>
    <dgm:cxn modelId="{6D63A7FE-1E7C-4BBE-8028-5E5D0BCE6D9E}" type="presOf" srcId="{4E43D2FD-376F-4EFB-B302-5D9A8DFD1B90}" destId="{FD508BCE-3914-4E30-AA28-B4CA55ACA7C6}" srcOrd="0" destOrd="0" presId="urn:microsoft.com/office/officeart/2005/8/layout/pyramid1"/>
    <dgm:cxn modelId="{F9AECEE6-BABD-402E-BAC7-19658B8605C9}" type="presParOf" srcId="{1140ADF5-322C-4E22-BAFC-80058C9E8ACF}" destId="{DE3B1BB6-3EF6-4612-8A08-F2F4C3CFFA68}" srcOrd="0" destOrd="0" presId="urn:microsoft.com/office/officeart/2005/8/layout/pyramid1"/>
    <dgm:cxn modelId="{E12EEF55-312F-4509-838A-E03C2198D12D}" type="presParOf" srcId="{DE3B1BB6-3EF6-4612-8A08-F2F4C3CFFA68}" destId="{A304C737-996A-4817-884B-A5A18A28D2B0}" srcOrd="0" destOrd="0" presId="urn:microsoft.com/office/officeart/2005/8/layout/pyramid1"/>
    <dgm:cxn modelId="{EF1E2037-95C1-4CD7-A33F-65FDB3603455}" type="presParOf" srcId="{DE3B1BB6-3EF6-4612-8A08-F2F4C3CFFA68}" destId="{03B9CCFF-77D0-4BCA-B829-FB00AA6DCFF8}" srcOrd="1" destOrd="0" presId="urn:microsoft.com/office/officeart/2005/8/layout/pyramid1"/>
    <dgm:cxn modelId="{62BE6BB3-C63A-4965-8E5F-F4758565D95A}" type="presParOf" srcId="{1140ADF5-322C-4E22-BAFC-80058C9E8ACF}" destId="{3172A7F8-FBF1-475C-A74E-0BD646E917D4}" srcOrd="1" destOrd="0" presId="urn:microsoft.com/office/officeart/2005/8/layout/pyramid1"/>
    <dgm:cxn modelId="{F17F5066-D989-46B3-912B-A7BB80872B37}" type="presParOf" srcId="{3172A7F8-FBF1-475C-A74E-0BD646E917D4}" destId="{A8A34B92-BCB6-4DB6-B1C7-EC6D049B7D6A}" srcOrd="0" destOrd="0" presId="urn:microsoft.com/office/officeart/2005/8/layout/pyramid1"/>
    <dgm:cxn modelId="{ADB89C8F-E876-4912-9278-B072AB745820}" type="presParOf" srcId="{3172A7F8-FBF1-475C-A74E-0BD646E917D4}" destId="{CFD36014-EDBC-4675-B8D7-2A3D2864F7C0}" srcOrd="1" destOrd="0" presId="urn:microsoft.com/office/officeart/2005/8/layout/pyramid1"/>
    <dgm:cxn modelId="{E7F713E1-641C-4B85-BE92-7DCDBF37EBBD}" type="presParOf" srcId="{1140ADF5-322C-4E22-BAFC-80058C9E8ACF}" destId="{D1E1DF0D-757B-442C-844F-4182852BFFC3}" srcOrd="2" destOrd="0" presId="urn:microsoft.com/office/officeart/2005/8/layout/pyramid1"/>
    <dgm:cxn modelId="{0290F2C9-4E23-4B8A-A551-AD30B8874C18}" type="presParOf" srcId="{D1E1DF0D-757B-442C-844F-4182852BFFC3}" destId="{592A7F20-F60B-481D-83FA-BFFD5A793C03}" srcOrd="0" destOrd="0" presId="urn:microsoft.com/office/officeart/2005/8/layout/pyramid1"/>
    <dgm:cxn modelId="{C3BCA2EF-2334-4C0F-B1A6-B3D2DC903379}" type="presParOf" srcId="{D1E1DF0D-757B-442C-844F-4182852BFFC3}" destId="{D8B4F07F-D2CA-48F9-87F7-F4B93DF8BF79}" srcOrd="1" destOrd="0" presId="urn:microsoft.com/office/officeart/2005/8/layout/pyramid1"/>
    <dgm:cxn modelId="{FF93188A-6532-468C-A183-A5B513C17178}" type="presParOf" srcId="{1140ADF5-322C-4E22-BAFC-80058C9E8ACF}" destId="{A8917139-0709-4506-A2B8-73B8ECB619B1}" srcOrd="3" destOrd="0" presId="urn:microsoft.com/office/officeart/2005/8/layout/pyramid1"/>
    <dgm:cxn modelId="{3D201EEB-7A9D-4D99-A8B3-15720FFB20C8}" type="presParOf" srcId="{A8917139-0709-4506-A2B8-73B8ECB619B1}" destId="{1A0A29A0-6756-41BD-ABCF-B7C105C7BA3A}" srcOrd="0" destOrd="0" presId="urn:microsoft.com/office/officeart/2005/8/layout/pyramid1"/>
    <dgm:cxn modelId="{8CC38CCC-C11D-4F02-97B9-51AF7CE4944A}" type="presParOf" srcId="{A8917139-0709-4506-A2B8-73B8ECB619B1}" destId="{1C4D5283-2788-4E8C-A694-7DFF6677F957}" srcOrd="1" destOrd="0" presId="urn:microsoft.com/office/officeart/2005/8/layout/pyramid1"/>
    <dgm:cxn modelId="{EB501A27-DF66-472D-881F-9651113D83D7}" type="presParOf" srcId="{1140ADF5-322C-4E22-BAFC-80058C9E8ACF}" destId="{E78333CC-172C-4058-AA7B-A2891960AF8A}" srcOrd="4" destOrd="0" presId="urn:microsoft.com/office/officeart/2005/8/layout/pyramid1"/>
    <dgm:cxn modelId="{79CCCDE1-8902-4B97-9E21-07A85A472AFB}" type="presParOf" srcId="{E78333CC-172C-4058-AA7B-A2891960AF8A}" destId="{FD508BCE-3914-4E30-AA28-B4CA55ACA7C6}" srcOrd="0" destOrd="0" presId="urn:microsoft.com/office/officeart/2005/8/layout/pyramid1"/>
    <dgm:cxn modelId="{AE98A2B6-FF1D-448D-9E68-C485E8D7367B}" type="presParOf" srcId="{E78333CC-172C-4058-AA7B-A2891960AF8A}" destId="{7847A566-F264-4550-A812-6F24EF89B57C}" srcOrd="1" destOrd="0" presId="urn:microsoft.com/office/officeart/2005/8/layout/pyramid1"/>
    <dgm:cxn modelId="{C1F8615A-A94C-4BBA-BB23-6D7782720FE1}" type="presParOf" srcId="{1140ADF5-322C-4E22-BAFC-80058C9E8ACF}" destId="{434C2F2C-48A6-4E42-862F-B0981923C84E}" srcOrd="5" destOrd="0" presId="urn:microsoft.com/office/officeart/2005/8/layout/pyramid1"/>
    <dgm:cxn modelId="{68401764-1C8C-4F1B-8250-FEF9D66AD786}" type="presParOf" srcId="{434C2F2C-48A6-4E42-862F-B0981923C84E}" destId="{E92ADF41-6AFE-4058-A05A-48719617BA8D}" srcOrd="0" destOrd="0" presId="urn:microsoft.com/office/officeart/2005/8/layout/pyramid1"/>
    <dgm:cxn modelId="{F7B98193-50A8-419D-BE6D-2F2AA2A08B84}" type="presParOf" srcId="{434C2F2C-48A6-4E42-862F-B0981923C84E}" destId="{4C624DEE-E90E-4954-B45C-8BD0FD03800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04C737-996A-4817-884B-A5A18A28D2B0}">
      <dsp:nvSpPr>
        <dsp:cNvPr id="0" name=""/>
        <dsp:cNvSpPr/>
      </dsp:nvSpPr>
      <dsp:spPr>
        <a:xfrm>
          <a:off x="2079868" y="0"/>
          <a:ext cx="535537" cy="423373"/>
        </a:xfrm>
        <a:prstGeom prst="trapezoid">
          <a:avLst>
            <a:gd name="adj" fmla="val 63246"/>
          </a:avLst>
        </a:prstGeom>
        <a:solidFill>
          <a:srgbClr val="C3C3C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t>2%</a:t>
          </a:r>
        </a:p>
      </dsp:txBody>
      <dsp:txXfrm>
        <a:off x="2079868" y="0"/>
        <a:ext cx="535537" cy="423373"/>
      </dsp:txXfrm>
    </dsp:sp>
    <dsp:sp modelId="{A8A34B92-BCB6-4DB6-B1C7-EC6D049B7D6A}">
      <dsp:nvSpPr>
        <dsp:cNvPr id="0" name=""/>
        <dsp:cNvSpPr/>
      </dsp:nvSpPr>
      <dsp:spPr>
        <a:xfrm>
          <a:off x="1761545" y="423373"/>
          <a:ext cx="1172183" cy="503306"/>
        </a:xfrm>
        <a:prstGeom prst="trapezoid">
          <a:avLst>
            <a:gd name="adj" fmla="val 63246"/>
          </a:avLst>
        </a:prstGeom>
        <a:solidFill>
          <a:srgbClr val="F7BB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t>Student: 11%</a:t>
          </a:r>
        </a:p>
      </dsp:txBody>
      <dsp:txXfrm>
        <a:off x="1966677" y="423373"/>
        <a:ext cx="761919" cy="503306"/>
      </dsp:txXfrm>
    </dsp:sp>
    <dsp:sp modelId="{592A7F20-F60B-481D-83FA-BFFD5A793C03}">
      <dsp:nvSpPr>
        <dsp:cNvPr id="0" name=""/>
        <dsp:cNvSpPr/>
      </dsp:nvSpPr>
      <dsp:spPr>
        <a:xfrm>
          <a:off x="1449787" y="926680"/>
          <a:ext cx="1795700" cy="492926"/>
        </a:xfrm>
        <a:prstGeom prst="trapezoid">
          <a:avLst>
            <a:gd name="adj" fmla="val 63246"/>
          </a:avLst>
        </a:prstGeom>
        <a:solidFill>
          <a:srgbClr val="C7ECF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t>Parent: 8%</a:t>
          </a:r>
        </a:p>
      </dsp:txBody>
      <dsp:txXfrm>
        <a:off x="1764034" y="926680"/>
        <a:ext cx="1167205" cy="492926"/>
      </dsp:txXfrm>
    </dsp:sp>
    <dsp:sp modelId="{1A0A29A0-6756-41BD-ABCF-B7C105C7BA3A}">
      <dsp:nvSpPr>
        <dsp:cNvPr id="0" name=""/>
        <dsp:cNvSpPr/>
      </dsp:nvSpPr>
      <dsp:spPr>
        <a:xfrm>
          <a:off x="996654" y="1419607"/>
          <a:ext cx="2701965" cy="716456"/>
        </a:xfrm>
        <a:prstGeom prst="trapezoid">
          <a:avLst>
            <a:gd name="adj" fmla="val 63246"/>
          </a:avLst>
        </a:prstGeom>
        <a:solidFill>
          <a:srgbClr val="F28E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t>29%</a:t>
          </a:r>
        </a:p>
      </dsp:txBody>
      <dsp:txXfrm>
        <a:off x="1469498" y="1419607"/>
        <a:ext cx="1756277" cy="716456"/>
      </dsp:txXfrm>
    </dsp:sp>
    <dsp:sp modelId="{FD508BCE-3914-4E30-AA28-B4CA55ACA7C6}">
      <dsp:nvSpPr>
        <dsp:cNvPr id="0" name=""/>
        <dsp:cNvSpPr/>
      </dsp:nvSpPr>
      <dsp:spPr>
        <a:xfrm>
          <a:off x="691764" y="2136063"/>
          <a:ext cx="3311746" cy="482068"/>
        </a:xfrm>
        <a:prstGeom prst="trapezoid">
          <a:avLst>
            <a:gd name="adj" fmla="val 63246"/>
          </a:avLst>
        </a:prstGeom>
        <a:solidFill>
          <a:srgbClr val="898F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t>Student: 10%</a:t>
          </a:r>
        </a:p>
      </dsp:txBody>
      <dsp:txXfrm>
        <a:off x="1271319" y="2136063"/>
        <a:ext cx="2152635" cy="482068"/>
      </dsp:txXfrm>
    </dsp:sp>
    <dsp:sp modelId="{E92ADF41-6AFE-4058-A05A-48719617BA8D}">
      <dsp:nvSpPr>
        <dsp:cNvPr id="0" name=""/>
        <dsp:cNvSpPr/>
      </dsp:nvSpPr>
      <dsp:spPr>
        <a:xfrm>
          <a:off x="0" y="2618131"/>
          <a:ext cx="4695275" cy="1093761"/>
        </a:xfrm>
        <a:prstGeom prst="trapezoid">
          <a:avLst>
            <a:gd name="adj" fmla="val 63246"/>
          </a:avLst>
        </a:prstGeom>
        <a:solidFill>
          <a:srgbClr val="188CA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a:t>Parent: 40%</a:t>
          </a:r>
        </a:p>
      </dsp:txBody>
      <dsp:txXfrm>
        <a:off x="821673" y="2618131"/>
        <a:ext cx="3051928" cy="109376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0.51771</cdr:x>
      <cdr:y>0.30034</cdr:y>
    </cdr:from>
    <cdr:to>
      <cdr:x>0.97136</cdr:x>
      <cdr:y>0.51495</cdr:y>
    </cdr:to>
    <cdr:sp macro="" textlink="">
      <cdr:nvSpPr>
        <cdr:cNvPr id="2" name="object 33">
          <a:extLst xmlns:a="http://schemas.openxmlformats.org/drawingml/2006/main">
            <a:ext uri="{FF2B5EF4-FFF2-40B4-BE49-F238E27FC236}">
              <a16:creationId xmlns:a16="http://schemas.microsoft.com/office/drawing/2014/main" id="{E3DFB434-6ACC-3023-B6A7-5829B047C222}"/>
            </a:ext>
          </a:extLst>
        </cdr:cNvPr>
        <cdr:cNvSpPr txBox="1"/>
      </cdr:nvSpPr>
      <cdr:spPr>
        <a:xfrm xmlns:a="http://schemas.openxmlformats.org/drawingml/2006/main">
          <a:off x="898435" y="450459"/>
          <a:ext cx="787265" cy="321883"/>
        </a:xfrm>
        <a:prstGeom xmlns:a="http://schemas.openxmlformats.org/drawingml/2006/main" prst="rect">
          <a:avLst/>
        </a:prstGeom>
      </cdr:spPr>
      <cdr:txBody>
        <a:bodyPr xmlns:a="http://schemas.openxmlformats.org/drawingml/2006/main" vert="horz" wrap="square" lIns="0" tIns="1397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12700">
            <a:lnSpc>
              <a:spcPct val="100000"/>
            </a:lnSpc>
            <a:spcBef>
              <a:spcPts val="110"/>
            </a:spcBef>
          </a:pPr>
          <a:r>
            <a:rPr lang="en-US" sz="2000" b="1" spc="-25" dirty="0">
              <a:solidFill>
                <a:srgbClr val="FFFFFF"/>
              </a:solidFill>
              <a:cs typeface="Source Sans Pro SemiBold"/>
            </a:rPr>
            <a:t>69</a:t>
          </a:r>
          <a:r>
            <a:rPr sz="2000" b="1" spc="-25" dirty="0">
              <a:solidFill>
                <a:srgbClr val="FFFFFF"/>
              </a:solidFill>
              <a:cs typeface="Source Sans Pro SemiBold"/>
            </a:rPr>
            <a:t>%</a:t>
          </a:r>
          <a:endParaRPr sz="2000" dirty="0">
            <a:cs typeface="Source Sans Pro SemiBold"/>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2"/>
            <a:ext cx="3170582" cy="480388"/>
          </a:xfrm>
          <a:prstGeom prst="rect">
            <a:avLst/>
          </a:prstGeom>
        </p:spPr>
        <p:txBody>
          <a:bodyPr vert="horz" lIns="95264" tIns="47630" rIns="95264" bIns="47630" rtlCol="0"/>
          <a:lstStyle>
            <a:lvl1pPr algn="l">
              <a:defRPr sz="1300"/>
            </a:lvl1pPr>
          </a:lstStyle>
          <a:p>
            <a:endParaRPr lang="en-US"/>
          </a:p>
        </p:txBody>
      </p:sp>
      <p:sp>
        <p:nvSpPr>
          <p:cNvPr id="3" name="Date Placeholder 2"/>
          <p:cNvSpPr>
            <a:spLocks noGrp="1"/>
          </p:cNvSpPr>
          <p:nvPr>
            <p:ph type="dt" sz="quarter" idx="1"/>
          </p:nvPr>
        </p:nvSpPr>
        <p:spPr>
          <a:xfrm>
            <a:off x="4142966" y="2"/>
            <a:ext cx="3170582" cy="480388"/>
          </a:xfrm>
          <a:prstGeom prst="rect">
            <a:avLst/>
          </a:prstGeom>
        </p:spPr>
        <p:txBody>
          <a:bodyPr vert="horz" lIns="95264" tIns="47630" rIns="95264" bIns="47630" rtlCol="0"/>
          <a:lstStyle>
            <a:lvl1pPr algn="r">
              <a:defRPr sz="1300"/>
            </a:lvl1pPr>
          </a:lstStyle>
          <a:p>
            <a:fld id="{449B68DD-C10C-4CC9-9BDF-58E170424439}" type="datetime1">
              <a:rPr lang="en-US" smtClean="0"/>
              <a:t>12/30/2025</a:t>
            </a:fld>
            <a:endParaRPr lang="en-US"/>
          </a:p>
        </p:txBody>
      </p:sp>
      <p:sp>
        <p:nvSpPr>
          <p:cNvPr id="4" name="Footer Placeholder 3"/>
          <p:cNvSpPr>
            <a:spLocks noGrp="1"/>
          </p:cNvSpPr>
          <p:nvPr>
            <p:ph type="ftr" sz="quarter" idx="2"/>
          </p:nvPr>
        </p:nvSpPr>
        <p:spPr>
          <a:xfrm>
            <a:off x="6" y="9119176"/>
            <a:ext cx="3170582" cy="480388"/>
          </a:xfrm>
          <a:prstGeom prst="rect">
            <a:avLst/>
          </a:prstGeom>
        </p:spPr>
        <p:txBody>
          <a:bodyPr vert="horz" lIns="95264" tIns="47630" rIns="95264" bIns="47630" rtlCol="0" anchor="b"/>
          <a:lstStyle>
            <a:lvl1pPr algn="l">
              <a:defRPr sz="1300"/>
            </a:lvl1pPr>
          </a:lstStyle>
          <a:p>
            <a:endParaRPr lang="en-US"/>
          </a:p>
        </p:txBody>
      </p:sp>
      <p:sp>
        <p:nvSpPr>
          <p:cNvPr id="5" name="Slide Number Placeholder 4"/>
          <p:cNvSpPr>
            <a:spLocks noGrp="1"/>
          </p:cNvSpPr>
          <p:nvPr>
            <p:ph type="sldNum" sz="quarter" idx="3"/>
          </p:nvPr>
        </p:nvSpPr>
        <p:spPr>
          <a:xfrm>
            <a:off x="4142966" y="9119176"/>
            <a:ext cx="3170582" cy="480388"/>
          </a:xfrm>
          <a:prstGeom prst="rect">
            <a:avLst/>
          </a:prstGeom>
        </p:spPr>
        <p:txBody>
          <a:bodyPr vert="horz" lIns="95264" tIns="47630" rIns="95264" bIns="47630" rtlCol="0" anchor="b"/>
          <a:lstStyle>
            <a:lvl1pPr algn="r">
              <a:defRPr sz="1300"/>
            </a:lvl1pPr>
          </a:lstStyle>
          <a:p>
            <a:fld id="{656CEB88-2D79-49C3-B4F0-845F10A8399F}" type="slidenum">
              <a:rPr lang="en-US" smtClean="0"/>
              <a:t>‹#›</a:t>
            </a:fld>
            <a:endParaRPr lang="en-US"/>
          </a:p>
        </p:txBody>
      </p:sp>
    </p:spTree>
    <p:extLst>
      <p:ext uri="{BB962C8B-B14F-4D97-AF65-F5344CB8AC3E}">
        <p14:creationId xmlns:p14="http://schemas.microsoft.com/office/powerpoint/2010/main" val="58379151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38542" y="236099"/>
            <a:ext cx="5343277" cy="283315"/>
          </a:xfrm>
          <a:prstGeom prst="rect">
            <a:avLst/>
          </a:prstGeom>
        </p:spPr>
        <p:txBody>
          <a:bodyPr vert="horz" lIns="0" tIns="0" rIns="0" bIns="0" rtlCol="0"/>
          <a:lstStyle>
            <a:lvl1pPr algn="l">
              <a:defRPr sz="1200" b="1" cap="all" baseline="0">
                <a:latin typeface="Arial" panose="020B0604020202020204" pitchFamily="34" charset="0"/>
                <a:cs typeface="Arial" panose="020B0604020202020204" pitchFamily="34" charset="0"/>
              </a:defRPr>
            </a:lvl1pPr>
          </a:lstStyle>
          <a:p>
            <a:r>
              <a:rPr lang="en-US"/>
              <a:t>Presentation Title</a:t>
            </a:r>
          </a:p>
        </p:txBody>
      </p:sp>
      <p:sp>
        <p:nvSpPr>
          <p:cNvPr id="3" name="Date Placeholder 2"/>
          <p:cNvSpPr>
            <a:spLocks noGrp="1"/>
          </p:cNvSpPr>
          <p:nvPr>
            <p:ph type="dt" idx="1"/>
          </p:nvPr>
        </p:nvSpPr>
        <p:spPr>
          <a:xfrm>
            <a:off x="238541" y="9066054"/>
            <a:ext cx="1463040" cy="283315"/>
          </a:xfrm>
          <a:prstGeom prst="rect">
            <a:avLst/>
          </a:prstGeom>
        </p:spPr>
        <p:txBody>
          <a:bodyPr vert="horz" lIns="0" tIns="0" rIns="0" bIns="0" rtlCol="0" anchor="b" anchorCtr="0"/>
          <a:lstStyle>
            <a:lvl1pPr algn="l">
              <a:defRPr sz="1200">
                <a:latin typeface="Arial" panose="020B0604020202020204" pitchFamily="34" charset="0"/>
                <a:cs typeface="Arial" panose="020B0604020202020204" pitchFamily="34" charset="0"/>
              </a:defRPr>
            </a:lvl1pPr>
          </a:lstStyle>
          <a:p>
            <a:fld id="{9FA40731-BE2F-47C9-A8CF-3B1B017F8244}" type="datetime1">
              <a:rPr lang="en-US" smtClean="0"/>
              <a:t>12/30/2025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7068" tIns="48533" rIns="97068" bIns="48533" rtlCol="0" anchor="ctr"/>
          <a:lstStyle/>
          <a:p>
            <a:endParaRPr lang="en-US"/>
          </a:p>
        </p:txBody>
      </p:sp>
      <p:sp>
        <p:nvSpPr>
          <p:cNvPr id="6" name="Footer Placeholder 5"/>
          <p:cNvSpPr>
            <a:spLocks noGrp="1"/>
          </p:cNvSpPr>
          <p:nvPr>
            <p:ph type="ftr" sz="quarter" idx="4"/>
          </p:nvPr>
        </p:nvSpPr>
        <p:spPr>
          <a:xfrm>
            <a:off x="5629528" y="236099"/>
            <a:ext cx="1431235" cy="283315"/>
          </a:xfrm>
          <a:prstGeom prst="rect">
            <a:avLst/>
          </a:prstGeom>
        </p:spPr>
        <p:txBody>
          <a:bodyPr vert="horz" lIns="0" tIns="0" rIns="0" bIns="0" rtlCol="0" anchor="t" anchorCtr="0"/>
          <a:lstStyle>
            <a:lvl1pPr algn="l">
              <a:defRPr sz="1200">
                <a:latin typeface="Arial" panose="020B0604020202020204" pitchFamily="34" charset="0"/>
                <a:cs typeface="Arial" panose="020B0604020202020204" pitchFamily="34" charset="0"/>
              </a:defRPr>
            </a:lvl1pPr>
          </a:lstStyle>
          <a:p>
            <a:pPr algn="r"/>
            <a:r>
              <a:rPr lang="en-US"/>
              <a:t>Lit Code XX/XX</a:t>
            </a:r>
          </a:p>
        </p:txBody>
      </p:sp>
      <p:sp>
        <p:nvSpPr>
          <p:cNvPr id="7" name="Slide Number Placeholder 6"/>
          <p:cNvSpPr>
            <a:spLocks noGrp="1"/>
          </p:cNvSpPr>
          <p:nvPr>
            <p:ph type="sldNum" sz="quarter" idx="5"/>
          </p:nvPr>
        </p:nvSpPr>
        <p:spPr>
          <a:xfrm>
            <a:off x="5597719" y="9066054"/>
            <a:ext cx="1463040" cy="283315"/>
          </a:xfrm>
          <a:prstGeom prst="rect">
            <a:avLst/>
          </a:prstGeom>
        </p:spPr>
        <p:txBody>
          <a:bodyPr vert="horz" lIns="0" tIns="0" rIns="0" bIns="0" rtlCol="0" anchor="b"/>
          <a:lstStyle>
            <a:lvl1pPr algn="r">
              <a:defRPr sz="1200">
                <a:latin typeface="Arial" panose="020B0604020202020204" pitchFamily="34" charset="0"/>
                <a:cs typeface="Arial" panose="020B0604020202020204" pitchFamily="34" charset="0"/>
              </a:defRPr>
            </a:lvl1pPr>
          </a:lstStyle>
          <a:p>
            <a:fld id="{4FBD5869-E701-44DB-B9C5-C7F7FB528C06}" type="slidenum">
              <a:rPr lang="en-US" smtClean="0"/>
              <a:pPr/>
              <a:t>‹#›</a:t>
            </a:fld>
            <a:endParaRPr lang="en-US"/>
          </a:p>
        </p:txBody>
      </p:sp>
      <p:sp>
        <p:nvSpPr>
          <p:cNvPr id="9" name="Notes Placeholder 8"/>
          <p:cNvSpPr>
            <a:spLocks noGrp="1"/>
          </p:cNvSpPr>
          <p:nvPr>
            <p:ph type="body" sz="quarter" idx="3"/>
          </p:nvPr>
        </p:nvSpPr>
        <p:spPr>
          <a:xfrm>
            <a:off x="238541" y="4438589"/>
            <a:ext cx="6822220" cy="4627464"/>
          </a:xfrm>
          <a:prstGeom prst="rect">
            <a:avLst/>
          </a:prstGeom>
        </p:spPr>
        <p:txBody>
          <a:bodyPr vert="horz" lIns="0" tIns="0" rIns="0" bIns="0" rtlCol="0"/>
          <a:lstStyle/>
          <a:p>
            <a:pPr lvl="0"/>
            <a:r>
              <a:rPr lang="en-US"/>
              <a:t>Subhead</a:t>
            </a:r>
          </a:p>
          <a:p>
            <a:pPr lvl="1"/>
            <a:r>
              <a:rPr lang="en-US"/>
              <a:t>Body</a:t>
            </a:r>
          </a:p>
          <a:p>
            <a:pPr lvl="2"/>
            <a:r>
              <a:rPr lang="en-US"/>
              <a:t>First level bullet</a:t>
            </a:r>
          </a:p>
          <a:p>
            <a:pPr lvl="3"/>
            <a:r>
              <a:rPr lang="en-US"/>
              <a:t>Second level bullet</a:t>
            </a:r>
          </a:p>
          <a:p>
            <a:pPr lvl="4"/>
            <a:r>
              <a:rPr lang="en-US"/>
              <a:t>Caveat</a:t>
            </a:r>
          </a:p>
        </p:txBody>
      </p:sp>
    </p:spTree>
    <p:extLst>
      <p:ext uri="{BB962C8B-B14F-4D97-AF65-F5344CB8AC3E}">
        <p14:creationId xmlns:p14="http://schemas.microsoft.com/office/powerpoint/2010/main" val="163957342"/>
      </p:ext>
    </p:extLst>
  </p:cSld>
  <p:clrMap bg1="lt1" tx1="dk1" bg2="lt2" tx2="dk2" accent1="accent1" accent2="accent2" accent3="accent3" accent4="accent4" accent5="accent5" accent6="accent6" hlink="hlink" folHlink="folHlink"/>
  <p:hf hdr="0" ftr="0"/>
  <p:notesStyle>
    <a:lvl1pPr marL="0" algn="l" defTabSz="914400" rtl="0" eaLnBrk="1" latinLnBrk="0" hangingPunct="1">
      <a:lnSpc>
        <a:spcPct val="100000"/>
      </a:lnSpc>
      <a:spcAft>
        <a:spcPts val="600"/>
      </a:spcAft>
      <a:defRPr sz="1200" b="1"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Aft>
        <a:spcPts val="600"/>
      </a:spcAft>
      <a:buClr>
        <a:schemeClr val="accent5"/>
      </a:buClr>
      <a:buSzPct val="110000"/>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0" indent="-137160" algn="l" defTabSz="914400" rtl="0" eaLnBrk="1" latinLnBrk="0" hangingPunct="1">
      <a:lnSpc>
        <a:spcPct val="100000"/>
      </a:lnSpc>
      <a:spcAft>
        <a:spcPts val="600"/>
      </a:spcAft>
      <a:buClr>
        <a:schemeClr val="accent5"/>
      </a:buClr>
      <a:buSzPct val="110000"/>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365760" indent="-182880" algn="l" defTabSz="914400" rtl="0" eaLnBrk="1" latinLnBrk="0" hangingPunct="1">
      <a:lnSpc>
        <a:spcPct val="100000"/>
      </a:lnSpc>
      <a:spcAft>
        <a:spcPts val="600"/>
      </a:spcAft>
      <a:buClr>
        <a:schemeClr val="accent5"/>
      </a:buClr>
      <a:buSzPct val="110000"/>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0" algn="l" defTabSz="914400" rtl="0" eaLnBrk="1" latinLnBrk="0" hangingPunct="1">
      <a:lnSpc>
        <a:spcPct val="100000"/>
      </a:lnSpc>
      <a:spcAft>
        <a:spcPts val="150"/>
      </a:spcAft>
      <a:defRPr sz="1000" kern="1200">
        <a:solidFill>
          <a:schemeClr val="tx1"/>
        </a:solidFill>
        <a:latin typeface="Arial Narrow" panose="020B060602020203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a:solidFill>
                  <a:srgbClr val="000000"/>
                </a:solidFill>
                <a:latin typeface="Arial" panose="020B0604020202020204" pitchFamily="34" charset="0"/>
                <a:cs typeface="Arial" panose="020B0604020202020204" pitchFamily="34" charset="0"/>
              </a:rPr>
              <a:t>Main Point: Here’s what we’ll discuss today.</a:t>
            </a:r>
          </a:p>
          <a:p>
            <a:pPr eaLnBrk="1" hangingPunct="1"/>
            <a:r>
              <a:rPr lang="en-US">
                <a:solidFill>
                  <a:srgbClr val="000000"/>
                </a:solidFill>
                <a:latin typeface="Arial" panose="020B0604020202020204" pitchFamily="34" charset="0"/>
                <a:cs typeface="Arial" panose="020B0604020202020204" pitchFamily="34" charset="0"/>
              </a:rPr>
              <a:t>	</a:t>
            </a:r>
          </a:p>
          <a:p>
            <a:pPr eaLnBrk="1" hangingPunct="1"/>
            <a:r>
              <a:rPr lang="en-US">
                <a:solidFill>
                  <a:srgbClr val="000000"/>
                </a:solidFill>
                <a:latin typeface="Arial" panose="020B0604020202020204" pitchFamily="34" charset="0"/>
                <a:cs typeface="Arial" panose="020B0604020202020204" pitchFamily="34" charset="0"/>
              </a:rPr>
              <a:t>Let’s begin.</a:t>
            </a:r>
          </a:p>
          <a:p>
            <a:pPr lvl="1" indent="-114300" eaLnBrk="1" hangingPunct="1">
              <a:buFontTx/>
              <a:buChar char="•"/>
            </a:pPr>
            <a:r>
              <a:rPr lang="en-US">
                <a:solidFill>
                  <a:srgbClr val="000000"/>
                </a:solidFill>
                <a:latin typeface="Arial" panose="020B0604020202020204" pitchFamily="34" charset="0"/>
                <a:cs typeface="Arial" panose="020B0604020202020204" pitchFamily="34" charset="0"/>
              </a:rPr>
              <a:t>First, we’ll talk about the basics of 529 plans and benefits for NJ families. </a:t>
            </a:r>
          </a:p>
          <a:p>
            <a:pPr lvl="1" indent="-114300" eaLnBrk="1" hangingPunct="1">
              <a:buFontTx/>
              <a:buChar char="•"/>
            </a:pPr>
            <a:r>
              <a:rPr lang="en-US">
                <a:solidFill>
                  <a:srgbClr val="000000"/>
                </a:solidFill>
                <a:latin typeface="Arial" panose="020B0604020202020204" pitchFamily="34" charset="0"/>
                <a:cs typeface="Arial" panose="020B0604020202020204" pitchFamily="34" charset="0"/>
              </a:rPr>
              <a:t>Second, I’ll review the myths and facts about 529 plans. </a:t>
            </a:r>
          </a:p>
          <a:p>
            <a:pPr lvl="1" indent="-114300" eaLnBrk="1" hangingPunct="1">
              <a:buFontTx/>
              <a:buChar char="•"/>
            </a:pPr>
            <a:r>
              <a:rPr lang="en-US">
                <a:solidFill>
                  <a:srgbClr val="000000"/>
                </a:solidFill>
                <a:latin typeface="Arial" panose="020B0604020202020204" pitchFamily="34" charset="0"/>
                <a:cs typeface="Arial" panose="020B0604020202020204" pitchFamily="34" charset="0"/>
              </a:rPr>
              <a:t>Fourth, I’ll review the NJBEST plan, along with </a:t>
            </a:r>
            <a:r>
              <a:rPr lang="en-US">
                <a:solidFill>
                  <a:srgbClr val="000000"/>
                </a:solidFill>
              </a:rPr>
              <a:t>reviewing some next steps </a:t>
            </a:r>
            <a:endParaRPr lang="en-US">
              <a:solidFill>
                <a:srgbClr val="000000"/>
              </a:solidFill>
              <a:latin typeface="Arial" panose="020B0604020202020204" pitchFamily="34" charset="0"/>
              <a:cs typeface="Arial" panose="020B0604020202020204" pitchFamily="34" charset="0"/>
            </a:endParaRPr>
          </a:p>
          <a:p>
            <a:pPr eaLnBrk="1" hangingPunct="1"/>
            <a:r>
              <a:rPr lang="en-US">
                <a:solidFill>
                  <a:srgbClr val="000000"/>
                </a:solidFill>
                <a:latin typeface="Arial" panose="020B0604020202020204" pitchFamily="34" charset="0"/>
                <a:cs typeface="Arial" panose="020B0604020202020204" pitchFamily="34" charset="0"/>
              </a:rPr>
              <a:t>Please feel free to ask questions at any point. I want our time together to be as helpful to you as possible. </a:t>
            </a:r>
          </a:p>
        </p:txBody>
      </p:sp>
      <p:sp>
        <p:nvSpPr>
          <p:cNvPr id="5" name="Date Placeholder 4"/>
          <p:cNvSpPr>
            <a:spLocks noGrp="1"/>
          </p:cNvSpPr>
          <p:nvPr>
            <p:ph type="dt" idx="1"/>
          </p:nvPr>
        </p:nvSpPr>
        <p:spPr/>
        <p:txBody>
          <a:bodyPr/>
          <a:lstStyle/>
          <a:p>
            <a:fld id="{B5DF5DF4-50A9-4D71-8107-A4BC860843AF}" type="datetime1">
              <a:rPr lang="en-US" smtClean="0"/>
              <a:t>12/30/2025</a:t>
            </a:fld>
            <a:endParaRPr lang="en-US"/>
          </a:p>
        </p:txBody>
      </p:sp>
      <p:sp>
        <p:nvSpPr>
          <p:cNvPr id="7" name="Slide Number Placeholder 6"/>
          <p:cNvSpPr>
            <a:spLocks noGrp="1"/>
          </p:cNvSpPr>
          <p:nvPr>
            <p:ph type="sldNum" sz="quarter" idx="5"/>
          </p:nvPr>
        </p:nvSpPr>
        <p:spPr/>
        <p:txBody>
          <a:bodyPr/>
          <a:lstStyle/>
          <a:p>
            <a:fld id="{4FBD5869-E701-44DB-B9C5-C7F7FB528C06}" type="slidenum">
              <a:rPr lang="en-US" smtClean="0"/>
              <a:pPr/>
              <a:t>0</a:t>
            </a:fld>
            <a:endParaRPr lang="en-US"/>
          </a:p>
        </p:txBody>
      </p:sp>
    </p:spTree>
    <p:extLst>
      <p:ext uri="{BB962C8B-B14F-4D97-AF65-F5344CB8AC3E}">
        <p14:creationId xmlns:p14="http://schemas.microsoft.com/office/powerpoint/2010/main" val="3285900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Aft>
                <a:spcPts val="1200"/>
              </a:spcAft>
              <a:buClr>
                <a:srgbClr val="3769FF"/>
              </a:buClr>
              <a:buSzPct val="115000"/>
            </a:pPr>
            <a:r>
              <a:rPr lang="en-US" sz="800">
                <a:latin typeface="Arial" panose="020B0604020202020204" pitchFamily="34" charset="0"/>
                <a:ea typeface="ヒラギノ角ゴ Pro W3" charset="0"/>
                <a:cs typeface="Arial" panose="020B0604020202020204" pitchFamily="34" charset="0"/>
              </a:rPr>
              <a:t>There have been several changes to the legislation expanding the use of 529s and what is considered a qualified withdrawal. </a:t>
            </a:r>
          </a:p>
          <a:p>
            <a:pPr marL="228600" indent="-228600">
              <a:spcAft>
                <a:spcPts val="1200"/>
              </a:spcAft>
              <a:buClr>
                <a:srgbClr val="3769FF"/>
              </a:buClr>
              <a:buSzPct val="115000"/>
            </a:pPr>
            <a:r>
              <a:rPr lang="en-US" sz="800">
                <a:latin typeface="Arial" panose="020B0604020202020204" pitchFamily="34" charset="0"/>
                <a:ea typeface="ヒラギノ角ゴ Pro W3" charset="0"/>
                <a:cs typeface="Arial" panose="020B0604020202020204" pitchFamily="34" charset="0"/>
              </a:rPr>
              <a:t>       The 2017 Tax Cuts and Job Act</a:t>
            </a:r>
          </a:p>
          <a:p>
            <a:pPr marL="628650" lvl="1" indent="-228600">
              <a:spcAft>
                <a:spcPts val="1200"/>
              </a:spcAft>
              <a:buClr>
                <a:srgbClr val="3769FF"/>
              </a:buClr>
              <a:buSzPct val="115000"/>
            </a:pPr>
            <a:r>
              <a:rPr lang="en-US" sz="800">
                <a:latin typeface="Arial" panose="020B0604020202020204" pitchFamily="34" charset="0"/>
                <a:cs typeface="Arial" panose="020B0604020202020204" pitchFamily="34" charset="0"/>
              </a:rPr>
              <a:t>529 Plans allowed to be used for K-12 tuition - $10,000/year per beneficiary</a:t>
            </a:r>
            <a:r>
              <a:rPr lang="en-US" sz="800" baseline="30000">
                <a:latin typeface="Arial" panose="020B0604020202020204" pitchFamily="34" charset="0"/>
                <a:cs typeface="Arial" panose="020B0604020202020204" pitchFamily="34" charset="0"/>
              </a:rPr>
              <a:t>1</a:t>
            </a:r>
          </a:p>
          <a:p>
            <a:pPr marL="628650" lvl="1" indent="-228600">
              <a:spcAft>
                <a:spcPts val="1200"/>
              </a:spcAft>
              <a:buClr>
                <a:srgbClr val="3769FF"/>
              </a:buClr>
              <a:buSzPct val="115000"/>
            </a:pPr>
            <a:r>
              <a:rPr lang="en-US" sz="800">
                <a:latin typeface="Arial" panose="020B0604020202020204" pitchFamily="34" charset="0"/>
                <a:cs typeface="Arial" panose="020B0604020202020204" pitchFamily="34" charset="0"/>
              </a:rPr>
              <a:t>Allowed transfer of 529 plan funds to ABLE 529 accounts</a:t>
            </a:r>
          </a:p>
          <a:p>
            <a:pPr marL="228600" indent="-228600">
              <a:spcAft>
                <a:spcPts val="1200"/>
              </a:spcAft>
              <a:buClr>
                <a:srgbClr val="3769FF"/>
              </a:buClr>
              <a:buSzPct val="115000"/>
            </a:pPr>
            <a:r>
              <a:rPr lang="en-US" sz="800">
                <a:latin typeface="Arial" panose="020B0604020202020204" pitchFamily="34" charset="0"/>
                <a:cs typeface="Arial" panose="020B0604020202020204" pitchFamily="34" charset="0"/>
              </a:rPr>
              <a:t>       The 2019 Secure Act</a:t>
            </a:r>
          </a:p>
          <a:p>
            <a:pPr marL="628650" lvl="1" indent="-228600">
              <a:spcAft>
                <a:spcPts val="1200"/>
              </a:spcAft>
              <a:buClr>
                <a:srgbClr val="3769FF"/>
              </a:buClr>
              <a:buSzPct val="115000"/>
            </a:pPr>
            <a:r>
              <a:rPr lang="en-US" sz="800">
                <a:latin typeface="Arial" panose="020B0604020202020204" pitchFamily="34" charset="0"/>
                <a:cs typeface="Arial" panose="020B0604020202020204" pitchFamily="34" charset="0"/>
              </a:rPr>
              <a:t>529 plans can be used for certified apprenticeships</a:t>
            </a:r>
          </a:p>
          <a:p>
            <a:pPr marL="628650" lvl="1" indent="-228600">
              <a:spcAft>
                <a:spcPts val="1200"/>
              </a:spcAft>
              <a:buClr>
                <a:srgbClr val="3769FF"/>
              </a:buClr>
              <a:buSzPct val="115000"/>
            </a:pPr>
            <a:r>
              <a:rPr lang="en-US" sz="800">
                <a:latin typeface="Arial" panose="020B0604020202020204" pitchFamily="34" charset="0"/>
                <a:cs typeface="Arial" panose="020B0604020202020204" pitchFamily="34" charset="0"/>
              </a:rPr>
              <a:t>529 funds can be used to pay off principal or interest of certain existing loans of the beneficiary or their sibling, subject to various limits including annual limits</a:t>
            </a:r>
          </a:p>
          <a:p>
            <a:pPr marL="285750" lvl="0">
              <a:spcAft>
                <a:spcPts val="1200"/>
              </a:spcAft>
              <a:buClr>
                <a:srgbClr val="3769FF"/>
              </a:buClr>
              <a:buSzPct val="115000"/>
            </a:pPr>
            <a:r>
              <a:rPr lang="en-US" sz="800">
                <a:latin typeface="Arial" panose="020B0604020202020204" pitchFamily="34" charset="0"/>
                <a:cs typeface="Arial" panose="020B0604020202020204" pitchFamily="34" charset="0"/>
              </a:rPr>
              <a:t>The Secure 2.0 Act of 2022</a:t>
            </a:r>
          </a:p>
          <a:p>
            <a:pPr marL="628650" lvl="1" indent="-228600">
              <a:spcAft>
                <a:spcPts val="1200"/>
              </a:spcAft>
              <a:buClr>
                <a:srgbClr val="3769FF"/>
              </a:buClr>
              <a:buSzPct val="115000"/>
            </a:pPr>
            <a:r>
              <a:rPr lang="en-US" sz="800">
                <a:latin typeface="Arial" panose="020B0604020202020204" pitchFamily="34" charset="0"/>
                <a:cs typeface="Arial" panose="020B0604020202020204" pitchFamily="34" charset="0"/>
              </a:rPr>
              <a:t>529 plans were given an additional tax benefit, which will allow qualified savers to transfer unused 529 funds into a beneficiary’s Roth IRA (maximum $35,000 lifetime).</a:t>
            </a:r>
            <a:r>
              <a:rPr lang="en-US" sz="800" baseline="30000">
                <a:latin typeface="Arial" panose="020B0604020202020204" pitchFamily="34" charset="0"/>
                <a:cs typeface="Arial" panose="020B0604020202020204" pitchFamily="34" charset="0"/>
              </a:rPr>
              <a:t>1</a:t>
            </a:r>
            <a:r>
              <a:rPr lang="en-US" sz="800">
                <a:latin typeface="Arial" panose="020B0604020202020204" pitchFamily="34" charset="0"/>
                <a:cs typeface="Arial" panose="020B0604020202020204" pitchFamily="34" charset="0"/>
              </a:rPr>
              <a:t> This will allow account owners to avoid penalties on the unused portions of their savings that are not used for qualified educational expenses.</a:t>
            </a:r>
          </a:p>
          <a:p>
            <a:pPr marL="628650" lvl="1" indent="-228600">
              <a:spcAft>
                <a:spcPts val="1200"/>
              </a:spcAft>
              <a:buClr>
                <a:srgbClr val="3769FF"/>
              </a:buClr>
              <a:buSzPct val="115000"/>
            </a:pPr>
            <a:endParaRPr lang="en-US" sz="800" baseline="30000">
              <a:latin typeface="Arial" panose="020B0604020202020204" pitchFamily="34" charset="0"/>
              <a:cs typeface="Arial" panose="020B0604020202020204" pitchFamily="34" charset="0"/>
            </a:endParaRPr>
          </a:p>
          <a:p>
            <a:pPr algn="l"/>
            <a:r>
              <a:rPr lang="en-US" sz="800" b="0" i="0" u="none" strike="noStrike" baseline="0">
                <a:latin typeface="Arial" panose="020B0604020202020204" pitchFamily="34" charset="0"/>
                <a:cs typeface="Arial" panose="020B0604020202020204" pitchFamily="34" charset="0"/>
              </a:rPr>
              <a:t>1. The Federal Tax Cuts and Jobs Act (TCJA), which was signed into law in December 2017 and became effective January 1, 2018, expanded the definition of a qualified higher education expense to include up to $10,000 (federal tax-free withdrawals) per year in tuition expenses at private, public and religious elementary and secondary schools (K-12). The state tax consequences of using 529 plans for elementary or secondary education tuition expenses will vary depending on state law and may include recapture of tax deductions received from the original state and may also include taxes and penalties. Some states do not offer state tax deductions or tax credits for K-12 tuition, and other restrictions may apply.</a:t>
            </a:r>
            <a:br>
              <a:rPr lang="en-US" sz="800" b="0" i="0" u="none" strike="noStrike" baseline="0">
                <a:latin typeface="Arial" panose="020B0604020202020204" pitchFamily="34" charset="0"/>
                <a:cs typeface="Arial" panose="020B0604020202020204" pitchFamily="34" charset="0"/>
              </a:rPr>
            </a:br>
            <a:r>
              <a:rPr lang="en-US" sz="800" b="0" i="0" u="none" strike="noStrike" baseline="0">
                <a:latin typeface="Arial" panose="020B0604020202020204" pitchFamily="34" charset="0"/>
                <a:cs typeface="Arial" panose="020B0604020202020204" pitchFamily="34" charset="0"/>
              </a:rPr>
              <a:t>2. SECURE Act 2.0. Transfers are subject to Roth IRA contribution limits, and the account must have been open for more than 15 years. This provision is effective for distributions after December 31, 2023. Other conditions apply. For more information please visit: www.finance.senate.gov.</a:t>
            </a:r>
            <a:endParaRPr lang="en-US" sz="800" baseline="30000">
              <a:latin typeface="Arial" panose="020B0604020202020204" pitchFamily="34" charset="0"/>
              <a:cs typeface="Arial" panose="020B0604020202020204" pitchFamily="34" charset="0"/>
            </a:endParaRPr>
          </a:p>
          <a:p>
            <a:endParaRPr lang="en-US"/>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55ED23-9541-41DA-A8FC-A45E169CB3B1}"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12/30/2025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7412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p:txBody>
          <a:bodyPr/>
          <a:lstStyle/>
          <a:p>
            <a:fld id="{5055ED23-9541-41DA-A8FC-A45E169CB3B1}" type="datetime1">
              <a:rPr lang="en-US" smtClean="0"/>
              <a:t>12/30/2025</a:t>
            </a:fld>
            <a:endParaRPr lang="en-US"/>
          </a:p>
        </p:txBody>
      </p:sp>
      <p:sp>
        <p:nvSpPr>
          <p:cNvPr id="7" name="Slide Number Placeholder 6"/>
          <p:cNvSpPr>
            <a:spLocks noGrp="1"/>
          </p:cNvSpPr>
          <p:nvPr>
            <p:ph type="sldNum" sz="quarter" idx="5"/>
          </p:nvPr>
        </p:nvSpPr>
        <p:spPr/>
        <p:txBody>
          <a:bodyPr/>
          <a:lstStyle/>
          <a:p>
            <a:fld id="{4FBD5869-E701-44DB-B9C5-C7F7FB528C06}" type="slidenum">
              <a:rPr lang="en-US" smtClean="0"/>
              <a:pPr/>
              <a:t>10</a:t>
            </a:fld>
            <a:endParaRPr lang="en-US"/>
          </a:p>
        </p:txBody>
      </p:sp>
    </p:spTree>
    <p:extLst>
      <p:ext uri="{BB962C8B-B14F-4D97-AF65-F5344CB8AC3E}">
        <p14:creationId xmlns:p14="http://schemas.microsoft.com/office/powerpoint/2010/main" val="3867412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FA40731-BE2F-47C9-A8CF-3B1B017F8244}" type="datetime1">
              <a:rPr lang="en-US" smtClean="0"/>
              <a:t>12/30/2025</a:t>
            </a:fld>
            <a:endParaRPr lang="en-US"/>
          </a:p>
        </p:txBody>
      </p:sp>
      <p:sp>
        <p:nvSpPr>
          <p:cNvPr id="5" name="Slide Number Placeholder 4"/>
          <p:cNvSpPr>
            <a:spLocks noGrp="1"/>
          </p:cNvSpPr>
          <p:nvPr>
            <p:ph type="sldNum" sz="quarter" idx="5"/>
          </p:nvPr>
        </p:nvSpPr>
        <p:spPr/>
        <p:txBody>
          <a:bodyPr/>
          <a:lstStyle/>
          <a:p>
            <a:fld id="{4FBD5869-E701-44DB-B9C5-C7F7FB528C06}" type="slidenum">
              <a:rPr lang="en-US" smtClean="0"/>
              <a:pPr/>
              <a:t>11</a:t>
            </a:fld>
            <a:endParaRPr lang="en-US"/>
          </a:p>
        </p:txBody>
      </p:sp>
    </p:spTree>
    <p:extLst>
      <p:ext uri="{BB962C8B-B14F-4D97-AF65-F5344CB8AC3E}">
        <p14:creationId xmlns:p14="http://schemas.microsoft.com/office/powerpoint/2010/main" val="624338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solidFill>
                <a:srgbClr val="000000"/>
              </a:solidFill>
              <a:latin typeface="Arial" panose="020B0604020202020204" pitchFamily="34" charset="0"/>
              <a:cs typeface="Arial" panose="020B0604020202020204" pitchFamily="34" charset="0"/>
            </a:endParaRPr>
          </a:p>
        </p:txBody>
      </p:sp>
      <p:sp>
        <p:nvSpPr>
          <p:cNvPr id="5" name="Date Placeholder 4"/>
          <p:cNvSpPr>
            <a:spLocks noGrp="1"/>
          </p:cNvSpPr>
          <p:nvPr>
            <p:ph type="dt" idx="1"/>
          </p:nvPr>
        </p:nvSpPr>
        <p:spPr/>
        <p:txBody>
          <a:bodyPr/>
          <a:lstStyle/>
          <a:p>
            <a:fld id="{0AB40AD8-7EEC-4FF7-A104-2DEF47A69B51}" type="datetime1">
              <a:rPr lang="en-US" smtClean="0"/>
              <a:t>12/30/2025</a:t>
            </a:fld>
            <a:endParaRPr lang="en-US"/>
          </a:p>
        </p:txBody>
      </p:sp>
      <p:sp>
        <p:nvSpPr>
          <p:cNvPr id="7" name="Slide Number Placeholder 6"/>
          <p:cNvSpPr>
            <a:spLocks noGrp="1"/>
          </p:cNvSpPr>
          <p:nvPr>
            <p:ph type="sldNum" sz="quarter" idx="5"/>
          </p:nvPr>
        </p:nvSpPr>
        <p:spPr/>
        <p:txBody>
          <a:bodyPr/>
          <a:lstStyle/>
          <a:p>
            <a:fld id="{4FBD5869-E701-44DB-B9C5-C7F7FB528C06}" type="slidenum">
              <a:rPr lang="en-US" smtClean="0"/>
              <a:pPr/>
              <a:t>12</a:t>
            </a:fld>
            <a:endParaRPr lang="en-US"/>
          </a:p>
        </p:txBody>
      </p:sp>
    </p:spTree>
    <p:extLst>
      <p:ext uri="{BB962C8B-B14F-4D97-AF65-F5344CB8AC3E}">
        <p14:creationId xmlns:p14="http://schemas.microsoft.com/office/powerpoint/2010/main" val="3933698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C241B8-727D-43E3-B65B-24787B8FD676}"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12/30/2025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01651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C241B8-727D-43E3-B65B-24787B8FD676}"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12/30/2025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1261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C241B8-727D-43E3-B65B-24787B8FD676}"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12/30/2025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1370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C241B8-727D-43E3-B65B-24787B8FD676}"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12/30/2025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9249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C241B8-727D-43E3-B65B-24787B8FD676}"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12/30/2025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4287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solidFill>
                  <a:srgbClr val="000000"/>
                </a:solidFill>
                <a:latin typeface="Arial" panose="020B0604020202020204" pitchFamily="34" charset="0"/>
                <a:cs typeface="Arial" panose="020B0604020202020204" pitchFamily="34" charset="0"/>
              </a:rPr>
              <a:t>We talked about the basics of 529 plans in general, and reviewed other options to save for education expenses. If you still have questions on what is the best option for you, we suggest speaking to a Financial Professional for assistance. Now we’ll spend some time discussing the specifics of the NJBEST 529 College Savings Plan, available for New Jersey residents who would like to invest directly (without the help of a Financial Professional).</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B40AD8-7EEC-4FF7-A104-2DEF47A69B51}"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12/30/2025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0353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FA40731-BE2F-47C9-A8CF-3B1B017F8244}" type="datetime1">
              <a:rPr lang="en-US" smtClean="0"/>
              <a:t>12/30/2025</a:t>
            </a:fld>
            <a:endParaRPr lang="en-US"/>
          </a:p>
        </p:txBody>
      </p:sp>
      <p:sp>
        <p:nvSpPr>
          <p:cNvPr id="5" name="Slide Number Placeholder 4"/>
          <p:cNvSpPr>
            <a:spLocks noGrp="1"/>
          </p:cNvSpPr>
          <p:nvPr>
            <p:ph type="sldNum" sz="quarter" idx="5"/>
          </p:nvPr>
        </p:nvSpPr>
        <p:spPr/>
        <p:txBody>
          <a:bodyPr/>
          <a:lstStyle/>
          <a:p>
            <a:fld id="{4FBD5869-E701-44DB-B9C5-C7F7FB528C06}" type="slidenum">
              <a:rPr lang="en-US" smtClean="0"/>
              <a:pPr/>
              <a:t>1</a:t>
            </a:fld>
            <a:endParaRPr lang="en-US"/>
          </a:p>
        </p:txBody>
      </p:sp>
    </p:spTree>
    <p:extLst>
      <p:ext uri="{BB962C8B-B14F-4D97-AF65-F5344CB8AC3E}">
        <p14:creationId xmlns:p14="http://schemas.microsoft.com/office/powerpoint/2010/main" val="208375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HESAA’s site provides a wide variety of resources to help students plan for college, apply for state aid and state sponsored grants and scholarships.</a:t>
            </a:r>
          </a:p>
        </p:txBody>
      </p:sp>
      <p:sp>
        <p:nvSpPr>
          <p:cNvPr id="4" name="Date Placeholder 3"/>
          <p:cNvSpPr>
            <a:spLocks noGrp="1"/>
          </p:cNvSpPr>
          <p:nvPr>
            <p:ph type="dt" idx="1"/>
          </p:nvPr>
        </p:nvSpPr>
        <p:spPr/>
        <p:txBody>
          <a:bodyPr/>
          <a:lstStyle/>
          <a:p>
            <a:fld id="{9FA40731-BE2F-47C9-A8CF-3B1B017F8244}" type="datetime1">
              <a:rPr lang="en-US" smtClean="0"/>
              <a:t>12/30/2025</a:t>
            </a:fld>
            <a:endParaRPr lang="en-US"/>
          </a:p>
        </p:txBody>
      </p:sp>
      <p:sp>
        <p:nvSpPr>
          <p:cNvPr id="5" name="Slide Number Placeholder 4"/>
          <p:cNvSpPr>
            <a:spLocks noGrp="1"/>
          </p:cNvSpPr>
          <p:nvPr>
            <p:ph type="sldNum" sz="quarter" idx="5"/>
          </p:nvPr>
        </p:nvSpPr>
        <p:spPr/>
        <p:txBody>
          <a:bodyPr/>
          <a:lstStyle/>
          <a:p>
            <a:fld id="{4FBD5869-E701-44DB-B9C5-C7F7FB528C06}" type="slidenum">
              <a:rPr lang="en-US" smtClean="0"/>
              <a:pPr/>
              <a:t>19</a:t>
            </a:fld>
            <a:endParaRPr lang="en-US"/>
          </a:p>
        </p:txBody>
      </p:sp>
    </p:spTree>
    <p:extLst>
      <p:ext uri="{BB962C8B-B14F-4D97-AF65-F5344CB8AC3E}">
        <p14:creationId xmlns:p14="http://schemas.microsoft.com/office/powerpoint/2010/main" val="2180738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NJBEST? As a New Jersey resident, you may be eligible for the following benefits when investing in an NJBEST 529 College Savings Plan.</a:t>
            </a:r>
          </a:p>
          <a:p>
            <a:endParaRPr lang="en-US"/>
          </a:p>
          <a:p>
            <a:r>
              <a:rPr lang="en-US"/>
              <a:t>(Review NJ Benefits on slide)</a:t>
            </a:r>
          </a:p>
        </p:txBody>
      </p:sp>
      <p:sp>
        <p:nvSpPr>
          <p:cNvPr id="4" name="Date Placeholder 3"/>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A40731-BE2F-47C9-A8CF-3B1B017F8244}"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12/30/2025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18778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70872C-B2CA-4DCA-B348-963837D899CD}"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12/30/2025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93542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900" b="1">
                <a:solidFill>
                  <a:srgbClr val="000000"/>
                </a:solidFill>
                <a:latin typeface="Arial" panose="020B0604020202020204" pitchFamily="34" charset="0"/>
                <a:cs typeface="Arial" panose="020B0604020202020204" pitchFamily="34" charset="0"/>
              </a:rPr>
              <a:t>Main Point: Introduce investment options at a high level</a:t>
            </a:r>
          </a:p>
          <a:p>
            <a:pPr eaLnBrk="1" hangingPunct="1"/>
            <a:endParaRPr lang="en-US" sz="900" b="1">
              <a:solidFill>
                <a:srgbClr val="000000"/>
              </a:solidFill>
              <a:latin typeface="Arial" panose="020B0604020202020204" pitchFamily="34" charset="0"/>
              <a:cs typeface="Arial" panose="020B0604020202020204" pitchFamily="34" charset="0"/>
            </a:endParaRPr>
          </a:p>
          <a:p>
            <a:pPr marL="114300" lvl="1" indent="-112713" eaLnBrk="1" hangingPunct="1">
              <a:buFontTx/>
              <a:buChar char="•"/>
            </a:pPr>
            <a:r>
              <a:rPr lang="en-US" sz="900" b="0" i="0" u="none" strike="noStrike" baseline="0">
                <a:latin typeface="Arial" panose="020B0604020202020204" pitchFamily="34" charset="0"/>
                <a:cs typeface="Arial" panose="020B0604020202020204" pitchFamily="34" charset="0"/>
              </a:rPr>
              <a:t>An investment in NJBEST 529 College Savings Plan is </a:t>
            </a:r>
            <a:r>
              <a:rPr lang="en-US" sz="900">
                <a:solidFill>
                  <a:srgbClr val="000000"/>
                </a:solidFill>
                <a:latin typeface="Arial" panose="020B0604020202020204" pitchFamily="34" charset="0"/>
                <a:cs typeface="Arial" panose="020B0604020202020204" pitchFamily="34" charset="0"/>
              </a:rPr>
              <a:t>an investment in a municipal security that may invest in one or more underlying funds. It is not an investment in shares of the underlying fund(s). Asset allocation, diversification and rebalancing do not guarantee a profit or protect against loss. </a:t>
            </a:r>
            <a:r>
              <a:rPr lang="en-US" sz="900" kern="1200">
                <a:solidFill>
                  <a:schemeClr val="tx1"/>
                </a:solidFill>
                <a:latin typeface="Arial" panose="020B0604020202020204" pitchFamily="34" charset="0"/>
                <a:ea typeface="Geneva" charset="-128"/>
                <a:cs typeface="Arial" panose="020B0604020202020204" pitchFamily="34" charset="0"/>
              </a:rPr>
              <a:t>The Age-Based Asset Allocations have been designed for savings intended for qualified higher education (i.e. college) expenses, not for elementary or secondary education tuition expenses.</a:t>
            </a:r>
            <a:endParaRPr lang="en-US" sz="900">
              <a:solidFill>
                <a:srgbClr val="00000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8812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FA40731-BE2F-47C9-A8CF-3B1B017F8244}" type="datetime1">
              <a:rPr lang="en-US" smtClean="0"/>
              <a:t>12/30/2025</a:t>
            </a:fld>
            <a:endParaRPr lang="en-US"/>
          </a:p>
        </p:txBody>
      </p:sp>
      <p:sp>
        <p:nvSpPr>
          <p:cNvPr id="5" name="Slide Number Placeholder 4"/>
          <p:cNvSpPr>
            <a:spLocks noGrp="1"/>
          </p:cNvSpPr>
          <p:nvPr>
            <p:ph type="sldNum" sz="quarter" idx="5"/>
          </p:nvPr>
        </p:nvSpPr>
        <p:spPr/>
        <p:txBody>
          <a:bodyPr/>
          <a:lstStyle/>
          <a:p>
            <a:fld id="{4FBD5869-E701-44DB-B9C5-C7F7FB528C06}" type="slidenum">
              <a:rPr lang="en-US" smtClean="0"/>
              <a:pPr/>
              <a:t>23</a:t>
            </a:fld>
            <a:endParaRPr lang="en-US"/>
          </a:p>
        </p:txBody>
      </p:sp>
    </p:spTree>
    <p:extLst>
      <p:ext uri="{BB962C8B-B14F-4D97-AF65-F5344CB8AC3E}">
        <p14:creationId xmlns:p14="http://schemas.microsoft.com/office/powerpoint/2010/main" val="249005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solidFill>
                  <a:srgbClr val="000000"/>
                </a:solidFill>
                <a:latin typeface="Arial" panose="020B0604020202020204" pitchFamily="34" charset="0"/>
                <a:cs typeface="Arial" panose="020B0604020202020204" pitchFamily="34" charset="0"/>
              </a:rPr>
              <a:t>Main Point: Summarize seminar.</a:t>
            </a:r>
          </a:p>
          <a:p>
            <a:pPr eaLnBrk="1" hangingPunct="1"/>
            <a:endParaRPr lang="en-US" b="1" dirty="0">
              <a:solidFill>
                <a:srgbClr val="000000"/>
              </a:solidFill>
              <a:latin typeface="Arial" panose="020B0604020202020204" pitchFamily="34" charset="0"/>
              <a:cs typeface="Arial" panose="020B0604020202020204" pitchFamily="34" charset="0"/>
            </a:endParaRPr>
          </a:p>
          <a:p>
            <a:pPr eaLnBrk="1" hangingPunct="1"/>
            <a:r>
              <a:rPr lang="en-US" dirty="0">
                <a:solidFill>
                  <a:srgbClr val="000000"/>
                </a:solidFill>
                <a:latin typeface="Arial" panose="020B0604020202020204" pitchFamily="34" charset="0"/>
                <a:cs typeface="Arial" panose="020B0604020202020204" pitchFamily="34" charset="0"/>
              </a:rPr>
              <a:t>We’ve covered a lot of information today. I think it would be helpful to do a quick recap of the topics we’ve discussed. </a:t>
            </a: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You’re here today for information about how to finance an education.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I hope what I’ve provided helps you believe that you can afford to finance a higher education that will empower a loved one.</a:t>
            </a:r>
          </a:p>
          <a:p>
            <a:pPr lvl="1" indent="-114300" eaLnBrk="1" hangingPunct="1">
              <a:buFontTx/>
              <a:buChar char="•"/>
            </a:pPr>
            <a:r>
              <a:rPr lang="en-US" dirty="0">
                <a:solidFill>
                  <a:srgbClr val="000000"/>
                </a:solidFill>
                <a:latin typeface="Arial" panose="020B0604020202020204" pitchFamily="34" charset="0"/>
                <a:cs typeface="Arial" panose="020B0604020202020204" pitchFamily="34" charset="0"/>
              </a:rPr>
              <a:t>Although other investment vehicles are available, 529 plans may be the most advantageous way available today to pursue your education savings objectives.</a:t>
            </a:r>
          </a:p>
          <a:p>
            <a:pPr marL="0" marR="0" lvl="1" indent="-114300" algn="l" defTabSz="914400" rtl="0" eaLnBrk="1" fontAlgn="auto" latinLnBrk="0" hangingPunct="1">
              <a:lnSpc>
                <a:spcPct val="100000"/>
              </a:lnSpc>
              <a:spcBef>
                <a:spcPts val="0"/>
              </a:spcBef>
              <a:spcAft>
                <a:spcPts val="600"/>
              </a:spcAft>
              <a:buClr>
                <a:schemeClr val="accent5"/>
              </a:buClr>
              <a:buSzPct val="110000"/>
              <a:buFontTx/>
              <a:buChar char="•"/>
              <a:tabLst/>
              <a:defRPr/>
            </a:pPr>
            <a:r>
              <a:rPr lang="en-US" dirty="0">
                <a:solidFill>
                  <a:srgbClr val="000000"/>
                </a:solidFill>
                <a:latin typeface="Arial" panose="020B0604020202020204" pitchFamily="34" charset="0"/>
                <a:cs typeface="Arial" panose="020B0604020202020204" pitchFamily="34" charset="0"/>
              </a:rPr>
              <a:t>Remember: Start small if you have to, but start now.</a:t>
            </a:r>
          </a:p>
          <a:p>
            <a:pPr lvl="1" indent="-114300" eaLnBrk="1" hangingPunct="1">
              <a:buFontTx/>
              <a:buChar char="•"/>
            </a:pPr>
            <a:endParaRPr lang="en-US" dirty="0">
              <a:solidFill>
                <a:srgbClr val="000000"/>
              </a:solidFill>
              <a:latin typeface="Arial" panose="020B0604020202020204" pitchFamily="34" charset="0"/>
              <a:cs typeface="Arial" panose="020B0604020202020204" pitchFamily="34" charset="0"/>
            </a:endParaRPr>
          </a:p>
          <a:p>
            <a:endParaRPr lang="en-US" dirty="0"/>
          </a:p>
        </p:txBody>
      </p:sp>
      <p:sp>
        <p:nvSpPr>
          <p:cNvPr id="5" name="Date Placeholder 4"/>
          <p:cNvSpPr>
            <a:spLocks noGrp="1"/>
          </p:cNvSpPr>
          <p:nvPr>
            <p:ph type="dt" idx="1"/>
          </p:nvPr>
        </p:nvSpPr>
        <p:spPr/>
        <p:txBody>
          <a:bodyPr/>
          <a:lstStyle/>
          <a:p>
            <a:fld id="{955782D1-5E39-4AA7-BDEA-B935D3879518}" type="datetime1">
              <a:rPr lang="en-US" smtClean="0"/>
              <a:t>12/30/2025</a:t>
            </a:fld>
            <a:endParaRPr lang="en-US"/>
          </a:p>
        </p:txBody>
      </p:sp>
      <p:sp>
        <p:nvSpPr>
          <p:cNvPr id="7" name="Slide Number Placeholder 6"/>
          <p:cNvSpPr>
            <a:spLocks noGrp="1"/>
          </p:cNvSpPr>
          <p:nvPr>
            <p:ph type="sldNum" sz="quarter" idx="5"/>
          </p:nvPr>
        </p:nvSpPr>
        <p:spPr/>
        <p:txBody>
          <a:bodyPr/>
          <a:lstStyle/>
          <a:p>
            <a:fld id="{4FBD5869-E701-44DB-B9C5-C7F7FB528C06}" type="slidenum">
              <a:rPr lang="en-US" smtClean="0"/>
              <a:pPr/>
              <a:t>24</a:t>
            </a:fld>
            <a:endParaRPr lang="en-US"/>
          </a:p>
        </p:txBody>
      </p:sp>
    </p:spTree>
    <p:extLst>
      <p:ext uri="{BB962C8B-B14F-4D97-AF65-F5344CB8AC3E}">
        <p14:creationId xmlns:p14="http://schemas.microsoft.com/office/powerpoint/2010/main" val="819761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p:txBody>
          <a:bodyPr/>
          <a:lstStyle/>
          <a:p>
            <a:fld id="{8356E3F9-B63F-41BA-B7DE-A03BEAC22B6B}" type="datetime1">
              <a:rPr lang="en-US" smtClean="0"/>
              <a:t>12/30/2025</a:t>
            </a:fld>
            <a:endParaRPr lang="en-US"/>
          </a:p>
        </p:txBody>
      </p:sp>
      <p:sp>
        <p:nvSpPr>
          <p:cNvPr id="7" name="Slide Number Placeholder 6"/>
          <p:cNvSpPr>
            <a:spLocks noGrp="1"/>
          </p:cNvSpPr>
          <p:nvPr>
            <p:ph type="sldNum" sz="quarter" idx="5"/>
          </p:nvPr>
        </p:nvSpPr>
        <p:spPr/>
        <p:txBody>
          <a:bodyPr/>
          <a:lstStyle/>
          <a:p>
            <a:fld id="{4FBD5869-E701-44DB-B9C5-C7F7FB528C06}" type="slidenum">
              <a:rPr lang="en-US" smtClean="0"/>
              <a:pPr/>
              <a:t>25</a:t>
            </a:fld>
            <a:endParaRPr lang="en-US"/>
          </a:p>
        </p:txBody>
      </p:sp>
    </p:spTree>
    <p:extLst>
      <p:ext uri="{BB962C8B-B14F-4D97-AF65-F5344CB8AC3E}">
        <p14:creationId xmlns:p14="http://schemas.microsoft.com/office/powerpoint/2010/main" val="2249861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solidFill>
                <a:srgbClr val="000000"/>
              </a:solidFill>
              <a:latin typeface="Arial" panose="020B0604020202020204" pitchFamily="34" charset="0"/>
              <a:cs typeface="Arial" panose="020B0604020202020204" pitchFamily="34" charset="0"/>
            </a:endParaRP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B40AD8-7EEC-4FF7-A104-2DEF47A69B51}"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12/30/2025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9377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55ED23-9541-41DA-A8FC-A45E169CB3B1}"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12/30/2025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83663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9FA40731-BE2F-47C9-A8CF-3B1B017F8244}" type="datetime1">
              <a:rPr lang="en-US" smtClean="0"/>
              <a:t>12/30/2025</a:t>
            </a:fld>
            <a:endParaRPr lang="en-US"/>
          </a:p>
        </p:txBody>
      </p:sp>
      <p:sp>
        <p:nvSpPr>
          <p:cNvPr id="5" name="Slide Number Placeholder 4"/>
          <p:cNvSpPr>
            <a:spLocks noGrp="1"/>
          </p:cNvSpPr>
          <p:nvPr>
            <p:ph type="sldNum" sz="quarter" idx="5"/>
          </p:nvPr>
        </p:nvSpPr>
        <p:spPr/>
        <p:txBody>
          <a:bodyPr/>
          <a:lstStyle/>
          <a:p>
            <a:fld id="{4FBD5869-E701-44DB-B9C5-C7F7FB528C06}" type="slidenum">
              <a:rPr lang="en-US" smtClean="0"/>
              <a:pPr/>
              <a:t>28</a:t>
            </a:fld>
            <a:endParaRPr lang="en-US"/>
          </a:p>
        </p:txBody>
      </p:sp>
    </p:spTree>
    <p:extLst>
      <p:ext uri="{BB962C8B-B14F-4D97-AF65-F5344CB8AC3E}">
        <p14:creationId xmlns:p14="http://schemas.microsoft.com/office/powerpoint/2010/main" val="238552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FA40731-BE2F-47C9-A8CF-3B1B017F8244}" type="datetime1">
              <a:rPr lang="en-US" smtClean="0"/>
              <a:t>12/30/2025</a:t>
            </a:fld>
            <a:endParaRPr lang="en-US"/>
          </a:p>
        </p:txBody>
      </p:sp>
      <p:sp>
        <p:nvSpPr>
          <p:cNvPr id="5" name="Slide Number Placeholder 4"/>
          <p:cNvSpPr>
            <a:spLocks noGrp="1"/>
          </p:cNvSpPr>
          <p:nvPr>
            <p:ph type="sldNum" sz="quarter" idx="5"/>
          </p:nvPr>
        </p:nvSpPr>
        <p:spPr/>
        <p:txBody>
          <a:bodyPr/>
          <a:lstStyle/>
          <a:p>
            <a:fld id="{4FBD5869-E701-44DB-B9C5-C7F7FB528C06}" type="slidenum">
              <a:rPr lang="en-US" smtClean="0"/>
              <a:pPr/>
              <a:t>2</a:t>
            </a:fld>
            <a:endParaRPr lang="en-US"/>
          </a:p>
        </p:txBody>
      </p:sp>
    </p:spTree>
    <p:extLst>
      <p:ext uri="{BB962C8B-B14F-4D97-AF65-F5344CB8AC3E}">
        <p14:creationId xmlns:p14="http://schemas.microsoft.com/office/powerpoint/2010/main" val="4149936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55ED23-9541-41DA-A8FC-A45E169CB3B1}"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12/30/2025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8969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9FA40731-BE2F-47C9-A8CF-3B1B017F8244}" type="datetime1">
              <a:rPr lang="en-US" smtClean="0"/>
              <a:t>12/30/2025</a:t>
            </a:fld>
            <a:endParaRPr lang="en-US"/>
          </a:p>
        </p:txBody>
      </p:sp>
      <p:sp>
        <p:nvSpPr>
          <p:cNvPr id="5" name="Slide Number Placeholder 4"/>
          <p:cNvSpPr>
            <a:spLocks noGrp="1"/>
          </p:cNvSpPr>
          <p:nvPr>
            <p:ph type="sldNum" sz="quarter" idx="5"/>
          </p:nvPr>
        </p:nvSpPr>
        <p:spPr/>
        <p:txBody>
          <a:bodyPr/>
          <a:lstStyle/>
          <a:p>
            <a:fld id="{4FBD5869-E701-44DB-B9C5-C7F7FB528C06}" type="slidenum">
              <a:rPr lang="en-US" smtClean="0"/>
              <a:pPr/>
              <a:t>3</a:t>
            </a:fld>
            <a:endParaRPr lang="en-US"/>
          </a:p>
        </p:txBody>
      </p:sp>
    </p:spTree>
    <p:extLst>
      <p:ext uri="{BB962C8B-B14F-4D97-AF65-F5344CB8AC3E}">
        <p14:creationId xmlns:p14="http://schemas.microsoft.com/office/powerpoint/2010/main" val="327559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9565" y="4595818"/>
            <a:ext cx="6493211" cy="4232275"/>
          </a:xfrm>
        </p:spPr>
        <p:txBody>
          <a:bodyPr/>
          <a:lstStyle/>
          <a:p>
            <a:pPr eaLnBrk="1" hangingPunct="1"/>
            <a:r>
              <a:rPr lang="en-US" altLang="en-US" b="0"/>
              <a:t>Main Idea: How to pay for college.</a:t>
            </a:r>
          </a:p>
          <a:p>
            <a:pPr eaLnBrk="1" hangingPunct="1"/>
            <a:r>
              <a:rPr lang="en-US" altLang="en-US" b="0"/>
              <a:t>So what about financial aid to pay for college? Over the last 15 years there’s been a shift in available aid in the form of grants, loans, work study and now, tax credits.</a:t>
            </a:r>
          </a:p>
          <a:p>
            <a:pPr eaLnBrk="1" hangingPunct="1"/>
            <a:r>
              <a:rPr lang="en-US" altLang="en-US" b="0"/>
              <a:t>According to a 2023 survey conducted by Sallie Mae and </a:t>
            </a:r>
            <a:r>
              <a:rPr lang="en-US" b="0"/>
              <a:t>Ipsos</a:t>
            </a:r>
            <a:r>
              <a:rPr lang="en-US" altLang="en-US" b="0" baseline="30000"/>
              <a:t>1</a:t>
            </a:r>
            <a:r>
              <a:rPr lang="en-US" altLang="en-US" b="0"/>
              <a:t> of 986 </a:t>
            </a:r>
            <a:r>
              <a:rPr lang="en-US" sz="1300" b="0"/>
              <a:t>parents with a child </a:t>
            </a:r>
            <a:r>
              <a:rPr lang="en-US" b="0"/>
              <a:t>from 18- to 24-year-old enrolled as undergraduate students and 1,213 undergraduate students aged 18–24, </a:t>
            </a:r>
            <a:r>
              <a:rPr lang="en-US" altLang="en-US" b="0"/>
              <a:t>Parents are the primary source of college funding, representing 48% of college funding.</a:t>
            </a:r>
          </a:p>
          <a:p>
            <a:pPr eaLnBrk="1" hangingPunct="1"/>
            <a:endParaRPr lang="en-US" altLang="en-US" sz="1100"/>
          </a:p>
          <a:p>
            <a:pPr eaLnBrk="1" hangingPunct="1"/>
            <a:r>
              <a:rPr lang="en-US" sz="1600" b="0" i="0">
                <a:solidFill>
                  <a:srgbClr val="000000"/>
                </a:solidFill>
                <a:effectLst/>
                <a:latin typeface="Times New Roman" panose="02020603050405020304" pitchFamily="18" charset="0"/>
              </a:rPr>
              <a:t>While saving for the entire cost of education may be daunting, every dollar saved is one more dollar that someone would not need to borrow and that is a win.</a:t>
            </a:r>
            <a:endParaRPr lang="en-US" sz="1100" b="0" i="0">
              <a:solidFill>
                <a:srgbClr val="000000"/>
              </a:solidFill>
              <a:effectLst/>
              <a:latin typeface="Times New Roman" panose="02020603050405020304" pitchFamily="18" charset="0"/>
            </a:endParaRPr>
          </a:p>
          <a:p>
            <a:pPr eaLnBrk="1" hangingPunct="1"/>
            <a:endParaRPr lang="en-US" altLang="en-US" sz="1100"/>
          </a:p>
          <a:p>
            <a:pPr lvl="1" eaLnBrk="1" hangingPunct="1"/>
            <a:r>
              <a:rPr lang="en-US" altLang="en-US" sz="1100"/>
              <a:t>1. Source: Sallie Mae and </a:t>
            </a:r>
            <a:r>
              <a:rPr lang="en-US" sz="1100"/>
              <a:t>Ipsos</a:t>
            </a:r>
            <a:r>
              <a:rPr lang="en-US" altLang="en-US" sz="1100"/>
              <a:t>. </a:t>
            </a:r>
            <a:r>
              <a:rPr lang="en-US" altLang="en-US" sz="1100" i="1"/>
              <a:t>How America Pays for College 2023</a:t>
            </a:r>
          </a:p>
          <a:p>
            <a:pPr lvl="1" eaLnBrk="1" hangingPunct="1"/>
            <a:endParaRPr lang="en-US" altLang="en-US" sz="1100"/>
          </a:p>
        </p:txBody>
      </p:sp>
      <p:sp>
        <p:nvSpPr>
          <p:cNvPr id="5" name="Date Placeholder 4"/>
          <p:cNvSpPr>
            <a:spLocks noGrp="1"/>
          </p:cNvSpPr>
          <p:nvPr>
            <p:ph type="dt" idx="11"/>
          </p:nvPr>
        </p:nvSpPr>
        <p:spPr/>
        <p:txBody>
          <a:bodyPr/>
          <a:lstStyle/>
          <a:p>
            <a:pPr>
              <a:defRPr/>
            </a:pPr>
            <a:fld id="{2E0FBE5B-F705-4374-B651-12903B16D987}" type="datetime1">
              <a:rPr lang="en-US" smtClean="0"/>
              <a:t>12/30/2025</a:t>
            </a:fld>
            <a:endParaRPr lang="en-US"/>
          </a:p>
        </p:txBody>
      </p:sp>
      <p:sp>
        <p:nvSpPr>
          <p:cNvPr id="4" name="Slide Number Placeholder 3">
            <a:extLst>
              <a:ext uri="{FF2B5EF4-FFF2-40B4-BE49-F238E27FC236}">
                <a16:creationId xmlns:a16="http://schemas.microsoft.com/office/drawing/2014/main" id="{FBAB8BB2-E2A4-45A1-83A5-C272C0B58DC2}"/>
              </a:ext>
            </a:extLst>
          </p:cNvPr>
          <p:cNvSpPr>
            <a:spLocks noGrp="1"/>
          </p:cNvSpPr>
          <p:nvPr>
            <p:ph type="sldNum" sz="quarter" idx="5"/>
          </p:nvPr>
        </p:nvSpPr>
        <p:spPr/>
        <p:txBody>
          <a:bodyPr/>
          <a:lstStyle/>
          <a:p>
            <a:fld id="{4FBD5869-E701-44DB-B9C5-C7F7FB528C06}" type="slidenum">
              <a:rPr lang="en-US" smtClean="0"/>
              <a:pPr/>
              <a:t>4</a:t>
            </a:fld>
            <a:endParaRPr lang="en-US"/>
          </a:p>
        </p:txBody>
      </p:sp>
    </p:spTree>
    <p:extLst>
      <p:ext uri="{BB962C8B-B14F-4D97-AF65-F5344CB8AC3E}">
        <p14:creationId xmlns:p14="http://schemas.microsoft.com/office/powerpoint/2010/main" val="992364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a:t>Let’s look at the major trends within the higher education world. While the challenges are clear, college costs rising faster than overall inflation, student loan debt reaching critical levels, the reality is that college education still provides real, long-term value. </a:t>
            </a:r>
          </a:p>
          <a:p>
            <a:pPr eaLnBrk="1" hangingPunct="1"/>
            <a:endParaRPr lang="en-US" altLang="en-US" sz="1000"/>
          </a:p>
          <a:p>
            <a:endParaRPr lang="en-US"/>
          </a:p>
        </p:txBody>
      </p:sp>
      <p:sp>
        <p:nvSpPr>
          <p:cNvPr id="4" name="Slide Number Placeholder 3"/>
          <p:cNvSpPr>
            <a:spLocks noGrp="1"/>
          </p:cNvSpPr>
          <p:nvPr>
            <p:ph type="sldNum" sz="quarter" idx="10"/>
          </p:nvPr>
        </p:nvSpPr>
        <p:spPr/>
        <p:txBody>
          <a:bodyPr/>
          <a:lstStyle/>
          <a:p>
            <a:pPr defTabSz="914277">
              <a:defRPr/>
            </a:pPr>
            <a:fld id="{4FBD5869-E701-44DB-B9C5-C7F7FB528C06}" type="slidenum">
              <a:rPr lang="en-US" sz="1300">
                <a:solidFill>
                  <a:srgbClr val="000000"/>
                </a:solidFill>
              </a:rPr>
              <a:pPr defTabSz="914277">
                <a:defRPr/>
              </a:pPr>
              <a:t>5</a:t>
            </a:fld>
            <a:endParaRPr lang="en-US" sz="1300">
              <a:solidFill>
                <a:srgbClr val="000000"/>
              </a:solidFill>
            </a:endParaRPr>
          </a:p>
        </p:txBody>
      </p:sp>
      <p:sp>
        <p:nvSpPr>
          <p:cNvPr id="5" name="Footer Placeholder 3">
            <a:extLst>
              <a:ext uri="{FF2B5EF4-FFF2-40B4-BE49-F238E27FC236}">
                <a16:creationId xmlns:a16="http://schemas.microsoft.com/office/drawing/2014/main" id="{E4A240C8-0AF1-492D-96B3-97D2FA6417C7}"/>
              </a:ext>
            </a:extLst>
          </p:cNvPr>
          <p:cNvSpPr txBox="1">
            <a:spLocks/>
          </p:cNvSpPr>
          <p:nvPr/>
        </p:nvSpPr>
        <p:spPr>
          <a:xfrm>
            <a:off x="-542" y="57954039"/>
            <a:ext cx="435575" cy="2772962"/>
          </a:xfrm>
          <a:prstGeom prst="rect">
            <a:avLst/>
          </a:prstGeom>
        </p:spPr>
        <p:txBody>
          <a:bodyPr vert="horz" lIns="0" tIns="0" rIns="0" bIns="0" rtlCol="0" anchor="b"/>
          <a:lstStyle>
            <a:defPPr>
              <a:defRPr lang="en-US"/>
            </a:defPPr>
            <a:lvl1pPr marL="0" algn="l" defTabSz="914400" rtl="0" eaLnBrk="1" latinLnBrk="0" hangingPunct="1">
              <a:defRPr sz="13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77">
              <a:defRPr/>
            </a:pPr>
            <a:r>
              <a:rPr lang="en-US">
                <a:solidFill>
                  <a:srgbClr val="000000"/>
                </a:solidFill>
              </a:rPr>
              <a:t>529 FAID 0</a:t>
            </a:r>
            <a:r>
              <a:rPr lang="pl-PL">
                <a:solidFill>
                  <a:srgbClr val="000000"/>
                </a:solidFill>
              </a:rPr>
              <a:t>7</a:t>
            </a:r>
            <a:r>
              <a:rPr lang="en-US">
                <a:solidFill>
                  <a:srgbClr val="000000"/>
                </a:solidFill>
              </a:rPr>
              <a:t>/1</a:t>
            </a:r>
            <a:r>
              <a:rPr lang="pl-PL">
                <a:solidFill>
                  <a:srgbClr val="000000"/>
                </a:solidFill>
              </a:rPr>
              <a:t>8</a:t>
            </a:r>
            <a:endParaRPr lang="en-US">
              <a:solidFill>
                <a:srgbClr val="000000"/>
              </a:solidFill>
            </a:endParaRPr>
          </a:p>
        </p:txBody>
      </p:sp>
    </p:spTree>
    <p:extLst>
      <p:ext uri="{BB962C8B-B14F-4D97-AF65-F5344CB8AC3E}">
        <p14:creationId xmlns:p14="http://schemas.microsoft.com/office/powerpoint/2010/main" val="2632230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Lst>
            </a:pPr>
            <a:r>
              <a:rPr lang="en-US" sz="1050" b="1">
                <a:solidFill>
                  <a:srgbClr val="000000"/>
                </a:solidFill>
                <a:latin typeface="Arial" panose="020B0604020202020204" pitchFamily="34" charset="0"/>
                <a:cs typeface="Arial" panose="020B0604020202020204" pitchFamily="34" charset="0"/>
              </a:rPr>
              <a:t>Main Point: </a:t>
            </a:r>
            <a:r>
              <a:rPr lang="en-US" sz="1050" b="1">
                <a:solidFill>
                  <a:srgbClr val="000000"/>
                </a:solidFill>
                <a:effectLst/>
                <a:latin typeface="Arial" panose="020B0604020202020204" pitchFamily="34" charset="0"/>
                <a:ea typeface="Calibri" panose="020F0502020204030204" pitchFamily="34" charset="0"/>
                <a:cs typeface="Arial" panose="020B0604020202020204" pitchFamily="34" charset="0"/>
              </a:rPr>
              <a:t>As we reviewed, t</a:t>
            </a:r>
            <a:r>
              <a:rPr lang="en-US" sz="1050">
                <a:effectLst/>
                <a:latin typeface="Arial" panose="020B0604020202020204" pitchFamily="34" charset="0"/>
                <a:ea typeface="Calibri" panose="020F0502020204030204" pitchFamily="34" charset="0"/>
                <a:cs typeface="Arial" panose="020B0604020202020204" pitchFamily="34" charset="0"/>
              </a:rPr>
              <a:t>here are four sources of funding that parents and students use to pay for “’Cost of Attendance” for postsecondary education</a:t>
            </a:r>
          </a:p>
          <a:p>
            <a:pPr marL="0" marR="0">
              <a:spcBef>
                <a:spcPts val="0"/>
              </a:spcBef>
              <a:spcAft>
                <a:spcPts val="0"/>
              </a:spcAft>
              <a:tabLst>
                <a:tab pos="457200" algn="l"/>
              </a:tabLst>
            </a:pPr>
            <a:endParaRPr lang="en-US" sz="1050">
              <a:effectLst/>
              <a:latin typeface="Arial" panose="020B0604020202020204" pitchFamily="34" charset="0"/>
              <a:ea typeface="Calibri" panose="020F0502020204030204" pitchFamily="34" charset="0"/>
              <a:cs typeface="Arial" panose="020B0604020202020204" pitchFamily="34" charset="0"/>
            </a:endParaRPr>
          </a:p>
          <a:p>
            <a:pPr marL="1714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50">
                <a:effectLst/>
                <a:latin typeface="Arial" panose="020B0604020202020204" pitchFamily="34" charset="0"/>
                <a:ea typeface="Calibri" panose="020F0502020204030204" pitchFamily="34" charset="0"/>
                <a:cs typeface="Arial" panose="020B0604020202020204" pitchFamily="34" charset="0"/>
              </a:rPr>
              <a:t>Grants and Scholarships</a:t>
            </a:r>
          </a:p>
          <a:p>
            <a:pPr marL="1714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50">
                <a:effectLst/>
                <a:latin typeface="Arial" panose="020B0604020202020204" pitchFamily="34" charset="0"/>
                <a:ea typeface="Calibri" panose="020F0502020204030204" pitchFamily="34" charset="0"/>
                <a:cs typeface="Arial" panose="020B0604020202020204" pitchFamily="34" charset="0"/>
              </a:rPr>
              <a:t>Loans and Borrowing</a:t>
            </a:r>
          </a:p>
          <a:p>
            <a:pPr marL="1714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50">
                <a:effectLst/>
                <a:latin typeface="Arial" panose="020B0604020202020204" pitchFamily="34" charset="0"/>
                <a:ea typeface="Calibri" panose="020F0502020204030204" pitchFamily="34" charset="0"/>
                <a:cs typeface="Arial" panose="020B0604020202020204" pitchFamily="34" charset="0"/>
              </a:rPr>
              <a:t>Income and Savings</a:t>
            </a:r>
          </a:p>
          <a:p>
            <a:pPr marL="1714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50">
                <a:effectLst/>
                <a:latin typeface="Arial" panose="020B0604020202020204" pitchFamily="34" charset="0"/>
                <a:ea typeface="Calibri" panose="020F0502020204030204" pitchFamily="34" charset="0"/>
                <a:cs typeface="Arial" panose="020B0604020202020204" pitchFamily="34" charset="0"/>
              </a:rPr>
              <a:t>Friends and Family</a:t>
            </a:r>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05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050" b="1">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050" b="1">
                <a:solidFill>
                  <a:srgbClr val="000000"/>
                </a:solidFill>
                <a:latin typeface="Arial" panose="020B0604020202020204" pitchFamily="34" charset="0"/>
                <a:cs typeface="Arial" panose="020B0604020202020204" pitchFamily="34" charset="0"/>
              </a:rPr>
              <a:t>Today we will be discussing 529 plans, a vehicle to help you with the “savings” piece of the puzzle.</a:t>
            </a:r>
            <a:endParaRPr lang="en-US" sz="105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FBD5869-E701-44DB-B9C5-C7F7FB528C06}" type="slidenum">
              <a:rPr lang="en-US" smtClean="0"/>
              <a:pPr/>
              <a:t>6</a:t>
            </a:fld>
            <a:endParaRPr lang="en-US"/>
          </a:p>
        </p:txBody>
      </p:sp>
    </p:spTree>
    <p:extLst>
      <p:ext uri="{BB962C8B-B14F-4D97-AF65-F5344CB8AC3E}">
        <p14:creationId xmlns:p14="http://schemas.microsoft.com/office/powerpoint/2010/main" val="3151330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000" b="1">
                <a:solidFill>
                  <a:srgbClr val="000000"/>
                </a:solidFill>
                <a:latin typeface="Arial" panose="020B0604020202020204" pitchFamily="34" charset="0"/>
                <a:cs typeface="Arial" panose="020B0604020202020204" pitchFamily="34" charset="0"/>
              </a:rPr>
              <a:t>Main Point: Define 529 plans for the audience. </a:t>
            </a:r>
          </a:p>
          <a:p>
            <a:pPr lvl="1" indent="-114300" eaLnBrk="1" hangingPunct="1">
              <a:buFontTx/>
              <a:buChar char="•"/>
            </a:pPr>
            <a:r>
              <a:rPr lang="en-US" sz="1000">
                <a:solidFill>
                  <a:srgbClr val="000000"/>
                </a:solidFill>
                <a:latin typeface="Arial" panose="020B0604020202020204" pitchFamily="34" charset="0"/>
                <a:cs typeface="Arial" panose="020B0604020202020204" pitchFamily="34" charset="0"/>
              </a:rPr>
              <a:t>Here’s a bit of history on 529 plans. In 1997, Congress passed legislation that created qualified state tuition programs under Section 529 of the Internal Revenue Code. The intention was to provide tax incentives to families trying to meet the high cost of a college education.  </a:t>
            </a:r>
          </a:p>
          <a:p>
            <a:pPr lvl="1" indent="-114300" eaLnBrk="1" hangingPunct="1">
              <a:buFontTx/>
              <a:buChar char="•"/>
            </a:pPr>
            <a:r>
              <a:rPr lang="en-US" sz="1000">
                <a:solidFill>
                  <a:srgbClr val="000000"/>
                </a:solidFill>
                <a:latin typeface="Arial" panose="020B0604020202020204" pitchFamily="34" charset="0"/>
                <a:cs typeface="Arial" panose="020B0604020202020204" pitchFamily="34" charset="0"/>
              </a:rPr>
              <a:t>Provide overview on slide </a:t>
            </a: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5FFCB0-B682-4E74-B016-9C14321670D1}"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12/30/2025</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BD5869-E701-44DB-B9C5-C7F7FB528C06}"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91797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solidFill>
                <a:srgbClr val="000000"/>
              </a:solidFill>
              <a:latin typeface="Arial" panose="020B0604020202020204" pitchFamily="34" charset="0"/>
              <a:cs typeface="Arial" panose="020B0604020202020204" pitchFamily="34" charset="0"/>
            </a:endParaRPr>
          </a:p>
        </p:txBody>
      </p:sp>
      <p:sp>
        <p:nvSpPr>
          <p:cNvPr id="5" name="Date Placeholder 4"/>
          <p:cNvSpPr>
            <a:spLocks noGrp="1"/>
          </p:cNvSpPr>
          <p:nvPr>
            <p:ph type="dt" idx="1"/>
          </p:nvPr>
        </p:nvSpPr>
        <p:spPr/>
        <p:txBody>
          <a:bodyPr/>
          <a:lstStyle/>
          <a:p>
            <a:fld id="{0AB40AD8-7EEC-4FF7-A104-2DEF47A69B51}" type="datetime1">
              <a:rPr lang="en-US" smtClean="0"/>
              <a:t>12/30/2025</a:t>
            </a:fld>
            <a:endParaRPr lang="en-US"/>
          </a:p>
        </p:txBody>
      </p:sp>
      <p:sp>
        <p:nvSpPr>
          <p:cNvPr id="7" name="Slide Number Placeholder 6"/>
          <p:cNvSpPr>
            <a:spLocks noGrp="1"/>
          </p:cNvSpPr>
          <p:nvPr>
            <p:ph type="sldNum" sz="quarter" idx="5"/>
          </p:nvPr>
        </p:nvSpPr>
        <p:spPr/>
        <p:txBody>
          <a:bodyPr/>
          <a:lstStyle/>
          <a:p>
            <a:fld id="{4FBD5869-E701-44DB-B9C5-C7F7FB528C06}" type="slidenum">
              <a:rPr lang="en-US" smtClean="0"/>
              <a:pPr/>
              <a:t>8</a:t>
            </a:fld>
            <a:endParaRPr lang="en-US"/>
          </a:p>
        </p:txBody>
      </p:sp>
    </p:spTree>
    <p:extLst>
      <p:ext uri="{BB962C8B-B14F-4D97-AF65-F5344CB8AC3E}">
        <p14:creationId xmlns:p14="http://schemas.microsoft.com/office/powerpoint/2010/main" val="790294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Insert Picture">
    <p:spTree>
      <p:nvGrpSpPr>
        <p:cNvPr id="1" name=""/>
        <p:cNvGrpSpPr/>
        <p:nvPr/>
      </p:nvGrpSpPr>
      <p:grpSpPr>
        <a:xfrm>
          <a:off x="0" y="0"/>
          <a:ext cx="0" cy="0"/>
          <a:chOff x="0" y="0"/>
          <a:chExt cx="0" cy="0"/>
        </a:xfrm>
      </p:grpSpPr>
      <p:sp>
        <p:nvSpPr>
          <p:cNvPr id="2" name="Picture Placeholder 7"/>
          <p:cNvSpPr>
            <a:spLocks noGrp="1"/>
          </p:cNvSpPr>
          <p:nvPr>
            <p:ph type="pic" sz="quarter" idx="10"/>
          </p:nvPr>
        </p:nvSpPr>
        <p:spPr>
          <a:xfrm>
            <a:off x="0" y="0"/>
            <a:ext cx="9144000" cy="6858000"/>
          </a:xfrm>
          <a:prstGeom prst="rect">
            <a:avLst/>
          </a:prstGeom>
        </p:spPr>
        <p:txBody>
          <a:bodyPr/>
          <a:lstStyle>
            <a:lvl1pPr marL="0" indent="0">
              <a:buNone/>
              <a:defRPr sz="1400" b="1">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66067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1 Chart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20"/>
          <p:cNvSpPr>
            <a:spLocks noGrp="1"/>
          </p:cNvSpPr>
          <p:nvPr>
            <p:ph type="body" sz="quarter" idx="10" hasCustomPrompt="1"/>
          </p:nvPr>
        </p:nvSpPr>
        <p:spPr>
          <a:xfrm>
            <a:off x="274320" y="1280159"/>
            <a:ext cx="859536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6" name="Content Placeholder 2"/>
          <p:cNvSpPr>
            <a:spLocks noGrp="1"/>
          </p:cNvSpPr>
          <p:nvPr>
            <p:ph sz="quarter" idx="27" hasCustomPrompt="1"/>
          </p:nvPr>
        </p:nvSpPr>
        <p:spPr>
          <a:xfrm>
            <a:off x="274320" y="1737360"/>
            <a:ext cx="8595360" cy="3840480"/>
          </a:xfrm>
          <a:prstGeom prst="rect">
            <a:avLst/>
          </a:prstGeom>
        </p:spPr>
        <p:txBody>
          <a:bodyPr wrap="square" lIns="0" tIns="0" rIns="0" bIns="0"/>
          <a:lstStyle>
            <a:lvl1pPr marL="0" indent="0">
              <a:lnSpc>
                <a:spcPct val="100000"/>
              </a:lnSpc>
              <a:spcBef>
                <a:spcPts val="0"/>
              </a:spcBef>
              <a:spcAft>
                <a:spcPts val="600"/>
              </a:spcAft>
              <a:buNone/>
              <a:defRPr sz="1400" b="1">
                <a:solidFill>
                  <a:srgbClr val="188CAB"/>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3pPr>
            <a:lvl4pPr marL="352425" indent="-180975">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8" name="Text Placeholder 3">
            <a:extLst>
              <a:ext uri="{FF2B5EF4-FFF2-40B4-BE49-F238E27FC236}">
                <a16:creationId xmlns:a16="http://schemas.microsoft.com/office/drawing/2014/main" id="{442D8F70-F25D-4298-B6F9-4B37931F2CCC}"/>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rgbClr val="188CAB"/>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8" name="Picture 7">
            <a:extLst>
              <a:ext uri="{FF2B5EF4-FFF2-40B4-BE49-F238E27FC236}">
                <a16:creationId xmlns:a16="http://schemas.microsoft.com/office/drawing/2014/main" id="{22B7758D-8BEE-40C3-88B6-4993600C6315}"/>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3105648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V Content with Titles (projected)">
    <p:spTree>
      <p:nvGrpSpPr>
        <p:cNvPr id="1" name=""/>
        <p:cNvGrpSpPr/>
        <p:nvPr/>
      </p:nvGrpSpPr>
      <p:grpSpPr>
        <a:xfrm>
          <a:off x="0" y="0"/>
          <a:ext cx="0" cy="0"/>
          <a:chOff x="0" y="0"/>
          <a:chExt cx="0" cy="0"/>
        </a:xfrm>
      </p:grpSpPr>
      <p:sp>
        <p:nvSpPr>
          <p:cNvPr id="12" name="Content Placeholder 2"/>
          <p:cNvSpPr>
            <a:spLocks noGrp="1"/>
          </p:cNvSpPr>
          <p:nvPr>
            <p:ph sz="quarter" idx="28" hasCustomPrompt="1"/>
          </p:nvPr>
        </p:nvSpPr>
        <p:spPr>
          <a:xfrm>
            <a:off x="274320" y="1828800"/>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tabLst/>
              <a:defRPr sz="1400">
                <a:latin typeface="Arial" panose="020B0604020202020204" pitchFamily="34" charset="0"/>
                <a:cs typeface="Arial" panose="020B0604020202020204" pitchFamily="34" charset="0"/>
              </a:defRPr>
            </a:lvl4pPr>
            <a:lvl5pPr marL="519113" indent="-176213">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6" name="Content Placeholder 2"/>
          <p:cNvSpPr>
            <a:spLocks noGrp="1"/>
          </p:cNvSpPr>
          <p:nvPr>
            <p:ph sz="quarter" idx="30" hasCustomPrompt="1"/>
          </p:nvPr>
        </p:nvSpPr>
        <p:spPr>
          <a:xfrm>
            <a:off x="4754880" y="1828800"/>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9"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1"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5" name="Text Placeholder 20"/>
          <p:cNvSpPr>
            <a:spLocks noGrp="1"/>
          </p:cNvSpPr>
          <p:nvPr>
            <p:ph type="body" sz="quarter" idx="10" hasCustomPrompt="1"/>
          </p:nvPr>
        </p:nvSpPr>
        <p:spPr>
          <a:xfrm>
            <a:off x="274320"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8" name="Text Placeholder 20"/>
          <p:cNvSpPr>
            <a:spLocks noGrp="1"/>
          </p:cNvSpPr>
          <p:nvPr>
            <p:ph type="body" sz="quarter" idx="31"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0" name="Text Placeholder 3">
            <a:extLst>
              <a:ext uri="{FF2B5EF4-FFF2-40B4-BE49-F238E27FC236}">
                <a16:creationId xmlns:a16="http://schemas.microsoft.com/office/drawing/2014/main" id="{77077D84-FADC-494F-A91C-10176124F73E}"/>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rgbClr val="188CAB"/>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0" name="Picture 9">
            <a:extLst>
              <a:ext uri="{FF2B5EF4-FFF2-40B4-BE49-F238E27FC236}">
                <a16:creationId xmlns:a16="http://schemas.microsoft.com/office/drawing/2014/main" id="{B4D29FC5-13AB-45B5-82CB-5C03E46A97F7}"/>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1026230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table title only (projected)">
    <p:spTree>
      <p:nvGrpSpPr>
        <p:cNvPr id="1" name=""/>
        <p:cNvGrpSpPr/>
        <p:nvPr/>
      </p:nvGrpSpPr>
      <p:grpSpPr>
        <a:xfrm>
          <a:off x="0" y="0"/>
          <a:ext cx="0" cy="0"/>
          <a:chOff x="0" y="0"/>
          <a:chExt cx="0" cy="0"/>
        </a:xfrm>
      </p:grpSpPr>
      <p:sp>
        <p:nvSpPr>
          <p:cNvPr id="2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Text Placeholder 20"/>
          <p:cNvSpPr>
            <a:spLocks noGrp="1"/>
          </p:cNvSpPr>
          <p:nvPr>
            <p:ph type="body" sz="quarter" idx="43" hasCustomPrompt="1"/>
          </p:nvPr>
        </p:nvSpPr>
        <p:spPr>
          <a:xfrm>
            <a:off x="274320" y="1280160"/>
            <a:ext cx="85953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4" name="Text Placeholder 3">
            <a:extLst>
              <a:ext uri="{FF2B5EF4-FFF2-40B4-BE49-F238E27FC236}">
                <a16:creationId xmlns:a16="http://schemas.microsoft.com/office/drawing/2014/main" id="{0A36D3D3-05B3-48A5-AFE6-628A03493BE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rgbClr val="188CAB"/>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7" name="Picture 6">
            <a:extLst>
              <a:ext uri="{FF2B5EF4-FFF2-40B4-BE49-F238E27FC236}">
                <a16:creationId xmlns:a16="http://schemas.microsoft.com/office/drawing/2014/main" id="{C9545250-95B7-463C-B24F-9A2B039954EC}"/>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1364347326"/>
      </p:ext>
    </p:extLst>
  </p:cSld>
  <p:clrMapOvr>
    <a:masterClrMapping/>
  </p:clrMapOvr>
  <p:extLst>
    <p:ext uri="{DCECCB84-F9BA-43D5-87BE-67443E8EF086}">
      <p15:sldGuideLst xmlns:p15="http://schemas.microsoft.com/office/powerpoint/2012/main">
        <p15:guide id="1" orient="horz" pos="41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 Content (projected)">
    <p:spTree>
      <p:nvGrpSpPr>
        <p:cNvPr id="1" name=""/>
        <p:cNvGrpSpPr/>
        <p:nvPr/>
      </p:nvGrpSpPr>
      <p:grpSpPr>
        <a:xfrm>
          <a:off x="0" y="0"/>
          <a:ext cx="0" cy="0"/>
          <a:chOff x="0" y="0"/>
          <a:chExt cx="0" cy="0"/>
        </a:xfrm>
      </p:grpSpPr>
      <p:sp>
        <p:nvSpPr>
          <p:cNvPr id="13"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2"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Text Placeholder 3">
            <a:extLst>
              <a:ext uri="{FF2B5EF4-FFF2-40B4-BE49-F238E27FC236}">
                <a16:creationId xmlns:a16="http://schemas.microsoft.com/office/drawing/2014/main" id="{1FC17F72-E654-4451-B695-E7A8FECA2140}"/>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6" name="Picture 5">
            <a:extLst>
              <a:ext uri="{FF2B5EF4-FFF2-40B4-BE49-F238E27FC236}">
                <a16:creationId xmlns:a16="http://schemas.microsoft.com/office/drawing/2014/main" id="{A3C0CA19-87D3-4EB3-9C21-256341C7ECD6}"/>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3639381351"/>
      </p:ext>
    </p:extLst>
  </p:cSld>
  <p:clrMapOvr>
    <a:masterClrMapping/>
  </p:clrMapOvr>
  <p:extLst>
    <p:ext uri="{DCECCB84-F9BA-43D5-87BE-67443E8EF086}">
      <p15:sldGuideLst xmlns:p15="http://schemas.microsoft.com/office/powerpoint/2012/main">
        <p15:guide id="1" pos="556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rint)">
    <p:spTree>
      <p:nvGrpSpPr>
        <p:cNvPr id="1" name=""/>
        <p:cNvGrpSpPr/>
        <p:nvPr/>
      </p:nvGrpSpPr>
      <p:grpSpPr>
        <a:xfrm>
          <a:off x="0" y="0"/>
          <a:ext cx="0" cy="0"/>
          <a:chOff x="0" y="0"/>
          <a:chExt cx="0" cy="0"/>
        </a:xfrm>
      </p:grpSpPr>
      <p:sp>
        <p:nvSpPr>
          <p:cNvPr id="4" name="Text Placeholder 4"/>
          <p:cNvSpPr>
            <a:spLocks noGrp="1"/>
          </p:cNvSpPr>
          <p:nvPr>
            <p:ph type="body" sz="quarter" idx="10" hasCustomPrompt="1"/>
          </p:nvPr>
        </p:nvSpPr>
        <p:spPr>
          <a:xfrm>
            <a:off x="1188720" y="1371600"/>
            <a:ext cx="6858000" cy="1077218"/>
          </a:xfrm>
          <a:prstGeom prst="rect">
            <a:avLst/>
          </a:prstGeom>
        </p:spPr>
        <p:txBody>
          <a:bodyPr lIns="0" tIns="0" rIns="0" bIns="0">
            <a:spAutoFit/>
          </a:bodyPr>
          <a:lstStyle>
            <a:lvl1pPr marL="153988" indent="-153988">
              <a:lnSpc>
                <a:spcPct val="100000"/>
              </a:lnSpc>
              <a:spcBef>
                <a:spcPts val="0"/>
              </a:spcBef>
              <a:spcAft>
                <a:spcPts val="1200"/>
              </a:spcAft>
              <a:buNone/>
              <a:defRPr>
                <a:solidFill>
                  <a:schemeClr val="accent1"/>
                </a:solidFill>
                <a:latin typeface="Arial" panose="020B0604020202020204" pitchFamily="34" charset="0"/>
                <a:cs typeface="Arial" panose="020B0604020202020204" pitchFamily="34" charset="0"/>
              </a:defRPr>
            </a:lvl1pPr>
            <a:lvl2pPr marL="165100" indent="-165100">
              <a:lnSpc>
                <a:spcPct val="100000"/>
              </a:lnSpc>
              <a:spcBef>
                <a:spcPts val="0"/>
              </a:spcBef>
              <a:buNone/>
              <a:defRPr sz="1400" b="1">
                <a:solidFill>
                  <a:schemeClr val="accent1"/>
                </a:solidFill>
                <a:latin typeface="Arial" panose="020B0604020202020204" pitchFamily="34" charset="0"/>
                <a:cs typeface="Arial" panose="020B0604020202020204" pitchFamily="34" charset="0"/>
              </a:defRPr>
            </a:lvl2pPr>
            <a:lvl3pPr marL="165100" indent="-165100">
              <a:lnSpc>
                <a:spcPct val="100000"/>
              </a:lnSpc>
              <a:spcBef>
                <a:spcPts val="0"/>
              </a:spcBef>
              <a:buNone/>
              <a:defRPr sz="1400">
                <a:solidFill>
                  <a:schemeClr val="accent1"/>
                </a:solidFill>
                <a:latin typeface="Arial" panose="020B0604020202020204" pitchFamily="34" charset="0"/>
                <a:cs typeface="Arial" panose="020B0604020202020204" pitchFamily="34" charset="0"/>
              </a:defRPr>
            </a:lvl3pPr>
            <a:lvl4pPr marL="0" indent="0">
              <a:lnSpc>
                <a:spcPts val="1800"/>
              </a:lnSpc>
              <a:spcBef>
                <a:spcPts val="0"/>
              </a:spcBef>
              <a:buNone/>
              <a:defRPr sz="1400">
                <a:solidFill>
                  <a:schemeClr val="bg1"/>
                </a:solidFill>
              </a:defRPr>
            </a:lvl4pPr>
            <a:lvl5pPr marL="0" indent="0">
              <a:lnSpc>
                <a:spcPts val="1800"/>
              </a:lnSpc>
              <a:spcBef>
                <a:spcPts val="0"/>
              </a:spcBef>
              <a:buNone/>
              <a:defRPr sz="1400">
                <a:solidFill>
                  <a:schemeClr val="bg1"/>
                </a:solidFill>
              </a:defRPr>
            </a:lvl5pPr>
          </a:lstStyle>
          <a:p>
            <a:pPr lvl="0"/>
            <a:r>
              <a:rPr lang="en-US"/>
              <a:t>“Quote</a:t>
            </a:r>
          </a:p>
          <a:p>
            <a:pPr lvl="1"/>
            <a:r>
              <a:rPr lang="en-US"/>
              <a:t>	Portfolio Manager</a:t>
            </a:r>
          </a:p>
          <a:p>
            <a:pPr lvl="2"/>
            <a:r>
              <a:rPr lang="en-US"/>
              <a:t>	Portfolio Manager Title</a:t>
            </a:r>
          </a:p>
        </p:txBody>
      </p:sp>
    </p:spTree>
    <p:extLst>
      <p:ext uri="{BB962C8B-B14F-4D97-AF65-F5344CB8AC3E}">
        <p14:creationId xmlns:p14="http://schemas.microsoft.com/office/powerpoint/2010/main" val="3404560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print)">
    <p:spTree>
      <p:nvGrpSpPr>
        <p:cNvPr id="1" name=""/>
        <p:cNvGrpSpPr/>
        <p:nvPr/>
      </p:nvGrpSpPr>
      <p:grpSpPr>
        <a:xfrm>
          <a:off x="0" y="0"/>
          <a:ext cx="0" cy="0"/>
          <a:chOff x="0" y="0"/>
          <a:chExt cx="0" cy="0"/>
        </a:xfrm>
      </p:grpSpPr>
      <p:sp>
        <p:nvSpPr>
          <p:cNvPr id="6" name="Text Placeholder 2"/>
          <p:cNvSpPr>
            <a:spLocks noGrp="1"/>
          </p:cNvSpPr>
          <p:nvPr>
            <p:ph type="body" sz="quarter" idx="15" hasCustomPrompt="1"/>
          </p:nvPr>
        </p:nvSpPr>
        <p:spPr>
          <a:xfrm>
            <a:off x="274319" y="1280160"/>
            <a:ext cx="859536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100" b="1" kern="1200" dirty="0" smtClean="0">
                <a:solidFill>
                  <a:schemeClr val="accent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chemeClr val="accent4"/>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chemeClr val="accent4"/>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chemeClr val="accent4"/>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
        <p:nvSpPr>
          <p:cNvPr id="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9"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7" name="Text Placeholder 3">
            <a:extLst>
              <a:ext uri="{FF2B5EF4-FFF2-40B4-BE49-F238E27FC236}">
                <a16:creationId xmlns:a16="http://schemas.microsoft.com/office/drawing/2014/main" id="{E0C40B39-31A7-4251-AC57-8DDFC8D69909}"/>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7" name="Picture 6">
            <a:extLst>
              <a:ext uri="{FF2B5EF4-FFF2-40B4-BE49-F238E27FC236}">
                <a16:creationId xmlns:a16="http://schemas.microsoft.com/office/drawing/2014/main" id="{D38CECAC-001C-45D4-9BE5-11A5049656C9}"/>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2337927498"/>
      </p:ext>
    </p:extLst>
  </p:cSld>
  <p:clrMapOvr>
    <a:masterClrMapping/>
  </p:clrMapOvr>
  <p:extLst>
    <p:ext uri="{DCECCB84-F9BA-43D5-87BE-67443E8EF086}">
      <p15:sldGuideLst xmlns:p15="http://schemas.microsoft.com/office/powerpoint/2012/main">
        <p15:guide id="0" pos="432">
          <p15:clr>
            <a:srgbClr val="FBAE40"/>
          </p15:clr>
        </p15:guide>
        <p15:guide id="1" orient="horz" pos="696">
          <p15:clr>
            <a:srgbClr val="FBAE40"/>
          </p15:clr>
        </p15:guide>
        <p15:guide id="2" orient="horz" pos="2520">
          <p15:clr>
            <a:srgbClr val="FBAE40"/>
          </p15:clr>
        </p15:guide>
        <p15:guide id="3" pos="55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column (print)">
    <p:spTree>
      <p:nvGrpSpPr>
        <p:cNvPr id="1" name=""/>
        <p:cNvGrpSpPr/>
        <p:nvPr/>
      </p:nvGrpSpPr>
      <p:grpSpPr>
        <a:xfrm>
          <a:off x="0" y="0"/>
          <a:ext cx="0" cy="0"/>
          <a:chOff x="0" y="0"/>
          <a:chExt cx="0" cy="0"/>
        </a:xfrm>
      </p:grpSpPr>
      <p:sp>
        <p:nvSpPr>
          <p:cNvPr id="11"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0" name="Text Placeholder 2"/>
          <p:cNvSpPr>
            <a:spLocks noGrp="1"/>
          </p:cNvSpPr>
          <p:nvPr>
            <p:ph type="body" sz="quarter" idx="15" hasCustomPrompt="1"/>
          </p:nvPr>
        </p:nvSpPr>
        <p:spPr>
          <a:xfrm>
            <a:off x="274320" y="1280160"/>
            <a:ext cx="411480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100" b="1" kern="1200" dirty="0" smtClean="0">
                <a:solidFill>
                  <a:schemeClr val="accent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chemeClr val="accent4"/>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chemeClr val="accent4"/>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chemeClr val="accent4"/>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
        <p:nvSpPr>
          <p:cNvPr id="12" name="Text Placeholder 2"/>
          <p:cNvSpPr>
            <a:spLocks noGrp="1"/>
          </p:cNvSpPr>
          <p:nvPr>
            <p:ph type="body" sz="quarter" idx="27" hasCustomPrompt="1"/>
          </p:nvPr>
        </p:nvSpPr>
        <p:spPr>
          <a:xfrm>
            <a:off x="4758270" y="1280160"/>
            <a:ext cx="411480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100" b="1" kern="1200" dirty="0" smtClean="0">
                <a:solidFill>
                  <a:schemeClr val="accent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chemeClr val="accent4"/>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chemeClr val="accent4"/>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chemeClr val="accent4"/>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
        <p:nvSpPr>
          <p:cNvPr id="18"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9" name="Text Placeholder 3">
            <a:extLst>
              <a:ext uri="{FF2B5EF4-FFF2-40B4-BE49-F238E27FC236}">
                <a16:creationId xmlns:a16="http://schemas.microsoft.com/office/drawing/2014/main" id="{2F10DC52-8D2C-4146-9800-DB9B669A905F}"/>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8" name="Picture 7">
            <a:extLst>
              <a:ext uri="{FF2B5EF4-FFF2-40B4-BE49-F238E27FC236}">
                <a16:creationId xmlns:a16="http://schemas.microsoft.com/office/drawing/2014/main" id="{6AD8670D-8FFC-4630-BCF3-7865AE2053AC}"/>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3611177349"/>
      </p:ext>
    </p:extLst>
  </p:cSld>
  <p:clrMapOvr>
    <a:masterClrMapping/>
  </p:clrMapOvr>
  <p:extLst>
    <p:ext uri="{DCECCB84-F9BA-43D5-87BE-67443E8EF086}">
      <p15:sldGuideLst xmlns:p15="http://schemas.microsoft.com/office/powerpoint/2012/main">
        <p15:guide id="1" pos="5568">
          <p15:clr>
            <a:srgbClr val="FBAE40"/>
          </p15:clr>
        </p15:guide>
        <p15:guide id="2" orient="horz" pos="407">
          <p15:clr>
            <a:srgbClr val="FBAE40"/>
          </p15:clr>
        </p15:guide>
        <p15:guide id="3" pos="291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1 Image (print)">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6068290" y="1280160"/>
            <a:ext cx="2660073" cy="3630706"/>
          </a:xfrm>
          <a:prstGeom prst="rect">
            <a:avLst/>
          </a:prstGeom>
        </p:spPr>
        <p:txBody>
          <a:bodyPr rIns="0" bIns="0" rtlCol="0"/>
          <a:lstStyle>
            <a:lvl1pPr marL="0" indent="0">
              <a:buNone/>
              <a:defRPr sz="1200">
                <a:latin typeface="Arial" panose="020B0604020202020204" pitchFamily="34" charset="0"/>
                <a:cs typeface="Arial" panose="020B0604020202020204" pitchFamily="34" charset="0"/>
              </a:defRPr>
            </a:lvl1pPr>
          </a:lstStyle>
          <a:p>
            <a:pPr lvl="0"/>
            <a:endParaRPr lang="en-US" noProof="0"/>
          </a:p>
        </p:txBody>
      </p:sp>
      <p:sp>
        <p:nvSpPr>
          <p:cNvPr id="11"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9" name="Text Placeholder 2"/>
          <p:cNvSpPr>
            <a:spLocks noGrp="1"/>
          </p:cNvSpPr>
          <p:nvPr>
            <p:ph type="body" sz="quarter" idx="15" hasCustomPrompt="1"/>
          </p:nvPr>
        </p:nvSpPr>
        <p:spPr>
          <a:xfrm>
            <a:off x="274320" y="1280160"/>
            <a:ext cx="5641848" cy="3630168"/>
          </a:xfrm>
          <a:prstGeom prst="rect">
            <a:avLst/>
          </a:prstGeom>
          <a:solidFill>
            <a:srgbClr val="CCE2F5"/>
          </a:solidFill>
        </p:spPr>
        <p:txBody>
          <a:bodyPr wrap="square" lIns="182880" tIns="182880" rIns="0" bIns="0">
            <a:noAutofit/>
          </a:bodyPr>
          <a:lstStyle>
            <a:lvl1pPr marL="0" marR="0" indent="0" algn="l" defTabSz="806867" rtl="0" eaLnBrk="1" fontAlgn="auto" latinLnBrk="0" hangingPunct="1">
              <a:lnSpc>
                <a:spcPct val="100000"/>
              </a:lnSpc>
              <a:spcBef>
                <a:spcPts val="1200"/>
              </a:spcBef>
              <a:spcAft>
                <a:spcPts val="400"/>
              </a:spcAft>
              <a:buClr>
                <a:schemeClr val="accent4"/>
              </a:buClr>
              <a:buSzPct val="120000"/>
              <a:buFont typeface="Arial" panose="020B0604020202020204" pitchFamily="34" charset="0"/>
              <a:buNone/>
              <a:tabLst/>
              <a:defRPr lang="en-US" sz="1100" b="1" kern="1200" dirty="0" smtClean="0">
                <a:solidFill>
                  <a:schemeClr val="accent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chemeClr val="accent4"/>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chemeClr val="accent4"/>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chemeClr val="accent4"/>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chemeClr val="accent4"/>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
        <p:nvSpPr>
          <p:cNvPr id="19"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8" name="Text Placeholder 3">
            <a:extLst>
              <a:ext uri="{FF2B5EF4-FFF2-40B4-BE49-F238E27FC236}">
                <a16:creationId xmlns:a16="http://schemas.microsoft.com/office/drawing/2014/main" id="{451AB4FB-C20C-4829-ABCC-3C1AE9B502EB}"/>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8" name="Picture 7">
            <a:extLst>
              <a:ext uri="{FF2B5EF4-FFF2-40B4-BE49-F238E27FC236}">
                <a16:creationId xmlns:a16="http://schemas.microsoft.com/office/drawing/2014/main" id="{0037C67D-36EF-406A-A8B2-909AB52F2F7F}"/>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1349220561"/>
      </p:ext>
    </p:extLst>
  </p:cSld>
  <p:clrMapOvr>
    <a:masterClrMapping/>
  </p:clrMapOvr>
  <p:extLst>
    <p:ext uri="{DCECCB84-F9BA-43D5-87BE-67443E8EF086}">
      <p15:sldGuideLst xmlns:p15="http://schemas.microsoft.com/office/powerpoint/2012/main">
        <p15:guide id="1" orient="horz" pos="41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Quote (projected)">
    <p:spTree>
      <p:nvGrpSpPr>
        <p:cNvPr id="1" name=""/>
        <p:cNvGrpSpPr/>
        <p:nvPr/>
      </p:nvGrpSpPr>
      <p:grpSpPr>
        <a:xfrm>
          <a:off x="0" y="0"/>
          <a:ext cx="0" cy="0"/>
          <a:chOff x="0" y="0"/>
          <a:chExt cx="0" cy="0"/>
        </a:xfrm>
      </p:grpSpPr>
      <p:sp>
        <p:nvSpPr>
          <p:cNvPr id="12" name="Content Placeholder 2"/>
          <p:cNvSpPr>
            <a:spLocks noGrp="1"/>
          </p:cNvSpPr>
          <p:nvPr>
            <p:ph sz="quarter" idx="27" hasCustomPrompt="1"/>
          </p:nvPr>
        </p:nvSpPr>
        <p:spPr>
          <a:xfrm>
            <a:off x="274320" y="1280160"/>
            <a:ext cx="5486400" cy="4389120"/>
          </a:xfrm>
          <a:prstGeom prst="rect">
            <a:avLst/>
          </a:prstGeom>
        </p:spPr>
        <p:txBody>
          <a:bodyPr wrap="square" lIns="0" tIns="0" rIns="0" bIns="0"/>
          <a:lstStyle>
            <a:lvl1pPr marL="0" indent="0">
              <a:lnSpc>
                <a:spcPct val="100000"/>
              </a:lnSpc>
              <a:spcBef>
                <a:spcPts val="0"/>
              </a:spcBef>
              <a:spcAft>
                <a:spcPts val="600"/>
              </a:spcAft>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3pPr>
            <a:lvl4pPr marL="341313" indent="-169863">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4pPr>
            <a:lvl5pPr marL="522288" indent="-1841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3">
            <a:extLst>
              <a:ext uri="{FF2B5EF4-FFF2-40B4-BE49-F238E27FC236}">
                <a16:creationId xmlns:a16="http://schemas.microsoft.com/office/drawing/2014/main" id="{20FD121A-3BAE-4B8F-B6B5-B418EE39E25F}"/>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
        <p:nvSpPr>
          <p:cNvPr id="15" name="Text Placeholder 4">
            <a:extLst>
              <a:ext uri="{FF2B5EF4-FFF2-40B4-BE49-F238E27FC236}">
                <a16:creationId xmlns:a16="http://schemas.microsoft.com/office/drawing/2014/main" id="{E4679DF7-2404-47B1-9507-EDE7D4AAC2AD}"/>
              </a:ext>
            </a:extLst>
          </p:cNvPr>
          <p:cNvSpPr>
            <a:spLocks noGrp="1"/>
          </p:cNvSpPr>
          <p:nvPr>
            <p:ph type="body" sz="quarter" idx="15" hasCustomPrompt="1"/>
          </p:nvPr>
        </p:nvSpPr>
        <p:spPr>
          <a:xfrm>
            <a:off x="6309360" y="1572768"/>
            <a:ext cx="2560320" cy="754053"/>
          </a:xfrm>
          <a:prstGeom prst="rect">
            <a:avLst/>
          </a:prstGeom>
        </p:spPr>
        <p:txBody>
          <a:bodyPr lIns="0" tIns="0" rIns="0" bIns="0">
            <a:spAutoFit/>
          </a:bodyPr>
          <a:lstStyle>
            <a:lvl1pPr marL="61913" indent="-61913">
              <a:lnSpc>
                <a:spcPct val="100000"/>
              </a:lnSpc>
              <a:spcBef>
                <a:spcPts val="0"/>
              </a:spcBef>
              <a:spcAft>
                <a:spcPts val="1200"/>
              </a:spcAft>
              <a:buNone/>
              <a:defRPr sz="1400" b="0">
                <a:solidFill>
                  <a:srgbClr val="00A0DC"/>
                </a:solidFill>
                <a:latin typeface="Arial" panose="020B0604020202020204" pitchFamily="34" charset="0"/>
                <a:cs typeface="Arial" panose="020B0604020202020204" pitchFamily="34" charset="0"/>
              </a:defRPr>
            </a:lvl1pPr>
            <a:lvl2pPr marL="61913" indent="-61913">
              <a:lnSpc>
                <a:spcPct val="100000"/>
              </a:lnSpc>
              <a:spcBef>
                <a:spcPts val="0"/>
              </a:spcBef>
              <a:buNone/>
              <a:defRPr sz="1300" b="1">
                <a:solidFill>
                  <a:srgbClr val="00A0DC"/>
                </a:solidFill>
                <a:latin typeface="Arial" panose="020B0604020202020204" pitchFamily="34" charset="0"/>
                <a:cs typeface="Arial" panose="020B0604020202020204" pitchFamily="34" charset="0"/>
              </a:defRPr>
            </a:lvl2pPr>
            <a:lvl3pPr marL="61913" indent="-61913">
              <a:lnSpc>
                <a:spcPct val="100000"/>
              </a:lnSpc>
              <a:spcBef>
                <a:spcPts val="0"/>
              </a:spcBef>
              <a:buNone/>
              <a:defRPr sz="1200">
                <a:solidFill>
                  <a:srgbClr val="00A0DC"/>
                </a:solidFill>
                <a:latin typeface="Arial" panose="020B0604020202020204" pitchFamily="34" charset="0"/>
                <a:cs typeface="Arial" panose="020B0604020202020204" pitchFamily="34" charset="0"/>
              </a:defRPr>
            </a:lvl3pPr>
          </a:lstStyle>
          <a:p>
            <a:pPr lvl="0"/>
            <a:r>
              <a:rPr lang="en-US"/>
              <a:t>“Quote</a:t>
            </a:r>
          </a:p>
          <a:p>
            <a:pPr lvl="1"/>
            <a:r>
              <a:rPr lang="en-US"/>
              <a:t>	Name</a:t>
            </a:r>
          </a:p>
          <a:p>
            <a:pPr lvl="2"/>
            <a:r>
              <a:rPr lang="en-US"/>
              <a:t>	Job Title</a:t>
            </a:r>
          </a:p>
        </p:txBody>
      </p:sp>
      <p:pic>
        <p:nvPicPr>
          <p:cNvPr id="8" name="Picture 7">
            <a:extLst>
              <a:ext uri="{FF2B5EF4-FFF2-40B4-BE49-F238E27FC236}">
                <a16:creationId xmlns:a16="http://schemas.microsoft.com/office/drawing/2014/main" id="{5FAF44B3-142E-4A7E-9D47-A81BA53A849B}"/>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2450219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Title and Quote (projected)">
    <p:spTree>
      <p:nvGrpSpPr>
        <p:cNvPr id="1" name=""/>
        <p:cNvGrpSpPr/>
        <p:nvPr/>
      </p:nvGrpSpPr>
      <p:grpSpPr>
        <a:xfrm>
          <a:off x="0" y="0"/>
          <a:ext cx="0" cy="0"/>
          <a:chOff x="0" y="0"/>
          <a:chExt cx="0" cy="0"/>
        </a:xfrm>
      </p:grpSpPr>
      <p:sp>
        <p:nvSpPr>
          <p:cNvPr id="15" name="Content Placeholder 2"/>
          <p:cNvSpPr>
            <a:spLocks noGrp="1"/>
          </p:cNvSpPr>
          <p:nvPr>
            <p:ph sz="quarter" idx="28" hasCustomPrompt="1"/>
          </p:nvPr>
        </p:nvSpPr>
        <p:spPr>
          <a:xfrm>
            <a:off x="274320" y="1828800"/>
            <a:ext cx="5486400" cy="3840480"/>
          </a:xfrm>
          <a:prstGeom prst="rect">
            <a:avLst/>
          </a:prstGeom>
        </p:spPr>
        <p:txBody>
          <a:bodyPr wrap="square" lIns="0" tIns="0" rIns="0" bIns="0"/>
          <a:lstStyle>
            <a:lvl1pPr marL="0" indent="0">
              <a:lnSpc>
                <a:spcPct val="100000"/>
              </a:lnSpc>
              <a:spcBef>
                <a:spcPts val="0"/>
              </a:spcBef>
              <a:spcAft>
                <a:spcPts val="600"/>
              </a:spcAft>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7" name="Text Placeholder 4"/>
          <p:cNvSpPr>
            <a:spLocks noGrp="1"/>
          </p:cNvSpPr>
          <p:nvPr>
            <p:ph type="body" sz="quarter" idx="15" hasCustomPrompt="1"/>
          </p:nvPr>
        </p:nvSpPr>
        <p:spPr>
          <a:xfrm>
            <a:off x="6309360" y="1572768"/>
            <a:ext cx="2560320" cy="754053"/>
          </a:xfrm>
          <a:prstGeom prst="rect">
            <a:avLst/>
          </a:prstGeom>
        </p:spPr>
        <p:txBody>
          <a:bodyPr lIns="0" tIns="0" rIns="0" bIns="0">
            <a:spAutoFit/>
          </a:bodyPr>
          <a:lstStyle>
            <a:lvl1pPr marL="0" indent="0">
              <a:lnSpc>
                <a:spcPct val="100000"/>
              </a:lnSpc>
              <a:spcBef>
                <a:spcPts val="0"/>
              </a:spcBef>
              <a:spcAft>
                <a:spcPts val="1200"/>
              </a:spcAft>
              <a:buNone/>
              <a:defRPr sz="1400">
                <a:solidFill>
                  <a:srgbClr val="00A0DC"/>
                </a:solidFill>
                <a:latin typeface="Arial" panose="020B0604020202020204" pitchFamily="34" charset="0"/>
                <a:cs typeface="Arial" panose="020B0604020202020204" pitchFamily="34" charset="0"/>
              </a:defRPr>
            </a:lvl1pPr>
            <a:lvl2pPr marL="61913" indent="-61913">
              <a:lnSpc>
                <a:spcPct val="100000"/>
              </a:lnSpc>
              <a:spcBef>
                <a:spcPts val="0"/>
              </a:spcBef>
              <a:buNone/>
              <a:defRPr sz="1300" b="1">
                <a:solidFill>
                  <a:srgbClr val="00A0DC"/>
                </a:solidFill>
                <a:latin typeface="Arial" panose="020B0604020202020204" pitchFamily="34" charset="0"/>
                <a:cs typeface="Arial" panose="020B0604020202020204" pitchFamily="34" charset="0"/>
              </a:defRPr>
            </a:lvl2pPr>
            <a:lvl3pPr marL="61913" indent="-61913">
              <a:lnSpc>
                <a:spcPct val="100000"/>
              </a:lnSpc>
              <a:spcBef>
                <a:spcPts val="0"/>
              </a:spcBef>
              <a:buNone/>
              <a:defRPr sz="1200">
                <a:solidFill>
                  <a:srgbClr val="00A0DC"/>
                </a:solidFill>
                <a:latin typeface="Arial" panose="020B0604020202020204" pitchFamily="34" charset="0"/>
                <a:cs typeface="Arial" panose="020B0604020202020204" pitchFamily="34" charset="0"/>
              </a:defRPr>
            </a:lvl3pPr>
          </a:lstStyle>
          <a:p>
            <a:pPr lvl="0"/>
            <a:r>
              <a:rPr lang="en-US"/>
              <a:t>“Quote</a:t>
            </a:r>
          </a:p>
          <a:p>
            <a:pPr lvl="1"/>
            <a:r>
              <a:rPr lang="en-US"/>
              <a:t>	Name</a:t>
            </a:r>
          </a:p>
          <a:p>
            <a:pPr lvl="2"/>
            <a:r>
              <a:rPr lang="en-US"/>
              <a:t>	Job Title</a:t>
            </a:r>
          </a:p>
        </p:txBody>
      </p:sp>
      <p:sp>
        <p:nvSpPr>
          <p:cNvPr id="20"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9"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6" name="Text Placeholder 20"/>
          <p:cNvSpPr>
            <a:spLocks noGrp="1"/>
          </p:cNvSpPr>
          <p:nvPr>
            <p:ph type="body" sz="quarter" idx="10" hasCustomPrompt="1"/>
          </p:nvPr>
        </p:nvSpPr>
        <p:spPr>
          <a:xfrm>
            <a:off x="274320" y="1280159"/>
            <a:ext cx="54864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8" name="Text Placeholder 3">
            <a:extLst>
              <a:ext uri="{FF2B5EF4-FFF2-40B4-BE49-F238E27FC236}">
                <a16:creationId xmlns:a16="http://schemas.microsoft.com/office/drawing/2014/main" id="{838AD13B-DA0E-4B83-AE35-180ACB4CA6AD}"/>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9" name="Picture 8">
            <a:extLst>
              <a:ext uri="{FF2B5EF4-FFF2-40B4-BE49-F238E27FC236}">
                <a16:creationId xmlns:a16="http://schemas.microsoft.com/office/drawing/2014/main" id="{0BBADA09-2F79-49A3-9A19-90924C5E45B4}"/>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319064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Blank Cover (print)">
    <p:spTree>
      <p:nvGrpSpPr>
        <p:cNvPr id="1" name=""/>
        <p:cNvGrpSpPr/>
        <p:nvPr/>
      </p:nvGrpSpPr>
      <p:grpSpPr>
        <a:xfrm>
          <a:off x="0" y="0"/>
          <a:ext cx="0" cy="0"/>
          <a:chOff x="0" y="0"/>
          <a:chExt cx="0" cy="0"/>
        </a:xfrm>
      </p:grpSpPr>
      <p:grpSp>
        <p:nvGrpSpPr>
          <p:cNvPr id="11" name="Group 9"/>
          <p:cNvGrpSpPr>
            <a:grpSpLocks/>
          </p:cNvGrpSpPr>
          <p:nvPr userDrawn="1"/>
        </p:nvGrpSpPr>
        <p:grpSpPr bwMode="auto">
          <a:xfrm>
            <a:off x="5818105" y="6562898"/>
            <a:ext cx="3138488" cy="196851"/>
            <a:chOff x="1892" y="3495"/>
            <a:chExt cx="1977" cy="124"/>
          </a:xfrm>
        </p:grpSpPr>
        <p:sp>
          <p:nvSpPr>
            <p:cNvPr id="12" name="Text Box 10"/>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a:solidFill>
                    <a:schemeClr val="tx1"/>
                  </a:solidFill>
                  <a:latin typeface="Arial Narrow" panose="020B0606020202030204" pitchFamily="34" charset="0"/>
                </a:rPr>
                <a:t>Not FDIC Insured</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May Lose Value</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6000">
                  <a:solidFill>
                    <a:schemeClr val="tx1"/>
                  </a:solidFill>
                  <a:latin typeface="Arial Narrow" panose="020B0606020202030204" pitchFamily="34" charset="0"/>
                </a:rPr>
                <a:t> </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No Bank Guarantee</a:t>
              </a:r>
              <a:endParaRPr lang="en-US" altLang="en-US" sz="900" b="1" baseline="-6000">
                <a:solidFill>
                  <a:schemeClr val="tx1"/>
                </a:solidFill>
                <a:latin typeface="Arial Narrow" panose="020B0606020202030204" pitchFamily="34" charset="0"/>
              </a:endParaRPr>
            </a:p>
          </p:txBody>
        </p:sp>
        <p:sp>
          <p:nvSpPr>
            <p:cNvPr id="13" name="Rectangle 11"/>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sp>
        <p:nvSpPr>
          <p:cNvPr id="14"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grpSp>
        <p:nvGrpSpPr>
          <p:cNvPr id="15" name="Group 14" hidden="1"/>
          <p:cNvGrpSpPr/>
          <p:nvPr userDrawn="1"/>
        </p:nvGrpSpPr>
        <p:grpSpPr>
          <a:xfrm>
            <a:off x="266700" y="555248"/>
            <a:ext cx="2642616" cy="1746504"/>
            <a:chOff x="731520" y="555248"/>
            <a:chExt cx="2642616" cy="1746504"/>
          </a:xfrm>
        </p:grpSpPr>
        <p:grpSp>
          <p:nvGrpSpPr>
            <p:cNvPr id="16" name="Group 15"/>
            <p:cNvGrpSpPr/>
            <p:nvPr/>
          </p:nvGrpSpPr>
          <p:grpSpPr bwMode="gray">
            <a:xfrm>
              <a:off x="1033272" y="555248"/>
              <a:ext cx="2340864" cy="1444752"/>
              <a:chOff x="4800600" y="2295213"/>
              <a:chExt cx="2340864" cy="1444752"/>
            </a:xfrm>
          </p:grpSpPr>
          <p:sp>
            <p:nvSpPr>
              <p:cNvPr id="18" name="Rectangle 17"/>
              <p:cNvSpPr/>
              <p:nvPr/>
            </p:nvSpPr>
            <p:spPr bwMode="gray">
              <a:xfrm>
                <a:off x="4800600" y="2295213"/>
                <a:ext cx="2340864" cy="14447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5102352" y="2597238"/>
                <a:ext cx="1737360" cy="840703"/>
              </a:xfrm>
              <a:prstGeom prst="rect">
                <a:avLst/>
              </a:prstGeom>
            </p:spPr>
          </p:pic>
        </p:grpSp>
        <p:sp>
          <p:nvSpPr>
            <p:cNvPr id="17" name="Freeform 16"/>
            <p:cNvSpPr/>
            <p:nvPr/>
          </p:nvSpPr>
          <p:spPr bwMode="gray">
            <a:xfrm>
              <a:off x="731520" y="2000000"/>
              <a:ext cx="301752" cy="301752"/>
            </a:xfrm>
            <a:custGeom>
              <a:avLst/>
              <a:gdLst>
                <a:gd name="connsiteX0" fmla="*/ 201168 w 301752"/>
                <a:gd name="connsiteY0" fmla="*/ 0 h 301752"/>
                <a:gd name="connsiteX1" fmla="*/ 301752 w 301752"/>
                <a:gd name="connsiteY1" fmla="*/ 0 h 301752"/>
                <a:gd name="connsiteX2" fmla="*/ 301752 w 301752"/>
                <a:gd name="connsiteY2" fmla="*/ 1 h 301752"/>
                <a:gd name="connsiteX3" fmla="*/ 301752 w 301752"/>
                <a:gd name="connsiteY3" fmla="*/ 100585 h 301752"/>
                <a:gd name="connsiteX4" fmla="*/ 301752 w 301752"/>
                <a:gd name="connsiteY4" fmla="*/ 301752 h 301752"/>
                <a:gd name="connsiteX5" fmla="*/ 201168 w 301752"/>
                <a:gd name="connsiteY5" fmla="*/ 301752 h 301752"/>
                <a:gd name="connsiteX6" fmla="*/ 201168 w 301752"/>
                <a:gd name="connsiteY6" fmla="*/ 100585 h 301752"/>
                <a:gd name="connsiteX7" fmla="*/ 0 w 301752"/>
                <a:gd name="connsiteY7" fmla="*/ 100585 h 301752"/>
                <a:gd name="connsiteX8" fmla="*/ 0 w 301752"/>
                <a:gd name="connsiteY8" fmla="*/ 1 h 301752"/>
                <a:gd name="connsiteX9" fmla="*/ 201168 w 301752"/>
                <a:gd name="connsiteY9" fmla="*/ 1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2" h="301752">
                  <a:moveTo>
                    <a:pt x="201168" y="0"/>
                  </a:moveTo>
                  <a:lnTo>
                    <a:pt x="301752" y="0"/>
                  </a:lnTo>
                  <a:lnTo>
                    <a:pt x="301752" y="1"/>
                  </a:lnTo>
                  <a:lnTo>
                    <a:pt x="301752" y="100585"/>
                  </a:lnTo>
                  <a:lnTo>
                    <a:pt x="301752" y="301752"/>
                  </a:lnTo>
                  <a:lnTo>
                    <a:pt x="201168" y="301752"/>
                  </a:lnTo>
                  <a:lnTo>
                    <a:pt x="201168" y="100585"/>
                  </a:lnTo>
                  <a:lnTo>
                    <a:pt x="0" y="100585"/>
                  </a:lnTo>
                  <a:lnTo>
                    <a:pt x="0" y="1"/>
                  </a:lnTo>
                  <a:lnTo>
                    <a:pt x="201168"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5" name="Text Placeholder 8">
            <a:extLst>
              <a:ext uri="{FF2B5EF4-FFF2-40B4-BE49-F238E27FC236}">
                <a16:creationId xmlns:a16="http://schemas.microsoft.com/office/drawing/2014/main" id="{437D520B-5096-4C7F-A7E9-A81E367D1379}"/>
              </a:ext>
            </a:extLst>
          </p:cNvPr>
          <p:cNvSpPr>
            <a:spLocks noGrp="1"/>
          </p:cNvSpPr>
          <p:nvPr>
            <p:ph type="body" sz="quarter" idx="10" hasCustomPrompt="1"/>
          </p:nvPr>
        </p:nvSpPr>
        <p:spPr>
          <a:xfrm>
            <a:off x="750885" y="1428708"/>
            <a:ext cx="7909560" cy="1908215"/>
          </a:xfrm>
          <a:prstGeom prst="rect">
            <a:avLst/>
          </a:prstGeom>
          <a:solidFill>
            <a:schemeClr val="accent1"/>
          </a:solidFill>
          <a:ln>
            <a:solidFill>
              <a:schemeClr val="accent1"/>
            </a:solidFill>
          </a:ln>
        </p:spPr>
        <p:txBody>
          <a:bodyPr wrap="square" lIns="274320" tIns="228600" rIns="228600" bIns="228600">
            <a:spAutoFit/>
          </a:bodyPr>
          <a:lstStyle>
            <a:lvl1pPr marL="0" indent="0">
              <a:spcBef>
                <a:spcPts val="0"/>
              </a:spcBef>
              <a:spcAft>
                <a:spcPts val="300"/>
              </a:spcAft>
              <a:buNone/>
              <a:defRPr sz="1400" baseline="0">
                <a:solidFill>
                  <a:schemeClr val="bg1"/>
                </a:solidFill>
                <a:latin typeface="Arial" pitchFamily="34" charset="0"/>
              </a:defRPr>
            </a:lvl1pPr>
            <a:lvl2pPr marL="0" indent="0">
              <a:spcBef>
                <a:spcPts val="0"/>
              </a:spcBef>
              <a:spcAft>
                <a:spcPts val="0"/>
              </a:spcAft>
              <a:buNone/>
              <a:defRPr sz="3000" b="1" i="0" cap="all" baseline="0">
                <a:solidFill>
                  <a:schemeClr val="bg1"/>
                </a:solidFill>
                <a:latin typeface="Arial Narrow" pitchFamily="34" charset="0"/>
              </a:defRPr>
            </a:lvl2pPr>
            <a:lvl3pPr marL="0" indent="0">
              <a:spcBef>
                <a:spcPts val="900"/>
              </a:spcBef>
              <a:spcAft>
                <a:spcPts val="0"/>
              </a:spcAft>
              <a:buNone/>
              <a:defRPr sz="1800" baseline="0">
                <a:solidFill>
                  <a:schemeClr val="bg1"/>
                </a:solidFill>
                <a:latin typeface="Arial" pitchFamily="34" charset="0"/>
              </a:defRPr>
            </a:lvl3pPr>
            <a:lvl4pPr marL="0" indent="0">
              <a:spcBef>
                <a:spcPts val="1200"/>
              </a:spcBef>
              <a:spcAft>
                <a:spcPts val="600"/>
              </a:spcAft>
              <a:buNone/>
              <a:defRPr sz="1200" baseline="0">
                <a:solidFill>
                  <a:schemeClr val="bg1"/>
                </a:solidFill>
                <a:latin typeface="Arial" pitchFamily="34" charset="0"/>
              </a:defRPr>
            </a:lvl4pPr>
          </a:lstStyle>
          <a:p>
            <a:pPr lvl="0"/>
            <a:r>
              <a:rPr lang="en-US"/>
              <a:t>Fund Series/Strategy</a:t>
            </a:r>
          </a:p>
          <a:p>
            <a:pPr lvl="1"/>
            <a:r>
              <a:rPr lang="en-US"/>
              <a:t>Presentation title</a:t>
            </a:r>
          </a:p>
          <a:p>
            <a:pPr lvl="2"/>
            <a:r>
              <a:rPr lang="en-US"/>
              <a:t>Secondary Title Limit to 2 Lines</a:t>
            </a:r>
          </a:p>
          <a:p>
            <a:pPr lvl="3"/>
            <a:r>
              <a:rPr lang="en-US"/>
              <a:t>Month XX, 2019</a:t>
            </a:r>
          </a:p>
        </p:txBody>
      </p:sp>
      <p:sp>
        <p:nvSpPr>
          <p:cNvPr id="26" name="Text Placeholder 10">
            <a:extLst>
              <a:ext uri="{FF2B5EF4-FFF2-40B4-BE49-F238E27FC236}">
                <a16:creationId xmlns:a16="http://schemas.microsoft.com/office/drawing/2014/main" id="{B0E35F4C-9362-4BBF-931C-35D93FD9ACDC}"/>
              </a:ext>
            </a:extLst>
          </p:cNvPr>
          <p:cNvSpPr>
            <a:spLocks noGrp="1"/>
          </p:cNvSpPr>
          <p:nvPr>
            <p:ph type="body" sz="quarter" idx="11" hasCustomPrompt="1"/>
          </p:nvPr>
        </p:nvSpPr>
        <p:spPr>
          <a:xfrm>
            <a:off x="3106846" y="905914"/>
            <a:ext cx="1952458" cy="529376"/>
          </a:xfrm>
          <a:prstGeom prst="rect">
            <a:avLst/>
          </a:prstGeom>
          <a:solidFill>
            <a:srgbClr val="CCE2F5"/>
          </a:solidFill>
        </p:spPr>
        <p:txBody>
          <a:bodyPr wrap="none" lIns="137160" tIns="64008" bIns="64008" anchor="b" anchorCtr="0">
            <a:spAutoFit/>
          </a:bodyPr>
          <a:lstStyle>
            <a:lvl1pPr marL="0" indent="0">
              <a:spcBef>
                <a:spcPts val="0"/>
              </a:spcBef>
              <a:buNone/>
              <a:defRPr sz="1400" b="1" i="0" baseline="0">
                <a:solidFill>
                  <a:schemeClr val="accent1"/>
                </a:solidFill>
                <a:latin typeface="Arial" pitchFamily="34" charset="0"/>
              </a:defRPr>
            </a:lvl1pPr>
            <a:lvl2pPr marL="0" indent="0">
              <a:buNone/>
              <a:defRPr sz="1000">
                <a:solidFill>
                  <a:schemeClr val="accent1"/>
                </a:solidFill>
              </a:defRPr>
            </a:lvl2pPr>
          </a:lstStyle>
          <a:p>
            <a:pPr lvl="0"/>
            <a:r>
              <a:rPr lang="en-US"/>
              <a:t>Investment Platform</a:t>
            </a:r>
          </a:p>
          <a:p>
            <a:pPr lvl="1"/>
            <a:r>
              <a:rPr lang="en-US"/>
              <a:t>As of Date XX/XX/XXXX</a:t>
            </a:r>
          </a:p>
        </p:txBody>
      </p:sp>
      <p:sp>
        <p:nvSpPr>
          <p:cNvPr id="27" name="Text Placeholder 2">
            <a:extLst>
              <a:ext uri="{FF2B5EF4-FFF2-40B4-BE49-F238E27FC236}">
                <a16:creationId xmlns:a16="http://schemas.microsoft.com/office/drawing/2014/main" id="{C2D807F6-A68A-4375-A183-D5095D15F559}"/>
              </a:ext>
            </a:extLst>
          </p:cNvPr>
          <p:cNvSpPr>
            <a:spLocks noGrp="1"/>
          </p:cNvSpPr>
          <p:nvPr>
            <p:ph type="body" sz="quarter" idx="27" hasCustomPrompt="1"/>
          </p:nvPr>
        </p:nvSpPr>
        <p:spPr>
          <a:xfrm>
            <a:off x="731520" y="4344098"/>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28" name="Text Placeholder 2">
            <a:extLst>
              <a:ext uri="{FF2B5EF4-FFF2-40B4-BE49-F238E27FC236}">
                <a16:creationId xmlns:a16="http://schemas.microsoft.com/office/drawing/2014/main" id="{145F94F2-83D1-42C0-BE89-5545969C5A2C}"/>
              </a:ext>
            </a:extLst>
          </p:cNvPr>
          <p:cNvSpPr>
            <a:spLocks noGrp="1"/>
          </p:cNvSpPr>
          <p:nvPr>
            <p:ph type="body" sz="quarter" idx="28" hasCustomPrompt="1"/>
          </p:nvPr>
        </p:nvSpPr>
        <p:spPr>
          <a:xfrm>
            <a:off x="3566160" y="4344098"/>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29" name="Text Placeholder 2">
            <a:extLst>
              <a:ext uri="{FF2B5EF4-FFF2-40B4-BE49-F238E27FC236}">
                <a16:creationId xmlns:a16="http://schemas.microsoft.com/office/drawing/2014/main" id="{7ED0C04D-1CEE-47B1-9521-200AC53E40FE}"/>
              </a:ext>
            </a:extLst>
          </p:cNvPr>
          <p:cNvSpPr>
            <a:spLocks noGrp="1"/>
          </p:cNvSpPr>
          <p:nvPr>
            <p:ph type="body" sz="quarter" idx="29" hasCustomPrompt="1"/>
          </p:nvPr>
        </p:nvSpPr>
        <p:spPr>
          <a:xfrm>
            <a:off x="6309360" y="4344098"/>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30" name="Text Placeholder 2">
            <a:extLst>
              <a:ext uri="{FF2B5EF4-FFF2-40B4-BE49-F238E27FC236}">
                <a16:creationId xmlns:a16="http://schemas.microsoft.com/office/drawing/2014/main" id="{9AC71A99-2BAB-4750-9492-B47A6AE679CE}"/>
              </a:ext>
            </a:extLst>
          </p:cNvPr>
          <p:cNvSpPr>
            <a:spLocks noGrp="1"/>
          </p:cNvSpPr>
          <p:nvPr>
            <p:ph type="body" sz="quarter" idx="30" hasCustomPrompt="1"/>
          </p:nvPr>
        </p:nvSpPr>
        <p:spPr>
          <a:xfrm>
            <a:off x="731520" y="5237950"/>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31" name="Text Placeholder 2">
            <a:extLst>
              <a:ext uri="{FF2B5EF4-FFF2-40B4-BE49-F238E27FC236}">
                <a16:creationId xmlns:a16="http://schemas.microsoft.com/office/drawing/2014/main" id="{580A51AE-6A32-417A-B671-35CBF0664798}"/>
              </a:ext>
            </a:extLst>
          </p:cNvPr>
          <p:cNvSpPr>
            <a:spLocks noGrp="1"/>
          </p:cNvSpPr>
          <p:nvPr>
            <p:ph type="body" sz="quarter" idx="31" hasCustomPrompt="1"/>
          </p:nvPr>
        </p:nvSpPr>
        <p:spPr>
          <a:xfrm>
            <a:off x="3566795" y="5237950"/>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32" name="Text Placeholder 2">
            <a:extLst>
              <a:ext uri="{FF2B5EF4-FFF2-40B4-BE49-F238E27FC236}">
                <a16:creationId xmlns:a16="http://schemas.microsoft.com/office/drawing/2014/main" id="{9624C1EC-1D0D-425B-B135-6DBC2A5AC6C4}"/>
              </a:ext>
            </a:extLst>
          </p:cNvPr>
          <p:cNvSpPr>
            <a:spLocks noGrp="1"/>
          </p:cNvSpPr>
          <p:nvPr>
            <p:ph type="body" sz="quarter" idx="32" hasCustomPrompt="1"/>
          </p:nvPr>
        </p:nvSpPr>
        <p:spPr>
          <a:xfrm>
            <a:off x="6309995" y="5237950"/>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33" name="Text Placeholder 36">
            <a:extLst>
              <a:ext uri="{FF2B5EF4-FFF2-40B4-BE49-F238E27FC236}">
                <a16:creationId xmlns:a16="http://schemas.microsoft.com/office/drawing/2014/main" id="{AA330581-0135-4376-AD30-3AF5D6B98214}"/>
              </a:ext>
            </a:extLst>
          </p:cNvPr>
          <p:cNvSpPr>
            <a:spLocks noGrp="1"/>
          </p:cNvSpPr>
          <p:nvPr>
            <p:ph type="body" sz="quarter" idx="33" hasCustomPrompt="1"/>
          </p:nvPr>
        </p:nvSpPr>
        <p:spPr>
          <a:xfrm>
            <a:off x="731520" y="4070412"/>
            <a:ext cx="1005840" cy="212725"/>
          </a:xfrm>
          <a:prstGeom prst="rect">
            <a:avLst/>
          </a:prstGeom>
        </p:spPr>
        <p:txBody>
          <a:bodyPr lIns="0" tIns="0" rIns="0" b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grpSp>
        <p:nvGrpSpPr>
          <p:cNvPr id="34" name="Group 33">
            <a:extLst>
              <a:ext uri="{FF2B5EF4-FFF2-40B4-BE49-F238E27FC236}">
                <a16:creationId xmlns:a16="http://schemas.microsoft.com/office/drawing/2014/main" id="{FFA423C9-C837-4E24-84D8-2207DB9C5A6A}"/>
              </a:ext>
            </a:extLst>
          </p:cNvPr>
          <p:cNvGrpSpPr/>
          <p:nvPr userDrawn="1"/>
        </p:nvGrpSpPr>
        <p:grpSpPr>
          <a:xfrm>
            <a:off x="154524" y="455221"/>
            <a:ext cx="2952581" cy="1276551"/>
            <a:chOff x="154524" y="444292"/>
            <a:chExt cx="2952581" cy="1276551"/>
          </a:xfrm>
        </p:grpSpPr>
        <p:pic>
          <p:nvPicPr>
            <p:cNvPr id="35" name="Picture 34">
              <a:extLst>
                <a:ext uri="{FF2B5EF4-FFF2-40B4-BE49-F238E27FC236}">
                  <a16:creationId xmlns:a16="http://schemas.microsoft.com/office/drawing/2014/main" id="{98EADA20-CF3F-4BDE-8B64-6844392DB63B}"/>
                </a:ext>
              </a:extLst>
            </p:cNvPr>
            <p:cNvPicPr>
              <a:picLocks noChangeAspect="1"/>
            </p:cNvPicPr>
            <p:nvPr userDrawn="1"/>
          </p:nvPicPr>
          <p:blipFill rotWithShape="1">
            <a:blip r:embed="rId3"/>
            <a:stretch/>
          </p:blipFill>
          <p:spPr>
            <a:xfrm>
              <a:off x="457200" y="444292"/>
              <a:ext cx="2649905" cy="976364"/>
            </a:xfrm>
            <a:prstGeom prst="rect">
              <a:avLst/>
            </a:prstGeom>
            <a:solidFill>
              <a:srgbClr val="005598"/>
            </a:solidFill>
            <a:ln w="6350">
              <a:noFill/>
            </a:ln>
          </p:spPr>
        </p:pic>
        <p:sp>
          <p:nvSpPr>
            <p:cNvPr id="36" name="Freeform 73">
              <a:extLst>
                <a:ext uri="{FF2B5EF4-FFF2-40B4-BE49-F238E27FC236}">
                  <a16:creationId xmlns:a16="http://schemas.microsoft.com/office/drawing/2014/main" id="{BD3E5988-D915-4A61-AABD-FD782C9445C3}"/>
                </a:ext>
              </a:extLst>
            </p:cNvPr>
            <p:cNvSpPr/>
            <p:nvPr/>
          </p:nvSpPr>
          <p:spPr bwMode="gray">
            <a:xfrm>
              <a:off x="154524" y="1419091"/>
              <a:ext cx="301752" cy="301752"/>
            </a:xfrm>
            <a:custGeom>
              <a:avLst/>
              <a:gdLst>
                <a:gd name="connsiteX0" fmla="*/ 201168 w 301752"/>
                <a:gd name="connsiteY0" fmla="*/ 0 h 301752"/>
                <a:gd name="connsiteX1" fmla="*/ 301752 w 301752"/>
                <a:gd name="connsiteY1" fmla="*/ 0 h 301752"/>
                <a:gd name="connsiteX2" fmla="*/ 301752 w 301752"/>
                <a:gd name="connsiteY2" fmla="*/ 1 h 301752"/>
                <a:gd name="connsiteX3" fmla="*/ 301752 w 301752"/>
                <a:gd name="connsiteY3" fmla="*/ 100585 h 301752"/>
                <a:gd name="connsiteX4" fmla="*/ 301752 w 301752"/>
                <a:gd name="connsiteY4" fmla="*/ 301752 h 301752"/>
                <a:gd name="connsiteX5" fmla="*/ 201168 w 301752"/>
                <a:gd name="connsiteY5" fmla="*/ 301752 h 301752"/>
                <a:gd name="connsiteX6" fmla="*/ 201168 w 301752"/>
                <a:gd name="connsiteY6" fmla="*/ 100585 h 301752"/>
                <a:gd name="connsiteX7" fmla="*/ 0 w 301752"/>
                <a:gd name="connsiteY7" fmla="*/ 100585 h 301752"/>
                <a:gd name="connsiteX8" fmla="*/ 0 w 301752"/>
                <a:gd name="connsiteY8" fmla="*/ 1 h 301752"/>
                <a:gd name="connsiteX9" fmla="*/ 201168 w 301752"/>
                <a:gd name="connsiteY9" fmla="*/ 1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2" h="301752">
                  <a:moveTo>
                    <a:pt x="201168" y="0"/>
                  </a:moveTo>
                  <a:lnTo>
                    <a:pt x="301752" y="0"/>
                  </a:lnTo>
                  <a:lnTo>
                    <a:pt x="301752" y="1"/>
                  </a:lnTo>
                  <a:lnTo>
                    <a:pt x="301752" y="100585"/>
                  </a:lnTo>
                  <a:lnTo>
                    <a:pt x="301752" y="301752"/>
                  </a:lnTo>
                  <a:lnTo>
                    <a:pt x="201168" y="301752"/>
                  </a:lnTo>
                  <a:lnTo>
                    <a:pt x="201168" y="100585"/>
                  </a:lnTo>
                  <a:lnTo>
                    <a:pt x="0" y="100585"/>
                  </a:lnTo>
                  <a:lnTo>
                    <a:pt x="0" y="1"/>
                  </a:lnTo>
                  <a:lnTo>
                    <a:pt x="201168"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818577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Sidebar (projected)">
    <p:spTree>
      <p:nvGrpSpPr>
        <p:cNvPr id="1" name=""/>
        <p:cNvGrpSpPr/>
        <p:nvPr/>
      </p:nvGrpSpPr>
      <p:grpSpPr>
        <a:xfrm>
          <a:off x="0" y="0"/>
          <a:ext cx="0" cy="0"/>
          <a:chOff x="0" y="0"/>
          <a:chExt cx="0" cy="0"/>
        </a:xfrm>
      </p:grpSpPr>
      <p:sp>
        <p:nvSpPr>
          <p:cNvPr id="7" name="Content Placeholder 2"/>
          <p:cNvSpPr>
            <a:spLocks noGrp="1"/>
          </p:cNvSpPr>
          <p:nvPr>
            <p:ph sz="quarter" idx="27" hasCustomPrompt="1"/>
          </p:nvPr>
        </p:nvSpPr>
        <p:spPr>
          <a:xfrm>
            <a:off x="274320" y="1280160"/>
            <a:ext cx="6400800" cy="4389120"/>
          </a:xfrm>
          <a:prstGeom prst="rect">
            <a:avLst/>
          </a:prstGeom>
        </p:spPr>
        <p:txBody>
          <a:bodyPr wrap="square" lIns="0" tIns="0" rIns="0" bIns="0"/>
          <a:lstStyle>
            <a:lvl1pPr marL="0" indent="0">
              <a:lnSpc>
                <a:spcPct val="100000"/>
              </a:lnSpc>
              <a:spcBef>
                <a:spcPts val="0"/>
              </a:spcBef>
              <a:spcAft>
                <a:spcPts val="600"/>
              </a:spcAft>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0"/>
            <a:endParaRPr lang="en-US"/>
          </a:p>
        </p:txBody>
      </p:sp>
      <p:sp>
        <p:nvSpPr>
          <p:cNvPr id="3" name="Text Placeholder 2"/>
          <p:cNvSpPr>
            <a:spLocks noGrp="1"/>
          </p:cNvSpPr>
          <p:nvPr>
            <p:ph type="body" sz="quarter" idx="28" hasCustomPrompt="1"/>
          </p:nvPr>
        </p:nvSpPr>
        <p:spPr>
          <a:xfrm>
            <a:off x="6858000" y="1280160"/>
            <a:ext cx="2011680" cy="846386"/>
          </a:xfrm>
          <a:prstGeom prst="rect">
            <a:avLst/>
          </a:prstGeom>
          <a:solidFill>
            <a:srgbClr val="CCE2F5"/>
          </a:solidFill>
          <a:ln w="12700">
            <a:noFill/>
          </a:ln>
        </p:spPr>
        <p:txBody>
          <a:bodyPr lIns="137160" tIns="137160" rIns="137160" bIns="137160">
            <a:spAutoFit/>
          </a:bodyPr>
          <a:lstStyle>
            <a:lvl1pPr marL="0" indent="0">
              <a:spcBef>
                <a:spcPts val="0"/>
              </a:spcBef>
              <a:spcAft>
                <a:spcPts val="600"/>
              </a:spcAft>
              <a:buNone/>
              <a:defRPr sz="1600" b="1">
                <a:solidFill>
                  <a:schemeClr val="accent1"/>
                </a:solidFill>
                <a:latin typeface="Arial" panose="020B0604020202020204" pitchFamily="34" charset="0"/>
                <a:cs typeface="Arial" panose="020B0604020202020204" pitchFamily="34" charset="0"/>
              </a:defRPr>
            </a:lvl1pPr>
            <a:lvl2pPr marL="0" indent="0">
              <a:spcBef>
                <a:spcPts val="0"/>
              </a:spcBef>
              <a:spcAft>
                <a:spcPts val="600"/>
              </a:spcAft>
              <a:buNone/>
              <a:defRPr sz="1600" baseline="0">
                <a:solidFill>
                  <a:schemeClr val="tx1"/>
                </a:solidFill>
                <a:latin typeface="Arial" panose="020B0604020202020204" pitchFamily="34" charset="0"/>
                <a:cs typeface="Arial" panose="020B0604020202020204" pitchFamily="34" charset="0"/>
              </a:defRPr>
            </a:lvl2pPr>
            <a:lvl3pPr marL="914400" indent="0">
              <a:buNone/>
              <a:defRPr sz="1600">
                <a:solidFill>
                  <a:schemeClr val="accent4"/>
                </a:solidFill>
                <a:latin typeface="Arial" panose="020B0604020202020204" pitchFamily="34" charset="0"/>
                <a:cs typeface="Arial" panose="020B0604020202020204" pitchFamily="34" charset="0"/>
              </a:defRPr>
            </a:lvl3pPr>
            <a:lvl4pPr marL="1371600" indent="0">
              <a:buNone/>
              <a:defRPr sz="1600">
                <a:solidFill>
                  <a:schemeClr val="accent4"/>
                </a:solidFill>
                <a:latin typeface="Arial" panose="020B0604020202020204" pitchFamily="34" charset="0"/>
                <a:cs typeface="Arial" panose="020B0604020202020204" pitchFamily="34" charset="0"/>
              </a:defRPr>
            </a:lvl4pPr>
            <a:lvl5pPr marL="1828800" indent="0">
              <a:buNone/>
              <a:defRPr sz="1600">
                <a:solidFill>
                  <a:schemeClr val="accent4"/>
                </a:solidFill>
                <a:latin typeface="Arial" panose="020B0604020202020204" pitchFamily="34" charset="0"/>
                <a:cs typeface="Arial" panose="020B0604020202020204" pitchFamily="34" charset="0"/>
              </a:defRPr>
            </a:lvl5pPr>
          </a:lstStyle>
          <a:p>
            <a:pPr lvl="0"/>
            <a:r>
              <a:rPr lang="en-US"/>
              <a:t>Sidebar Subhead</a:t>
            </a:r>
          </a:p>
          <a:p>
            <a:pPr lvl="1"/>
            <a:r>
              <a:rPr lang="en-US"/>
              <a:t>Sidebar Body</a:t>
            </a:r>
          </a:p>
        </p:txBody>
      </p:sp>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6" name="Text Placeholder 3">
            <a:extLst>
              <a:ext uri="{FF2B5EF4-FFF2-40B4-BE49-F238E27FC236}">
                <a16:creationId xmlns:a16="http://schemas.microsoft.com/office/drawing/2014/main" id="{4139B2F6-03D0-4227-BB44-86E1FB5A917E}"/>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8" name="Picture 7">
            <a:extLst>
              <a:ext uri="{FF2B5EF4-FFF2-40B4-BE49-F238E27FC236}">
                <a16:creationId xmlns:a16="http://schemas.microsoft.com/office/drawing/2014/main" id="{8F39796F-A3E7-407A-9DD1-0E3BE85A6F56}"/>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1374577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Title and Sidebar (projected)">
    <p:spTree>
      <p:nvGrpSpPr>
        <p:cNvPr id="1" name=""/>
        <p:cNvGrpSpPr/>
        <p:nvPr/>
      </p:nvGrpSpPr>
      <p:grpSpPr>
        <a:xfrm>
          <a:off x="0" y="0"/>
          <a:ext cx="0" cy="0"/>
          <a:chOff x="0" y="0"/>
          <a:chExt cx="0" cy="0"/>
        </a:xfrm>
      </p:grpSpPr>
      <p:sp>
        <p:nvSpPr>
          <p:cNvPr id="13" name="Content Placeholder 2"/>
          <p:cNvSpPr>
            <a:spLocks noGrp="1"/>
          </p:cNvSpPr>
          <p:nvPr>
            <p:ph sz="quarter" idx="28" hasCustomPrompt="1"/>
          </p:nvPr>
        </p:nvSpPr>
        <p:spPr>
          <a:xfrm>
            <a:off x="274320" y="1737360"/>
            <a:ext cx="6400800" cy="3840480"/>
          </a:xfrm>
          <a:prstGeom prst="rect">
            <a:avLst/>
          </a:prstGeom>
        </p:spPr>
        <p:txBody>
          <a:bodyPr wrap="square" lIns="0" tIns="0" rIns="0" bIns="0"/>
          <a:lstStyle>
            <a:lvl1pPr marL="0" indent="0">
              <a:lnSpc>
                <a:spcPct val="100000"/>
              </a:lnSpc>
              <a:spcBef>
                <a:spcPts val="0"/>
              </a:spcBef>
              <a:spcAft>
                <a:spcPts val="600"/>
              </a:spcAft>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20"/>
          <p:cNvSpPr>
            <a:spLocks noGrp="1"/>
          </p:cNvSpPr>
          <p:nvPr>
            <p:ph type="body" sz="quarter" idx="10" hasCustomPrompt="1"/>
          </p:nvPr>
        </p:nvSpPr>
        <p:spPr>
          <a:xfrm>
            <a:off x="274320" y="1280160"/>
            <a:ext cx="640080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7" name="Text Placeholder 3">
            <a:extLst>
              <a:ext uri="{FF2B5EF4-FFF2-40B4-BE49-F238E27FC236}">
                <a16:creationId xmlns:a16="http://schemas.microsoft.com/office/drawing/2014/main" id="{EC91DEB9-DF3E-414A-8DC7-EEAA312CC14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8" name="Picture 7">
            <a:extLst>
              <a:ext uri="{FF2B5EF4-FFF2-40B4-BE49-F238E27FC236}">
                <a16:creationId xmlns:a16="http://schemas.microsoft.com/office/drawing/2014/main" id="{93CD780C-BC19-4C51-B8D4-1DC1CD3CBAE1}"/>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3427153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hart (print)">
    <p:spTree>
      <p:nvGrpSpPr>
        <p:cNvPr id="1" name=""/>
        <p:cNvGrpSpPr/>
        <p:nvPr/>
      </p:nvGrpSpPr>
      <p:grpSpPr>
        <a:xfrm>
          <a:off x="0" y="0"/>
          <a:ext cx="0" cy="0"/>
          <a:chOff x="0" y="0"/>
          <a:chExt cx="0" cy="0"/>
        </a:xfrm>
      </p:grpSpPr>
      <p:sp>
        <p:nvSpPr>
          <p:cNvPr id="35" name="Chart Placeholder 34"/>
          <p:cNvSpPr>
            <a:spLocks noGrp="1"/>
          </p:cNvSpPr>
          <p:nvPr>
            <p:ph type="chart" sz="quarter" idx="15"/>
          </p:nvPr>
        </p:nvSpPr>
        <p:spPr>
          <a:xfrm>
            <a:off x="274320" y="1737360"/>
            <a:ext cx="8595360" cy="3361999"/>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endParaRPr lang="en-US" noProof="0"/>
          </a:p>
        </p:txBody>
      </p:sp>
      <p:sp>
        <p:nvSpPr>
          <p:cNvPr id="16" name="Text Placeholder 20"/>
          <p:cNvSpPr>
            <a:spLocks noGrp="1"/>
          </p:cNvSpPr>
          <p:nvPr>
            <p:ph type="body" sz="quarter" idx="10" hasCustomPrompt="1"/>
          </p:nvPr>
        </p:nvSpPr>
        <p:spPr>
          <a:xfrm>
            <a:off x="274320" y="1280159"/>
            <a:ext cx="859536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1"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0"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8" name="Text Placeholder 3">
            <a:extLst>
              <a:ext uri="{FF2B5EF4-FFF2-40B4-BE49-F238E27FC236}">
                <a16:creationId xmlns:a16="http://schemas.microsoft.com/office/drawing/2014/main" id="{AFA7EE54-74F0-4ED3-887A-A5DDE67ECD55}"/>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8" name="Picture 7">
            <a:extLst>
              <a:ext uri="{FF2B5EF4-FFF2-40B4-BE49-F238E27FC236}">
                <a16:creationId xmlns:a16="http://schemas.microsoft.com/office/drawing/2014/main" id="{EA89B2AD-D664-4312-909E-6A62473470AB}"/>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1668424886"/>
      </p:ext>
    </p:extLst>
  </p:cSld>
  <p:clrMapOvr>
    <a:masterClrMapping/>
  </p:clrMapOvr>
  <p:extLst>
    <p:ext uri="{DCECCB84-F9BA-43D5-87BE-67443E8EF086}">
      <p15:sldGuideLst xmlns:p15="http://schemas.microsoft.com/office/powerpoint/2012/main">
        <p15:guide id="1" orient="horz" pos="2448">
          <p15:clr>
            <a:srgbClr val="FBAE40"/>
          </p15:clr>
        </p15:guide>
        <p15:guide id="2" orient="horz" pos="451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2 Chart w Subhead (print)">
    <p:spTree>
      <p:nvGrpSpPr>
        <p:cNvPr id="1" name=""/>
        <p:cNvGrpSpPr/>
        <p:nvPr/>
      </p:nvGrpSpPr>
      <p:grpSpPr>
        <a:xfrm>
          <a:off x="0" y="0"/>
          <a:ext cx="0" cy="0"/>
          <a:chOff x="0" y="0"/>
          <a:chExt cx="0" cy="0"/>
        </a:xfrm>
      </p:grpSpPr>
      <p:sp>
        <p:nvSpPr>
          <p:cNvPr id="3" name="Table Placeholder 2"/>
          <p:cNvSpPr>
            <a:spLocks noGrp="1"/>
          </p:cNvSpPr>
          <p:nvPr>
            <p:ph type="tbl" sz="quarter" idx="27" hasCustomPrompt="1"/>
          </p:nvPr>
        </p:nvSpPr>
        <p:spPr>
          <a:xfrm>
            <a:off x="4754880" y="1883664"/>
            <a:ext cx="4114800" cy="2100089"/>
          </a:xfrm>
          <a:prstGeom prst="rect">
            <a:avLst/>
          </a:prstGeom>
        </p:spPr>
        <p:txBody>
          <a:bodyPr/>
          <a:lstStyle>
            <a:lvl1pPr marL="0" indent="0">
              <a:buNone/>
              <a:defRPr sz="1050"/>
            </a:lvl1pPr>
          </a:lstStyle>
          <a:p>
            <a:r>
              <a:rPr lang="en-US"/>
              <a:t>Table</a:t>
            </a:r>
          </a:p>
        </p:txBody>
      </p:sp>
      <p:sp>
        <p:nvSpPr>
          <p:cNvPr id="22" name="Chart Placeholder 34"/>
          <p:cNvSpPr>
            <a:spLocks noGrp="1"/>
          </p:cNvSpPr>
          <p:nvPr>
            <p:ph type="chart" sz="quarter" idx="15"/>
          </p:nvPr>
        </p:nvSpPr>
        <p:spPr>
          <a:xfrm>
            <a:off x="274320" y="1881426"/>
            <a:ext cx="4114800" cy="4315968"/>
          </a:xfrm>
          <a:prstGeom prst="rect">
            <a:avLst/>
          </a:prstGeom>
        </p:spPr>
        <p:txBody>
          <a:bodyPr lIns="0" tIns="0" rIns="0" bIns="0" rtlCol="0"/>
          <a:lstStyle>
            <a:lvl1pPr marL="0" indent="0">
              <a:buNone/>
              <a:defRPr sz="1059">
                <a:latin typeface="Arial" panose="020B0604020202020204" pitchFamily="34" charset="0"/>
                <a:cs typeface="Arial" panose="020B0604020202020204" pitchFamily="34" charset="0"/>
              </a:defRPr>
            </a:lvl1pPr>
          </a:lstStyle>
          <a:p>
            <a:pPr lvl="0"/>
            <a:endParaRPr lang="en-US" noProof="0"/>
          </a:p>
        </p:txBody>
      </p:sp>
      <p:sp>
        <p:nvSpPr>
          <p:cNvPr id="23" name="Text Placeholder 20"/>
          <p:cNvSpPr>
            <a:spLocks noGrp="1"/>
          </p:cNvSpPr>
          <p:nvPr>
            <p:ph type="body" sz="quarter" idx="16" hasCustomPrompt="1"/>
          </p:nvPr>
        </p:nvSpPr>
        <p:spPr>
          <a:xfrm>
            <a:off x="274320" y="1740611"/>
            <a:ext cx="4114800" cy="135784"/>
          </a:xfrm>
          <a:prstGeom prst="rect">
            <a:avLst/>
          </a:prstGeom>
        </p:spPr>
        <p:txBody>
          <a:bodyPr lIns="0" tIns="0" rIns="0" bIns="0"/>
          <a:lstStyle>
            <a:lvl1pPr marL="0" indent="0">
              <a:lnSpc>
                <a:spcPts val="1059"/>
              </a:lnSpc>
              <a:spcAft>
                <a:spcPts val="0"/>
              </a:spcAft>
              <a:buNone/>
              <a:defRPr sz="1000" b="1">
                <a:solidFill>
                  <a:schemeClr val="accent1"/>
                </a:solidFill>
                <a:latin typeface="Arial" panose="020B0604020202020204" pitchFamily="34" charset="0"/>
                <a:cs typeface="Arial" panose="020B0604020202020204" pitchFamily="34" charset="0"/>
              </a:defRPr>
            </a:lvl1pPr>
          </a:lstStyle>
          <a:p>
            <a:pPr lvl="0"/>
            <a:r>
              <a:rPr lang="en-US"/>
              <a:t>Chart/Table Subhead</a:t>
            </a:r>
          </a:p>
        </p:txBody>
      </p:sp>
      <p:sp>
        <p:nvSpPr>
          <p:cNvPr id="25" name="Text Placeholder 20"/>
          <p:cNvSpPr>
            <a:spLocks noGrp="1"/>
          </p:cNvSpPr>
          <p:nvPr>
            <p:ph type="body" sz="quarter" idx="19" hasCustomPrompt="1"/>
          </p:nvPr>
        </p:nvSpPr>
        <p:spPr>
          <a:xfrm>
            <a:off x="4754880" y="1740611"/>
            <a:ext cx="4114800" cy="135784"/>
          </a:xfrm>
          <a:prstGeom prst="rect">
            <a:avLst/>
          </a:prstGeom>
        </p:spPr>
        <p:txBody>
          <a:bodyPr lIns="0" tIns="0" rIns="0" bIns="0"/>
          <a:lstStyle>
            <a:lvl1pPr marL="0" indent="0">
              <a:lnSpc>
                <a:spcPts val="1059"/>
              </a:lnSpc>
              <a:spcAft>
                <a:spcPts val="0"/>
              </a:spcAft>
              <a:buNone/>
              <a:defRPr sz="1000" b="1">
                <a:solidFill>
                  <a:schemeClr val="accent1"/>
                </a:solidFill>
                <a:latin typeface="Arial" panose="020B0604020202020204" pitchFamily="34" charset="0"/>
                <a:cs typeface="Arial" panose="020B0604020202020204" pitchFamily="34" charset="0"/>
              </a:defRPr>
            </a:lvl1pPr>
          </a:lstStyle>
          <a:p>
            <a:pPr lvl="0"/>
            <a:r>
              <a:rPr lang="en-US"/>
              <a:t>Chart/Table Subhead</a:t>
            </a:r>
          </a:p>
        </p:txBody>
      </p:sp>
      <p:sp>
        <p:nvSpPr>
          <p:cNvPr id="14"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7" name="Text Placeholder 20"/>
          <p:cNvSpPr>
            <a:spLocks noGrp="1"/>
          </p:cNvSpPr>
          <p:nvPr>
            <p:ph type="body" sz="quarter" idx="10" hasCustomPrompt="1"/>
          </p:nvPr>
        </p:nvSpPr>
        <p:spPr>
          <a:xfrm>
            <a:off x="274320" y="1280159"/>
            <a:ext cx="4078224"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6"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21" name="Text Placeholder 3">
            <a:extLst>
              <a:ext uri="{FF2B5EF4-FFF2-40B4-BE49-F238E27FC236}">
                <a16:creationId xmlns:a16="http://schemas.microsoft.com/office/drawing/2014/main" id="{466FD89D-8C33-4E03-9DA2-2D9325CFC81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1" name="Picture 10">
            <a:extLst>
              <a:ext uri="{FF2B5EF4-FFF2-40B4-BE49-F238E27FC236}">
                <a16:creationId xmlns:a16="http://schemas.microsoft.com/office/drawing/2014/main" id="{12178EDE-F8A7-487C-9029-D1F19BDA0FE9}"/>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2139779610"/>
      </p:ext>
    </p:extLst>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hart w Subhead w Callout (print)">
    <p:spTree>
      <p:nvGrpSpPr>
        <p:cNvPr id="1" name=""/>
        <p:cNvGrpSpPr/>
        <p:nvPr/>
      </p:nvGrpSpPr>
      <p:grpSpPr>
        <a:xfrm>
          <a:off x="0" y="0"/>
          <a:ext cx="0" cy="0"/>
          <a:chOff x="0" y="0"/>
          <a:chExt cx="0" cy="0"/>
        </a:xfrm>
      </p:grpSpPr>
      <p:sp>
        <p:nvSpPr>
          <p:cNvPr id="22" name="Chart Placeholder 34"/>
          <p:cNvSpPr>
            <a:spLocks noGrp="1"/>
          </p:cNvSpPr>
          <p:nvPr>
            <p:ph type="chart" sz="quarter" idx="15"/>
          </p:nvPr>
        </p:nvSpPr>
        <p:spPr>
          <a:xfrm>
            <a:off x="274320" y="2468880"/>
            <a:ext cx="4114800" cy="1841212"/>
          </a:xfrm>
          <a:prstGeom prst="rect">
            <a:avLst/>
          </a:prstGeom>
        </p:spPr>
        <p:txBody>
          <a:bodyPr lIns="0" tIns="0" rIns="0" bIns="0" rtlCol="0"/>
          <a:lstStyle>
            <a:lvl1pPr marL="0" indent="0">
              <a:buNone/>
              <a:defRPr sz="1059">
                <a:latin typeface="Arial" panose="020B0604020202020204" pitchFamily="34" charset="0"/>
                <a:cs typeface="Arial" panose="020B0604020202020204" pitchFamily="34" charset="0"/>
              </a:defRPr>
            </a:lvl1pPr>
          </a:lstStyle>
          <a:p>
            <a:pPr lvl="0"/>
            <a:endParaRPr lang="en-US" noProof="0"/>
          </a:p>
        </p:txBody>
      </p:sp>
      <p:sp>
        <p:nvSpPr>
          <p:cNvPr id="23" name="Text Placeholder 20"/>
          <p:cNvSpPr>
            <a:spLocks noGrp="1"/>
          </p:cNvSpPr>
          <p:nvPr>
            <p:ph type="body" sz="quarter" idx="16" hasCustomPrompt="1"/>
          </p:nvPr>
        </p:nvSpPr>
        <p:spPr>
          <a:xfrm>
            <a:off x="274320" y="2281783"/>
            <a:ext cx="4114800" cy="135784"/>
          </a:xfrm>
          <a:prstGeom prst="rect">
            <a:avLst/>
          </a:prstGeom>
        </p:spPr>
        <p:txBody>
          <a:bodyPr lIns="0" tIns="0" rIns="0"/>
          <a:lstStyle>
            <a:lvl1pPr marL="0" indent="0">
              <a:lnSpc>
                <a:spcPts val="1059"/>
              </a:lnSpc>
              <a:spcAft>
                <a:spcPts val="0"/>
              </a:spcAft>
              <a:buNone/>
              <a:defRPr sz="1000" b="1">
                <a:solidFill>
                  <a:schemeClr val="accent1"/>
                </a:solidFill>
                <a:latin typeface="Arial" panose="020B0604020202020204" pitchFamily="34" charset="0"/>
                <a:cs typeface="Arial" panose="020B0604020202020204" pitchFamily="34" charset="0"/>
              </a:defRPr>
            </a:lvl1pPr>
          </a:lstStyle>
          <a:p>
            <a:pPr lvl="0"/>
            <a:r>
              <a:rPr lang="en-US"/>
              <a:t>Chart/Table Subhead</a:t>
            </a:r>
          </a:p>
        </p:txBody>
      </p:sp>
      <p:sp>
        <p:nvSpPr>
          <p:cNvPr id="24" name="Chart Placeholder 34"/>
          <p:cNvSpPr>
            <a:spLocks noGrp="1"/>
          </p:cNvSpPr>
          <p:nvPr>
            <p:ph type="chart" sz="quarter" idx="18"/>
          </p:nvPr>
        </p:nvSpPr>
        <p:spPr>
          <a:xfrm>
            <a:off x="4754880" y="2468880"/>
            <a:ext cx="4114800" cy="1841212"/>
          </a:xfrm>
          <a:prstGeom prst="rect">
            <a:avLst/>
          </a:prstGeom>
        </p:spPr>
        <p:txBody>
          <a:bodyPr lIns="0" tIns="0" rIns="0" bIns="0" rtlCol="0"/>
          <a:lstStyle>
            <a:lvl1pPr marL="0" indent="0">
              <a:buNone/>
              <a:defRPr sz="1059">
                <a:latin typeface="Arial" panose="020B0604020202020204" pitchFamily="34" charset="0"/>
                <a:cs typeface="Arial" panose="020B0604020202020204" pitchFamily="34" charset="0"/>
              </a:defRPr>
            </a:lvl1pPr>
          </a:lstStyle>
          <a:p>
            <a:pPr lvl="0"/>
            <a:endParaRPr lang="en-US" noProof="0"/>
          </a:p>
        </p:txBody>
      </p:sp>
      <p:sp>
        <p:nvSpPr>
          <p:cNvPr id="25" name="Text Placeholder 20"/>
          <p:cNvSpPr>
            <a:spLocks noGrp="1"/>
          </p:cNvSpPr>
          <p:nvPr>
            <p:ph type="body" sz="quarter" idx="19" hasCustomPrompt="1"/>
          </p:nvPr>
        </p:nvSpPr>
        <p:spPr>
          <a:xfrm>
            <a:off x="4754880" y="2281783"/>
            <a:ext cx="4114800" cy="135784"/>
          </a:xfrm>
          <a:prstGeom prst="rect">
            <a:avLst/>
          </a:prstGeom>
        </p:spPr>
        <p:txBody>
          <a:bodyPr lIns="0" tIns="0" rIns="0"/>
          <a:lstStyle>
            <a:lvl1pPr marL="0" indent="0">
              <a:lnSpc>
                <a:spcPts val="1059"/>
              </a:lnSpc>
              <a:spcAft>
                <a:spcPts val="0"/>
              </a:spcAft>
              <a:buNone/>
              <a:defRPr sz="1000" b="1">
                <a:solidFill>
                  <a:schemeClr val="accent1"/>
                </a:solidFill>
                <a:latin typeface="Arial" panose="020B0604020202020204" pitchFamily="34" charset="0"/>
                <a:cs typeface="Arial" panose="020B0604020202020204" pitchFamily="34" charset="0"/>
              </a:defRPr>
            </a:lvl1pPr>
          </a:lstStyle>
          <a:p>
            <a:pPr lvl="0"/>
            <a:r>
              <a:rPr lang="en-US"/>
              <a:t>Chart/Table Subhead</a:t>
            </a:r>
          </a:p>
        </p:txBody>
      </p:sp>
      <p:sp>
        <p:nvSpPr>
          <p:cNvPr id="5" name="Text Placeholder 4"/>
          <p:cNvSpPr>
            <a:spLocks noGrp="1"/>
          </p:cNvSpPr>
          <p:nvPr>
            <p:ph type="body" sz="quarter" idx="24" hasCustomPrompt="1"/>
          </p:nvPr>
        </p:nvSpPr>
        <p:spPr>
          <a:xfrm>
            <a:off x="277368" y="1763973"/>
            <a:ext cx="8595360" cy="365760"/>
          </a:xfrm>
          <a:prstGeom prst="rect">
            <a:avLst/>
          </a:prstGeom>
          <a:solidFill>
            <a:srgbClr val="C9C9C9"/>
          </a:solidFill>
        </p:spPr>
        <p:txBody>
          <a:bodyPr anchor="ctr"/>
          <a:lstStyle>
            <a:lvl1pPr marL="0" indent="0" algn="ctr">
              <a:buNone/>
              <a:defRPr sz="1200" b="0"/>
            </a:lvl1pPr>
          </a:lstStyle>
          <a:p>
            <a:pPr lvl="0"/>
            <a:r>
              <a:rPr lang="en-US"/>
              <a:t>Callout</a:t>
            </a:r>
          </a:p>
        </p:txBody>
      </p:sp>
      <p:sp>
        <p:nvSpPr>
          <p:cNvPr id="14"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6" name="Text Placeholder 20"/>
          <p:cNvSpPr>
            <a:spLocks noGrp="1"/>
          </p:cNvSpPr>
          <p:nvPr>
            <p:ph type="body" sz="quarter" idx="10" hasCustomPrompt="1"/>
          </p:nvPr>
        </p:nvSpPr>
        <p:spPr>
          <a:xfrm>
            <a:off x="274320" y="1280159"/>
            <a:ext cx="411480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7"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21" name="Text Placeholder 3">
            <a:extLst>
              <a:ext uri="{FF2B5EF4-FFF2-40B4-BE49-F238E27FC236}">
                <a16:creationId xmlns:a16="http://schemas.microsoft.com/office/drawing/2014/main" id="{86A01672-B8B8-4BCF-A1F1-D79B818C08E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2" name="Picture 11">
            <a:extLst>
              <a:ext uri="{FF2B5EF4-FFF2-40B4-BE49-F238E27FC236}">
                <a16:creationId xmlns:a16="http://schemas.microsoft.com/office/drawing/2014/main" id="{9312B7DD-3965-4CE0-A604-B29198F28B2E}"/>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472479473"/>
      </p:ext>
    </p:extLst>
  </p:cSld>
  <p:clrMapOvr>
    <a:masterClrMapping/>
  </p:clrMapOvr>
  <p:extLst>
    <p:ext uri="{DCECCB84-F9BA-43D5-87BE-67443E8EF086}">
      <p15:sldGuideLst xmlns:p15="http://schemas.microsoft.com/office/powerpoint/2012/main">
        <p15:guide id="0" pos="168">
          <p15:clr>
            <a:srgbClr val="FBAE40"/>
          </p15:clr>
        </p15:guide>
        <p15:guide id="1" pos="566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charts (print)">
    <p:spTree>
      <p:nvGrpSpPr>
        <p:cNvPr id="1" name=""/>
        <p:cNvGrpSpPr/>
        <p:nvPr/>
      </p:nvGrpSpPr>
      <p:grpSpPr>
        <a:xfrm>
          <a:off x="0" y="0"/>
          <a:ext cx="0" cy="0"/>
          <a:chOff x="0" y="0"/>
          <a:chExt cx="0" cy="0"/>
        </a:xfrm>
      </p:grpSpPr>
      <p:sp>
        <p:nvSpPr>
          <p:cNvPr id="6" name="Text Placeholder 20"/>
          <p:cNvSpPr>
            <a:spLocks noGrp="1"/>
          </p:cNvSpPr>
          <p:nvPr>
            <p:ph type="body" sz="quarter" idx="10" hasCustomPrompt="1"/>
          </p:nvPr>
        </p:nvSpPr>
        <p:spPr>
          <a:xfrm>
            <a:off x="274320" y="2651760"/>
            <a:ext cx="411480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8" name="Chart Placeholder 34"/>
          <p:cNvSpPr>
            <a:spLocks noGrp="1"/>
          </p:cNvSpPr>
          <p:nvPr>
            <p:ph type="chart" sz="quarter" idx="17"/>
          </p:nvPr>
        </p:nvSpPr>
        <p:spPr>
          <a:xfrm>
            <a:off x="274320" y="3200400"/>
            <a:ext cx="4114800" cy="2770138"/>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endParaRPr lang="en-US" noProof="0"/>
          </a:p>
        </p:txBody>
      </p:sp>
      <p:sp>
        <p:nvSpPr>
          <p:cNvPr id="9" name="Text Placeholder 20"/>
          <p:cNvSpPr>
            <a:spLocks noGrp="1"/>
          </p:cNvSpPr>
          <p:nvPr>
            <p:ph type="body" sz="quarter" idx="24" hasCustomPrompt="1"/>
          </p:nvPr>
        </p:nvSpPr>
        <p:spPr>
          <a:xfrm>
            <a:off x="4754880" y="2651760"/>
            <a:ext cx="411480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1" name="Chart Placeholder 34"/>
          <p:cNvSpPr>
            <a:spLocks noGrp="1"/>
          </p:cNvSpPr>
          <p:nvPr>
            <p:ph type="chart" sz="quarter" idx="25"/>
          </p:nvPr>
        </p:nvSpPr>
        <p:spPr>
          <a:xfrm>
            <a:off x="4754880" y="3200400"/>
            <a:ext cx="4114800" cy="2770138"/>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endParaRPr lang="en-US" noProof="0"/>
          </a:p>
        </p:txBody>
      </p:sp>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2" name="Text Placeholder 2"/>
          <p:cNvSpPr>
            <a:spLocks noGrp="1"/>
          </p:cNvSpPr>
          <p:nvPr>
            <p:ph type="body" sz="quarter" idx="15" hasCustomPrompt="1"/>
          </p:nvPr>
        </p:nvSpPr>
        <p:spPr>
          <a:xfrm>
            <a:off x="274319" y="1280160"/>
            <a:ext cx="859536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100" b="1" kern="1200" dirty="0" smtClean="0">
                <a:solidFill>
                  <a:schemeClr val="accent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chemeClr val="accent4"/>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chemeClr val="accent4"/>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chemeClr val="accent4"/>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
        <p:nvSpPr>
          <p:cNvPr id="23"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22" name="Text Placeholder 3">
            <a:extLst>
              <a:ext uri="{FF2B5EF4-FFF2-40B4-BE49-F238E27FC236}">
                <a16:creationId xmlns:a16="http://schemas.microsoft.com/office/drawing/2014/main" id="{3454FFD9-02C9-44B3-BE83-79A580244013}"/>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3" name="Picture 12">
            <a:extLst>
              <a:ext uri="{FF2B5EF4-FFF2-40B4-BE49-F238E27FC236}">
                <a16:creationId xmlns:a16="http://schemas.microsoft.com/office/drawing/2014/main" id="{21CFFBE0-195C-483B-B75E-6DA59F804A5C}"/>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3096285540"/>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1042">
          <p15:clr>
            <a:srgbClr val="FBAE40"/>
          </p15:clr>
        </p15:guide>
        <p15:guide id="3" pos="556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ntent 1 Chart (print)">
    <p:spTree>
      <p:nvGrpSpPr>
        <p:cNvPr id="1" name=""/>
        <p:cNvGrpSpPr/>
        <p:nvPr/>
      </p:nvGrpSpPr>
      <p:grpSpPr>
        <a:xfrm>
          <a:off x="0" y="0"/>
          <a:ext cx="0" cy="0"/>
          <a:chOff x="0" y="0"/>
          <a:chExt cx="0" cy="0"/>
        </a:xfrm>
      </p:grpSpPr>
      <p:sp>
        <p:nvSpPr>
          <p:cNvPr id="10" name="Text Placeholder 20"/>
          <p:cNvSpPr>
            <a:spLocks noGrp="1"/>
          </p:cNvSpPr>
          <p:nvPr>
            <p:ph type="body" sz="quarter" idx="10" hasCustomPrompt="1"/>
          </p:nvPr>
        </p:nvSpPr>
        <p:spPr>
          <a:xfrm>
            <a:off x="4754880" y="1280160"/>
            <a:ext cx="411480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2" name="Chart Placeholder 34"/>
          <p:cNvSpPr>
            <a:spLocks noGrp="1"/>
          </p:cNvSpPr>
          <p:nvPr>
            <p:ph type="chart" sz="quarter" idx="17"/>
          </p:nvPr>
        </p:nvSpPr>
        <p:spPr>
          <a:xfrm>
            <a:off x="4754880" y="1737360"/>
            <a:ext cx="4114800" cy="3429000"/>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endParaRPr lang="en-US" noProof="0"/>
          </a:p>
        </p:txBody>
      </p:sp>
      <p:sp>
        <p:nvSpPr>
          <p:cNvPr id="14"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3" name="Text Placeholder 2"/>
          <p:cNvSpPr>
            <a:spLocks noGrp="1"/>
          </p:cNvSpPr>
          <p:nvPr>
            <p:ph type="body" sz="quarter" idx="15" hasCustomPrompt="1"/>
          </p:nvPr>
        </p:nvSpPr>
        <p:spPr>
          <a:xfrm>
            <a:off x="274320" y="1280160"/>
            <a:ext cx="411480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chemeClr val="accent4"/>
              </a:buClr>
              <a:buSzPct val="120000"/>
              <a:buFont typeface="Arial" panose="020B0604020202020204" pitchFamily="34" charset="0"/>
              <a:buNone/>
              <a:tabLst/>
              <a:defRPr lang="en-US" sz="1100" b="1" kern="1200" dirty="0" smtClean="0">
                <a:solidFill>
                  <a:schemeClr val="accent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chemeClr val="accent4"/>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chemeClr val="accent4"/>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chemeClr val="accent4"/>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chemeClr val="accent4"/>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
        <p:nvSpPr>
          <p:cNvPr id="22"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21" name="Text Placeholder 3">
            <a:extLst>
              <a:ext uri="{FF2B5EF4-FFF2-40B4-BE49-F238E27FC236}">
                <a16:creationId xmlns:a16="http://schemas.microsoft.com/office/drawing/2014/main" id="{EFBD48BF-72E1-40C5-964F-68BFDBDFBAF2}"/>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9" name="Picture 8">
            <a:extLst>
              <a:ext uri="{FF2B5EF4-FFF2-40B4-BE49-F238E27FC236}">
                <a16:creationId xmlns:a16="http://schemas.microsoft.com/office/drawing/2014/main" id="{0E7A623C-DE39-4B67-94AD-2ECD0038835E}"/>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3321211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ntent 2 Charts (print)">
    <p:spTree>
      <p:nvGrpSpPr>
        <p:cNvPr id="1" name=""/>
        <p:cNvGrpSpPr/>
        <p:nvPr/>
      </p:nvGrpSpPr>
      <p:grpSpPr>
        <a:xfrm>
          <a:off x="0" y="0"/>
          <a:ext cx="0" cy="0"/>
          <a:chOff x="0" y="0"/>
          <a:chExt cx="0" cy="0"/>
        </a:xfrm>
      </p:grpSpPr>
      <p:sp>
        <p:nvSpPr>
          <p:cNvPr id="10" name="Text Placeholder 20"/>
          <p:cNvSpPr>
            <a:spLocks noGrp="1"/>
          </p:cNvSpPr>
          <p:nvPr>
            <p:ph type="body" sz="quarter" idx="10" hasCustomPrompt="1"/>
          </p:nvPr>
        </p:nvSpPr>
        <p:spPr>
          <a:xfrm>
            <a:off x="6209605" y="1280160"/>
            <a:ext cx="2660073"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None/>
              <a:defRPr sz="1000"/>
            </a:lvl2pPr>
          </a:lstStyle>
          <a:p>
            <a:pPr lvl="0"/>
            <a:r>
              <a:rPr lang="en-US"/>
              <a:t>Chart/Table Head</a:t>
            </a:r>
          </a:p>
          <a:p>
            <a:pPr lvl="1"/>
            <a:r>
              <a:rPr lang="en-US"/>
              <a:t>Date</a:t>
            </a:r>
          </a:p>
        </p:txBody>
      </p:sp>
      <p:sp>
        <p:nvSpPr>
          <p:cNvPr id="12" name="Chart Placeholder 34"/>
          <p:cNvSpPr>
            <a:spLocks noGrp="1"/>
          </p:cNvSpPr>
          <p:nvPr>
            <p:ph type="chart" sz="quarter" idx="17"/>
          </p:nvPr>
        </p:nvSpPr>
        <p:spPr>
          <a:xfrm>
            <a:off x="6209605" y="1737360"/>
            <a:ext cx="2660073" cy="1613647"/>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endParaRPr lang="en-US" noProof="0"/>
          </a:p>
        </p:txBody>
      </p:sp>
      <p:sp>
        <p:nvSpPr>
          <p:cNvPr id="15" name="Chart Placeholder 34"/>
          <p:cNvSpPr>
            <a:spLocks noGrp="1"/>
          </p:cNvSpPr>
          <p:nvPr>
            <p:ph type="chart" sz="quarter" idx="20"/>
          </p:nvPr>
        </p:nvSpPr>
        <p:spPr>
          <a:xfrm>
            <a:off x="6209605" y="4023360"/>
            <a:ext cx="2660073" cy="1613647"/>
          </a:xfrm>
          <a:prstGeom prst="rect">
            <a:avLst/>
          </a:prstGeom>
        </p:spPr>
        <p:txBody>
          <a:bodyPr lIns="0" tIns="0" rIns="0" bIns="0" rtlCol="0"/>
          <a:lstStyle>
            <a:lvl1pPr marL="0" indent="0">
              <a:buNone/>
              <a:defRPr sz="1200">
                <a:latin typeface="Arial" panose="020B0604020202020204" pitchFamily="34" charset="0"/>
                <a:cs typeface="Arial" panose="020B0604020202020204" pitchFamily="34" charset="0"/>
              </a:defRPr>
            </a:lvl1pPr>
          </a:lstStyle>
          <a:p>
            <a:pPr lvl="0"/>
            <a:endParaRPr lang="en-US" noProof="0"/>
          </a:p>
        </p:txBody>
      </p:sp>
      <p:sp>
        <p:nvSpPr>
          <p:cNvPr id="1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7" name="Text Placeholder 2"/>
          <p:cNvSpPr>
            <a:spLocks noGrp="1"/>
          </p:cNvSpPr>
          <p:nvPr>
            <p:ph type="body" sz="quarter" idx="15" hasCustomPrompt="1"/>
          </p:nvPr>
        </p:nvSpPr>
        <p:spPr>
          <a:xfrm>
            <a:off x="274320" y="1280160"/>
            <a:ext cx="5614924"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chemeClr val="accent4"/>
              </a:buClr>
              <a:buSzPct val="120000"/>
              <a:buFont typeface="Arial" panose="020B0604020202020204" pitchFamily="34" charset="0"/>
              <a:buNone/>
              <a:tabLst/>
              <a:defRPr lang="en-US" sz="1100" b="1" kern="1200" dirty="0" smtClean="0">
                <a:solidFill>
                  <a:schemeClr val="accent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chemeClr val="accent4"/>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chemeClr val="accent4"/>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chemeClr val="accent4"/>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chemeClr val="accent4"/>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p:txBody>
      </p:sp>
      <p:sp>
        <p:nvSpPr>
          <p:cNvPr id="19" name="Text Placeholder 20"/>
          <p:cNvSpPr>
            <a:spLocks noGrp="1"/>
          </p:cNvSpPr>
          <p:nvPr>
            <p:ph type="body" sz="quarter" idx="27" hasCustomPrompt="1"/>
          </p:nvPr>
        </p:nvSpPr>
        <p:spPr>
          <a:xfrm>
            <a:off x="6209605" y="3548842"/>
            <a:ext cx="2660073"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None/>
              <a:defRPr sz="1000"/>
            </a:lvl2pPr>
          </a:lstStyle>
          <a:p>
            <a:pPr lvl="0"/>
            <a:r>
              <a:rPr lang="en-US"/>
              <a:t>Chart/Table Head</a:t>
            </a:r>
          </a:p>
          <a:p>
            <a:pPr lvl="1"/>
            <a:r>
              <a:rPr lang="en-US"/>
              <a:t>Date</a:t>
            </a:r>
          </a:p>
        </p:txBody>
      </p:sp>
      <p:sp>
        <p:nvSpPr>
          <p:cNvPr id="25"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26" name="Text Placeholder 3">
            <a:extLst>
              <a:ext uri="{FF2B5EF4-FFF2-40B4-BE49-F238E27FC236}">
                <a16:creationId xmlns:a16="http://schemas.microsoft.com/office/drawing/2014/main" id="{E0BB8034-6CC8-4E29-8BA4-4E03CFB7D4DB}"/>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1" name="Picture 10">
            <a:extLst>
              <a:ext uri="{FF2B5EF4-FFF2-40B4-BE49-F238E27FC236}">
                <a16:creationId xmlns:a16="http://schemas.microsoft.com/office/drawing/2014/main" id="{A38AF251-923F-41F1-932A-A8A86E512A62}"/>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629417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hart, 1 Table (print)">
    <p:spTree>
      <p:nvGrpSpPr>
        <p:cNvPr id="1" name=""/>
        <p:cNvGrpSpPr/>
        <p:nvPr/>
      </p:nvGrpSpPr>
      <p:grpSpPr>
        <a:xfrm>
          <a:off x="0" y="0"/>
          <a:ext cx="0" cy="0"/>
          <a:chOff x="0" y="0"/>
          <a:chExt cx="0" cy="0"/>
        </a:xfrm>
      </p:grpSpPr>
      <p:sp>
        <p:nvSpPr>
          <p:cNvPr id="3" name="Table Placeholder 2"/>
          <p:cNvSpPr>
            <a:spLocks noGrp="1"/>
          </p:cNvSpPr>
          <p:nvPr>
            <p:ph type="tbl" sz="quarter" idx="27"/>
          </p:nvPr>
        </p:nvSpPr>
        <p:spPr>
          <a:xfrm>
            <a:off x="4754880" y="1737360"/>
            <a:ext cx="4114800" cy="4210050"/>
          </a:xfrm>
          <a:prstGeom prst="rect">
            <a:avLst/>
          </a:prstGeom>
        </p:spPr>
        <p:txBody>
          <a:bodyPr lIns="0" tIns="0" rIns="0" bIns="0"/>
          <a:lstStyle>
            <a:lvl1pPr marL="0" indent="0">
              <a:buNone/>
              <a:defRPr sz="1050"/>
            </a:lvl1pPr>
          </a:lstStyle>
          <a:p>
            <a:endParaRPr lang="en-US"/>
          </a:p>
        </p:txBody>
      </p:sp>
      <p:sp>
        <p:nvSpPr>
          <p:cNvPr id="8" name="Text Placeholder 20"/>
          <p:cNvSpPr>
            <a:spLocks noGrp="1"/>
          </p:cNvSpPr>
          <p:nvPr>
            <p:ph type="body" sz="quarter" idx="10" hasCustomPrompt="1"/>
          </p:nvPr>
        </p:nvSpPr>
        <p:spPr>
          <a:xfrm>
            <a:off x="274320" y="1280160"/>
            <a:ext cx="4114800" cy="45720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0" name="Chart Placeholder 34"/>
          <p:cNvSpPr>
            <a:spLocks noGrp="1"/>
          </p:cNvSpPr>
          <p:nvPr>
            <p:ph type="chart" sz="quarter" idx="15"/>
          </p:nvPr>
        </p:nvSpPr>
        <p:spPr>
          <a:xfrm>
            <a:off x="274320" y="1737360"/>
            <a:ext cx="4114800" cy="4511639"/>
          </a:xfrm>
          <a:prstGeom prst="rect">
            <a:avLst/>
          </a:prstGeom>
        </p:spPr>
        <p:txBody>
          <a:bodyPr lIns="0" tIns="0" rIns="0" bIns="0" rtlCol="0"/>
          <a:lstStyle>
            <a:lvl1pPr marL="0" indent="0">
              <a:buNone/>
              <a:defRPr sz="1050">
                <a:latin typeface="Arial" panose="020B0604020202020204" pitchFamily="34" charset="0"/>
                <a:cs typeface="Arial" panose="020B0604020202020204" pitchFamily="34" charset="0"/>
              </a:defRPr>
            </a:lvl1pPr>
          </a:lstStyle>
          <a:p>
            <a:pPr lvl="0"/>
            <a:endParaRPr lang="en-US" noProof="0"/>
          </a:p>
        </p:txBody>
      </p:sp>
      <p:sp>
        <p:nvSpPr>
          <p:cNvPr id="13"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0"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9" name="Text Placeholder 3">
            <a:extLst>
              <a:ext uri="{FF2B5EF4-FFF2-40B4-BE49-F238E27FC236}">
                <a16:creationId xmlns:a16="http://schemas.microsoft.com/office/drawing/2014/main" id="{B921B8A8-39DB-4557-A43E-A630EB98FC3D}"/>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9" name="Picture 8">
            <a:extLst>
              <a:ext uri="{FF2B5EF4-FFF2-40B4-BE49-F238E27FC236}">
                <a16:creationId xmlns:a16="http://schemas.microsoft.com/office/drawing/2014/main" id="{B641F077-BE77-4DCF-9F15-D835299F75EF}"/>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283524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H Content (projected)">
    <p:spTree>
      <p:nvGrpSpPr>
        <p:cNvPr id="1" name=""/>
        <p:cNvGrpSpPr/>
        <p:nvPr/>
      </p:nvGrpSpPr>
      <p:grpSpPr>
        <a:xfrm>
          <a:off x="0" y="0"/>
          <a:ext cx="0" cy="0"/>
          <a:chOff x="0" y="0"/>
          <a:chExt cx="0" cy="0"/>
        </a:xfrm>
      </p:grpSpPr>
      <p:sp>
        <p:nvSpPr>
          <p:cNvPr id="11" name="Content Placeholder 2"/>
          <p:cNvSpPr>
            <a:spLocks noGrp="1"/>
          </p:cNvSpPr>
          <p:nvPr>
            <p:ph sz="quarter" idx="27" hasCustomPrompt="1"/>
          </p:nvPr>
        </p:nvSpPr>
        <p:spPr>
          <a:xfrm>
            <a:off x="274320" y="1280160"/>
            <a:ext cx="8595360" cy="2103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Content Placeholder 2"/>
          <p:cNvSpPr>
            <a:spLocks noGrp="1"/>
          </p:cNvSpPr>
          <p:nvPr>
            <p:ph sz="quarter" idx="28" hasCustomPrompt="1"/>
          </p:nvPr>
        </p:nvSpPr>
        <p:spPr>
          <a:xfrm>
            <a:off x="274320" y="3679467"/>
            <a:ext cx="8595360" cy="2103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7"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3">
            <a:extLst>
              <a:ext uri="{FF2B5EF4-FFF2-40B4-BE49-F238E27FC236}">
                <a16:creationId xmlns:a16="http://schemas.microsoft.com/office/drawing/2014/main" id="{2454213A-24EA-4F16-ADAF-501B922E64B2}"/>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8" name="Picture 7">
            <a:extLst>
              <a:ext uri="{FF2B5EF4-FFF2-40B4-BE49-F238E27FC236}">
                <a16:creationId xmlns:a16="http://schemas.microsoft.com/office/drawing/2014/main" id="{585C1E51-43D5-43DA-AAF1-099BD14DAE49}"/>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821545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Blank Cover (prin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750885" y="1428707"/>
            <a:ext cx="7909560" cy="1603003"/>
          </a:xfrm>
          <a:prstGeom prst="rect">
            <a:avLst/>
          </a:prstGeom>
          <a:solidFill>
            <a:schemeClr val="accent1"/>
          </a:solidFill>
          <a:ln>
            <a:solidFill>
              <a:schemeClr val="accent1"/>
            </a:solidFill>
          </a:ln>
        </p:spPr>
        <p:txBody>
          <a:bodyPr wrap="square" lIns="274320" tIns="228600" rIns="228600" bIns="228600">
            <a:spAutoFit/>
          </a:bodyPr>
          <a:lstStyle>
            <a:lvl1pPr marL="0" indent="0">
              <a:spcBef>
                <a:spcPts val="0"/>
              </a:spcBef>
              <a:spcAft>
                <a:spcPts val="300"/>
              </a:spcAft>
              <a:buNone/>
              <a:defRPr sz="1400" baseline="0">
                <a:solidFill>
                  <a:schemeClr val="bg1"/>
                </a:solidFill>
                <a:latin typeface="Arial" pitchFamily="34" charset="0"/>
              </a:defRPr>
            </a:lvl1pPr>
            <a:lvl2pPr marL="0" indent="0">
              <a:lnSpc>
                <a:spcPts val="3200"/>
              </a:lnSpc>
              <a:spcBef>
                <a:spcPts val="0"/>
              </a:spcBef>
              <a:spcAft>
                <a:spcPts val="0"/>
              </a:spcAft>
              <a:buNone/>
              <a:defRPr sz="3000" b="1" i="0" cap="all" baseline="0">
                <a:solidFill>
                  <a:schemeClr val="bg1"/>
                </a:solidFill>
                <a:latin typeface="Arial Narrow" pitchFamily="34" charset="0"/>
              </a:defRPr>
            </a:lvl2pPr>
            <a:lvl3pPr marL="0" indent="0">
              <a:spcBef>
                <a:spcPts val="900"/>
              </a:spcBef>
              <a:spcAft>
                <a:spcPts val="0"/>
              </a:spcAft>
              <a:buNone/>
              <a:defRPr sz="1800" baseline="0">
                <a:solidFill>
                  <a:schemeClr val="bg1"/>
                </a:solidFill>
                <a:latin typeface="Arial" pitchFamily="34" charset="0"/>
              </a:defRPr>
            </a:lvl3pPr>
            <a:lvl4pPr marL="0" indent="0">
              <a:spcBef>
                <a:spcPts val="1200"/>
              </a:spcBef>
              <a:spcAft>
                <a:spcPts val="600"/>
              </a:spcAft>
              <a:buNone/>
              <a:defRPr sz="1200" baseline="0">
                <a:solidFill>
                  <a:schemeClr val="bg1"/>
                </a:solidFill>
                <a:latin typeface="Arial" pitchFamily="34" charset="0"/>
              </a:defRPr>
            </a:lvl4pPr>
          </a:lstStyle>
          <a:p>
            <a:pPr lvl="1"/>
            <a:r>
              <a:rPr lang="en-US"/>
              <a:t>Presentation title</a:t>
            </a:r>
          </a:p>
          <a:p>
            <a:pPr lvl="2"/>
            <a:r>
              <a:rPr lang="en-US"/>
              <a:t>Secondary Title Limit to 2 Lines</a:t>
            </a:r>
          </a:p>
          <a:p>
            <a:pPr lvl="3"/>
            <a:r>
              <a:rPr lang="en-US"/>
              <a:t>Month XX, 2016</a:t>
            </a:r>
          </a:p>
        </p:txBody>
      </p:sp>
      <p:grpSp>
        <p:nvGrpSpPr>
          <p:cNvPr id="11" name="Group 9"/>
          <p:cNvGrpSpPr>
            <a:grpSpLocks/>
          </p:cNvGrpSpPr>
          <p:nvPr userDrawn="1"/>
        </p:nvGrpSpPr>
        <p:grpSpPr bwMode="auto">
          <a:xfrm>
            <a:off x="5818105" y="6562898"/>
            <a:ext cx="3138488" cy="196851"/>
            <a:chOff x="1892" y="3495"/>
            <a:chExt cx="1977" cy="124"/>
          </a:xfrm>
        </p:grpSpPr>
        <p:sp>
          <p:nvSpPr>
            <p:cNvPr id="12" name="Text Box 10"/>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a:solidFill>
                    <a:schemeClr val="tx1"/>
                  </a:solidFill>
                  <a:latin typeface="Arial Narrow" panose="020B0606020202030204" pitchFamily="34" charset="0"/>
                </a:rPr>
                <a:t>Not FDIC Insured</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May Lose Value</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6000">
                  <a:solidFill>
                    <a:schemeClr val="tx1"/>
                  </a:solidFill>
                  <a:latin typeface="Arial Narrow" panose="020B0606020202030204" pitchFamily="34" charset="0"/>
                </a:rPr>
                <a:t> </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No Bank Guarantee</a:t>
              </a:r>
              <a:endParaRPr lang="en-US" altLang="en-US" sz="900" b="1" baseline="-6000">
                <a:solidFill>
                  <a:schemeClr val="tx1"/>
                </a:solidFill>
                <a:latin typeface="Arial Narrow" panose="020B0606020202030204" pitchFamily="34" charset="0"/>
              </a:endParaRPr>
            </a:p>
          </p:txBody>
        </p:sp>
        <p:sp>
          <p:nvSpPr>
            <p:cNvPr id="13" name="Rectangle 11"/>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sp>
        <p:nvSpPr>
          <p:cNvPr id="14"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grpSp>
        <p:nvGrpSpPr>
          <p:cNvPr id="15" name="Group 14" hidden="1"/>
          <p:cNvGrpSpPr/>
          <p:nvPr userDrawn="1"/>
        </p:nvGrpSpPr>
        <p:grpSpPr>
          <a:xfrm>
            <a:off x="266700" y="555248"/>
            <a:ext cx="2642616" cy="1746504"/>
            <a:chOff x="731520" y="555248"/>
            <a:chExt cx="2642616" cy="1746504"/>
          </a:xfrm>
        </p:grpSpPr>
        <p:grpSp>
          <p:nvGrpSpPr>
            <p:cNvPr id="16" name="Group 15"/>
            <p:cNvGrpSpPr/>
            <p:nvPr/>
          </p:nvGrpSpPr>
          <p:grpSpPr bwMode="gray">
            <a:xfrm>
              <a:off x="1033272" y="555248"/>
              <a:ext cx="2340864" cy="1444752"/>
              <a:chOff x="4800600" y="2295213"/>
              <a:chExt cx="2340864" cy="1444752"/>
            </a:xfrm>
          </p:grpSpPr>
          <p:sp>
            <p:nvSpPr>
              <p:cNvPr id="18" name="Rectangle 17"/>
              <p:cNvSpPr/>
              <p:nvPr/>
            </p:nvSpPr>
            <p:spPr bwMode="gray">
              <a:xfrm>
                <a:off x="4800600" y="2295213"/>
                <a:ext cx="2340864" cy="14447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5102352" y="2597238"/>
                <a:ext cx="1737360" cy="840703"/>
              </a:xfrm>
              <a:prstGeom prst="rect">
                <a:avLst/>
              </a:prstGeom>
            </p:spPr>
          </p:pic>
        </p:grpSp>
        <p:sp>
          <p:nvSpPr>
            <p:cNvPr id="17" name="Freeform 16"/>
            <p:cNvSpPr/>
            <p:nvPr/>
          </p:nvSpPr>
          <p:spPr bwMode="gray">
            <a:xfrm>
              <a:off x="731520" y="2000000"/>
              <a:ext cx="301752" cy="301752"/>
            </a:xfrm>
            <a:custGeom>
              <a:avLst/>
              <a:gdLst>
                <a:gd name="connsiteX0" fmla="*/ 201168 w 301752"/>
                <a:gd name="connsiteY0" fmla="*/ 0 h 301752"/>
                <a:gd name="connsiteX1" fmla="*/ 301752 w 301752"/>
                <a:gd name="connsiteY1" fmla="*/ 0 h 301752"/>
                <a:gd name="connsiteX2" fmla="*/ 301752 w 301752"/>
                <a:gd name="connsiteY2" fmla="*/ 1 h 301752"/>
                <a:gd name="connsiteX3" fmla="*/ 301752 w 301752"/>
                <a:gd name="connsiteY3" fmla="*/ 100585 h 301752"/>
                <a:gd name="connsiteX4" fmla="*/ 301752 w 301752"/>
                <a:gd name="connsiteY4" fmla="*/ 301752 h 301752"/>
                <a:gd name="connsiteX5" fmla="*/ 201168 w 301752"/>
                <a:gd name="connsiteY5" fmla="*/ 301752 h 301752"/>
                <a:gd name="connsiteX6" fmla="*/ 201168 w 301752"/>
                <a:gd name="connsiteY6" fmla="*/ 100585 h 301752"/>
                <a:gd name="connsiteX7" fmla="*/ 0 w 301752"/>
                <a:gd name="connsiteY7" fmla="*/ 100585 h 301752"/>
                <a:gd name="connsiteX8" fmla="*/ 0 w 301752"/>
                <a:gd name="connsiteY8" fmla="*/ 1 h 301752"/>
                <a:gd name="connsiteX9" fmla="*/ 201168 w 301752"/>
                <a:gd name="connsiteY9" fmla="*/ 1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2" h="301752">
                  <a:moveTo>
                    <a:pt x="201168" y="0"/>
                  </a:moveTo>
                  <a:lnTo>
                    <a:pt x="301752" y="0"/>
                  </a:lnTo>
                  <a:lnTo>
                    <a:pt x="301752" y="1"/>
                  </a:lnTo>
                  <a:lnTo>
                    <a:pt x="301752" y="100585"/>
                  </a:lnTo>
                  <a:lnTo>
                    <a:pt x="301752" y="301752"/>
                  </a:lnTo>
                  <a:lnTo>
                    <a:pt x="201168" y="301752"/>
                  </a:lnTo>
                  <a:lnTo>
                    <a:pt x="201168" y="100585"/>
                  </a:lnTo>
                  <a:lnTo>
                    <a:pt x="0" y="100585"/>
                  </a:lnTo>
                  <a:lnTo>
                    <a:pt x="0" y="1"/>
                  </a:lnTo>
                  <a:lnTo>
                    <a:pt x="201168"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 Placeholder 2"/>
          <p:cNvSpPr>
            <a:spLocks noGrp="1"/>
          </p:cNvSpPr>
          <p:nvPr>
            <p:ph type="body" sz="quarter" idx="27" hasCustomPrompt="1"/>
          </p:nvPr>
        </p:nvSpPr>
        <p:spPr>
          <a:xfrm>
            <a:off x="731520" y="4341801"/>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indent="0">
              <a:spcBef>
                <a:spcPts val="0"/>
              </a:spcBef>
              <a:buNone/>
              <a:defRPr sz="900"/>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lvl="4"/>
            <a:r>
              <a:rPr lang="en-US"/>
              <a:t>Fifth level</a:t>
            </a:r>
          </a:p>
        </p:txBody>
      </p:sp>
      <p:sp>
        <p:nvSpPr>
          <p:cNvPr id="31" name="Text Placeholder 2"/>
          <p:cNvSpPr>
            <a:spLocks noGrp="1"/>
          </p:cNvSpPr>
          <p:nvPr>
            <p:ph type="body" sz="quarter" idx="28" hasCustomPrompt="1"/>
          </p:nvPr>
        </p:nvSpPr>
        <p:spPr>
          <a:xfrm>
            <a:off x="3566160" y="4341801"/>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indent="0">
              <a:spcBef>
                <a:spcPts val="0"/>
              </a:spcBef>
              <a:buNone/>
              <a:defRPr sz="900"/>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lvl="4"/>
            <a:r>
              <a:rPr lang="en-US"/>
              <a:t>Fifth level</a:t>
            </a:r>
          </a:p>
        </p:txBody>
      </p:sp>
      <p:sp>
        <p:nvSpPr>
          <p:cNvPr id="32" name="Text Placeholder 2"/>
          <p:cNvSpPr>
            <a:spLocks noGrp="1"/>
          </p:cNvSpPr>
          <p:nvPr>
            <p:ph type="body" sz="quarter" idx="29" hasCustomPrompt="1"/>
          </p:nvPr>
        </p:nvSpPr>
        <p:spPr>
          <a:xfrm>
            <a:off x="6309360" y="4341801"/>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indent="0">
              <a:spcBef>
                <a:spcPts val="0"/>
              </a:spcBef>
              <a:buNone/>
              <a:defRPr sz="900"/>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lvl="4"/>
            <a:r>
              <a:rPr lang="en-US"/>
              <a:t>Fifth level</a:t>
            </a:r>
          </a:p>
        </p:txBody>
      </p:sp>
      <p:sp>
        <p:nvSpPr>
          <p:cNvPr id="33" name="Text Placeholder 2"/>
          <p:cNvSpPr>
            <a:spLocks noGrp="1"/>
          </p:cNvSpPr>
          <p:nvPr>
            <p:ph type="body" sz="quarter" idx="30" hasCustomPrompt="1"/>
          </p:nvPr>
        </p:nvSpPr>
        <p:spPr>
          <a:xfrm>
            <a:off x="731520" y="5235653"/>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indent="0">
              <a:spcBef>
                <a:spcPts val="0"/>
              </a:spcBef>
              <a:buNone/>
              <a:defRPr sz="900"/>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lvl="4"/>
            <a:r>
              <a:rPr lang="en-US"/>
              <a:t>Fifth level</a:t>
            </a:r>
          </a:p>
        </p:txBody>
      </p:sp>
      <p:sp>
        <p:nvSpPr>
          <p:cNvPr id="34" name="Text Placeholder 2"/>
          <p:cNvSpPr>
            <a:spLocks noGrp="1"/>
          </p:cNvSpPr>
          <p:nvPr>
            <p:ph type="body" sz="quarter" idx="31" hasCustomPrompt="1"/>
          </p:nvPr>
        </p:nvSpPr>
        <p:spPr>
          <a:xfrm>
            <a:off x="3566795" y="5235653"/>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indent="0">
              <a:spcBef>
                <a:spcPts val="0"/>
              </a:spcBef>
              <a:buNone/>
              <a:defRPr sz="900"/>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lvl="4"/>
            <a:r>
              <a:rPr lang="en-US"/>
              <a:t>Fifth level</a:t>
            </a:r>
          </a:p>
        </p:txBody>
      </p:sp>
      <p:sp>
        <p:nvSpPr>
          <p:cNvPr id="35" name="Text Placeholder 2"/>
          <p:cNvSpPr>
            <a:spLocks noGrp="1"/>
          </p:cNvSpPr>
          <p:nvPr>
            <p:ph type="body" sz="quarter" idx="32" hasCustomPrompt="1"/>
          </p:nvPr>
        </p:nvSpPr>
        <p:spPr>
          <a:xfrm>
            <a:off x="6309995" y="5235653"/>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indent="0">
              <a:spcBef>
                <a:spcPts val="0"/>
              </a:spcBef>
              <a:buNone/>
              <a:defRPr sz="900"/>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lvl="4"/>
            <a:r>
              <a:rPr lang="en-US"/>
              <a:t>Fifth level</a:t>
            </a:r>
          </a:p>
        </p:txBody>
      </p:sp>
      <p:sp>
        <p:nvSpPr>
          <p:cNvPr id="37" name="Text Placeholder 36"/>
          <p:cNvSpPr>
            <a:spLocks noGrp="1"/>
          </p:cNvSpPr>
          <p:nvPr>
            <p:ph type="body" sz="quarter" idx="33" hasCustomPrompt="1"/>
          </p:nvPr>
        </p:nvSpPr>
        <p:spPr>
          <a:xfrm>
            <a:off x="731520" y="4068115"/>
            <a:ext cx="1005840" cy="212725"/>
          </a:xfrm>
          <a:prstGeom prst="rect">
            <a:avLst/>
          </a:prstGeom>
        </p:spPr>
        <p:txBody>
          <a:bodyPr lIns="0" tIns="0" rIns="0" b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grpSp>
        <p:nvGrpSpPr>
          <p:cNvPr id="25" name="Group 24">
            <a:extLst>
              <a:ext uri="{FF2B5EF4-FFF2-40B4-BE49-F238E27FC236}">
                <a16:creationId xmlns:a16="http://schemas.microsoft.com/office/drawing/2014/main" id="{68387451-11A7-4E88-BAE4-F4086CBAB689}"/>
              </a:ext>
            </a:extLst>
          </p:cNvPr>
          <p:cNvGrpSpPr/>
          <p:nvPr userDrawn="1"/>
        </p:nvGrpSpPr>
        <p:grpSpPr>
          <a:xfrm>
            <a:off x="154524" y="455221"/>
            <a:ext cx="2952581" cy="1276551"/>
            <a:chOff x="154524" y="444292"/>
            <a:chExt cx="2952581" cy="1276551"/>
          </a:xfrm>
        </p:grpSpPr>
        <p:pic>
          <p:nvPicPr>
            <p:cNvPr id="26" name="Picture 25">
              <a:extLst>
                <a:ext uri="{FF2B5EF4-FFF2-40B4-BE49-F238E27FC236}">
                  <a16:creationId xmlns:a16="http://schemas.microsoft.com/office/drawing/2014/main" id="{032C9656-2D62-4F58-B203-75A15393076B}"/>
                </a:ext>
              </a:extLst>
            </p:cNvPr>
            <p:cNvPicPr>
              <a:picLocks noChangeAspect="1"/>
            </p:cNvPicPr>
            <p:nvPr userDrawn="1"/>
          </p:nvPicPr>
          <p:blipFill rotWithShape="1">
            <a:blip r:embed="rId3"/>
            <a:stretch/>
          </p:blipFill>
          <p:spPr>
            <a:xfrm>
              <a:off x="457200" y="444292"/>
              <a:ext cx="2649905" cy="976364"/>
            </a:xfrm>
            <a:prstGeom prst="rect">
              <a:avLst/>
            </a:prstGeom>
            <a:solidFill>
              <a:srgbClr val="005598"/>
            </a:solidFill>
          </p:spPr>
        </p:pic>
        <p:sp>
          <p:nvSpPr>
            <p:cNvPr id="27" name="Freeform 73">
              <a:extLst>
                <a:ext uri="{FF2B5EF4-FFF2-40B4-BE49-F238E27FC236}">
                  <a16:creationId xmlns:a16="http://schemas.microsoft.com/office/drawing/2014/main" id="{58F117F2-A868-470F-801E-89110EE0AE53}"/>
                </a:ext>
              </a:extLst>
            </p:cNvPr>
            <p:cNvSpPr/>
            <p:nvPr/>
          </p:nvSpPr>
          <p:spPr bwMode="gray">
            <a:xfrm>
              <a:off x="154524" y="1419091"/>
              <a:ext cx="301752" cy="301752"/>
            </a:xfrm>
            <a:custGeom>
              <a:avLst/>
              <a:gdLst>
                <a:gd name="connsiteX0" fmla="*/ 201168 w 301752"/>
                <a:gd name="connsiteY0" fmla="*/ 0 h 301752"/>
                <a:gd name="connsiteX1" fmla="*/ 301752 w 301752"/>
                <a:gd name="connsiteY1" fmla="*/ 0 h 301752"/>
                <a:gd name="connsiteX2" fmla="*/ 301752 w 301752"/>
                <a:gd name="connsiteY2" fmla="*/ 1 h 301752"/>
                <a:gd name="connsiteX3" fmla="*/ 301752 w 301752"/>
                <a:gd name="connsiteY3" fmla="*/ 100585 h 301752"/>
                <a:gd name="connsiteX4" fmla="*/ 301752 w 301752"/>
                <a:gd name="connsiteY4" fmla="*/ 301752 h 301752"/>
                <a:gd name="connsiteX5" fmla="*/ 201168 w 301752"/>
                <a:gd name="connsiteY5" fmla="*/ 301752 h 301752"/>
                <a:gd name="connsiteX6" fmla="*/ 201168 w 301752"/>
                <a:gd name="connsiteY6" fmla="*/ 100585 h 301752"/>
                <a:gd name="connsiteX7" fmla="*/ 0 w 301752"/>
                <a:gd name="connsiteY7" fmla="*/ 100585 h 301752"/>
                <a:gd name="connsiteX8" fmla="*/ 0 w 301752"/>
                <a:gd name="connsiteY8" fmla="*/ 1 h 301752"/>
                <a:gd name="connsiteX9" fmla="*/ 201168 w 301752"/>
                <a:gd name="connsiteY9" fmla="*/ 1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2" h="301752">
                  <a:moveTo>
                    <a:pt x="201168" y="0"/>
                  </a:moveTo>
                  <a:lnTo>
                    <a:pt x="301752" y="0"/>
                  </a:lnTo>
                  <a:lnTo>
                    <a:pt x="301752" y="1"/>
                  </a:lnTo>
                  <a:lnTo>
                    <a:pt x="301752" y="100585"/>
                  </a:lnTo>
                  <a:lnTo>
                    <a:pt x="301752" y="301752"/>
                  </a:lnTo>
                  <a:lnTo>
                    <a:pt x="201168" y="301752"/>
                  </a:lnTo>
                  <a:lnTo>
                    <a:pt x="201168" y="100585"/>
                  </a:lnTo>
                  <a:lnTo>
                    <a:pt x="0" y="100585"/>
                  </a:lnTo>
                  <a:lnTo>
                    <a:pt x="0" y="1"/>
                  </a:lnTo>
                  <a:lnTo>
                    <a:pt x="201168"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84175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H :: Titles only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5"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3" name="Text Placeholder 20"/>
          <p:cNvSpPr>
            <a:spLocks noGrp="1"/>
          </p:cNvSpPr>
          <p:nvPr>
            <p:ph type="body" sz="quarter" idx="10" hasCustomPrompt="1"/>
          </p:nvPr>
        </p:nvSpPr>
        <p:spPr>
          <a:xfrm>
            <a:off x="274320" y="1280160"/>
            <a:ext cx="8595360" cy="36576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4" name="Text Placeholder 20"/>
          <p:cNvSpPr>
            <a:spLocks noGrp="1"/>
          </p:cNvSpPr>
          <p:nvPr>
            <p:ph type="body" sz="quarter" idx="27" hasCustomPrompt="1"/>
          </p:nvPr>
        </p:nvSpPr>
        <p:spPr>
          <a:xfrm>
            <a:off x="274320" y="3751954"/>
            <a:ext cx="8595360" cy="36576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7" name="Text Placeholder 3">
            <a:extLst>
              <a:ext uri="{FF2B5EF4-FFF2-40B4-BE49-F238E27FC236}">
                <a16:creationId xmlns:a16="http://schemas.microsoft.com/office/drawing/2014/main" id="{076A5EB8-8AF1-4245-BD78-D0CC48487A5B}"/>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8" name="Picture 7">
            <a:extLst>
              <a:ext uri="{FF2B5EF4-FFF2-40B4-BE49-F238E27FC236}">
                <a16:creationId xmlns:a16="http://schemas.microsoft.com/office/drawing/2014/main" id="{1C10690B-115A-42DF-9480-9B112D89BAA6}"/>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3687622328"/>
      </p:ext>
    </p:extLst>
  </p:cSld>
  <p:clrMapOvr>
    <a:masterClrMapping/>
  </p:clrMapOvr>
  <p:extLst>
    <p:ext uri="{DCECCB84-F9BA-43D5-87BE-67443E8EF086}">
      <p15:sldGuideLst xmlns:p15="http://schemas.microsoft.com/office/powerpoint/2012/main">
        <p15:guide id="1" orient="horz" pos="235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H Content (projected)">
    <p:spTree>
      <p:nvGrpSpPr>
        <p:cNvPr id="1" name=""/>
        <p:cNvGrpSpPr/>
        <p:nvPr/>
      </p:nvGrpSpPr>
      <p:grpSpPr>
        <a:xfrm>
          <a:off x="0" y="0"/>
          <a:ext cx="0" cy="0"/>
          <a:chOff x="0" y="0"/>
          <a:chExt cx="0" cy="0"/>
        </a:xfrm>
      </p:grpSpPr>
      <p:sp>
        <p:nvSpPr>
          <p:cNvPr id="8" name="Content Placeholder 2"/>
          <p:cNvSpPr>
            <a:spLocks noGrp="1"/>
          </p:cNvSpPr>
          <p:nvPr>
            <p:ph sz="quarter" idx="27" hasCustomPrompt="1"/>
          </p:nvPr>
        </p:nvSpPr>
        <p:spPr>
          <a:xfrm>
            <a:off x="274320" y="1280160"/>
            <a:ext cx="8595360" cy="137160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1" name="Content Placeholder 2"/>
          <p:cNvSpPr>
            <a:spLocks noGrp="1"/>
          </p:cNvSpPr>
          <p:nvPr>
            <p:ph sz="quarter" idx="28" hasCustomPrompt="1"/>
          </p:nvPr>
        </p:nvSpPr>
        <p:spPr>
          <a:xfrm>
            <a:off x="274320" y="2876385"/>
            <a:ext cx="8595360" cy="137160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Content Placeholder 2"/>
          <p:cNvSpPr>
            <a:spLocks noGrp="1"/>
          </p:cNvSpPr>
          <p:nvPr>
            <p:ph sz="quarter" idx="29" hasCustomPrompt="1"/>
          </p:nvPr>
        </p:nvSpPr>
        <p:spPr>
          <a:xfrm>
            <a:off x="274320" y="4430865"/>
            <a:ext cx="8595360" cy="137160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52425" indent="-169863">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5" name="Text Placeholder 3">
            <a:extLst>
              <a:ext uri="{FF2B5EF4-FFF2-40B4-BE49-F238E27FC236}">
                <a16:creationId xmlns:a16="http://schemas.microsoft.com/office/drawing/2014/main" id="{D6C85AB3-0983-4C0E-895B-8AB42B00EB1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9" name="Picture 8">
            <a:extLst>
              <a:ext uri="{FF2B5EF4-FFF2-40B4-BE49-F238E27FC236}">
                <a16:creationId xmlns:a16="http://schemas.microsoft.com/office/drawing/2014/main" id="{C61FB93F-71AC-442F-AE82-81CF8E965393}"/>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3562383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V Content (projected)">
    <p:spTree>
      <p:nvGrpSpPr>
        <p:cNvPr id="1" name=""/>
        <p:cNvGrpSpPr/>
        <p:nvPr/>
      </p:nvGrpSpPr>
      <p:grpSpPr>
        <a:xfrm>
          <a:off x="0" y="0"/>
          <a:ext cx="0" cy="0"/>
          <a:chOff x="0" y="0"/>
          <a:chExt cx="0" cy="0"/>
        </a:xfrm>
      </p:grpSpPr>
      <p:sp>
        <p:nvSpPr>
          <p:cNvPr id="7" name="Content Placeholder 2"/>
          <p:cNvSpPr>
            <a:spLocks noGrp="1"/>
          </p:cNvSpPr>
          <p:nvPr>
            <p:ph sz="quarter" idx="27" hasCustomPrompt="1"/>
          </p:nvPr>
        </p:nvSpPr>
        <p:spPr>
          <a:xfrm>
            <a:off x="27432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1" name="Content Placeholder 2"/>
          <p:cNvSpPr>
            <a:spLocks noGrp="1"/>
          </p:cNvSpPr>
          <p:nvPr>
            <p:ph sz="quarter" idx="28" hasCustomPrompt="1"/>
          </p:nvPr>
        </p:nvSpPr>
        <p:spPr>
          <a:xfrm>
            <a:off x="475488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7"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3">
            <a:extLst>
              <a:ext uri="{FF2B5EF4-FFF2-40B4-BE49-F238E27FC236}">
                <a16:creationId xmlns:a16="http://schemas.microsoft.com/office/drawing/2014/main" id="{D0635D4C-21BF-4D17-AC20-85A910EADD65}"/>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8" name="Picture 7">
            <a:extLst>
              <a:ext uri="{FF2B5EF4-FFF2-40B4-BE49-F238E27FC236}">
                <a16:creationId xmlns:a16="http://schemas.microsoft.com/office/drawing/2014/main" id="{2B50DC79-D4BE-47D4-A2DB-A19B52C5CBF2}"/>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1138407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V Content :: Right with Titles (projected)">
    <p:spTree>
      <p:nvGrpSpPr>
        <p:cNvPr id="1" name=""/>
        <p:cNvGrpSpPr/>
        <p:nvPr/>
      </p:nvGrpSpPr>
      <p:grpSpPr>
        <a:xfrm>
          <a:off x="0" y="0"/>
          <a:ext cx="0" cy="0"/>
          <a:chOff x="0" y="0"/>
          <a:chExt cx="0" cy="0"/>
        </a:xfrm>
      </p:grpSpPr>
      <p:sp>
        <p:nvSpPr>
          <p:cNvPr id="9" name="Content Placeholder 2"/>
          <p:cNvSpPr>
            <a:spLocks noGrp="1"/>
          </p:cNvSpPr>
          <p:nvPr>
            <p:ph sz="quarter" idx="28" hasCustomPrompt="1"/>
          </p:nvPr>
        </p:nvSpPr>
        <p:spPr>
          <a:xfrm>
            <a:off x="4754880" y="1830789"/>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7"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9"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20"/>
          <p:cNvSpPr>
            <a:spLocks noGrp="1"/>
          </p:cNvSpPr>
          <p:nvPr>
            <p:ph type="body" sz="quarter" idx="10"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6" name="Content Placeholder 2"/>
          <p:cNvSpPr>
            <a:spLocks noGrp="1"/>
          </p:cNvSpPr>
          <p:nvPr>
            <p:ph sz="quarter" idx="27" hasCustomPrompt="1"/>
          </p:nvPr>
        </p:nvSpPr>
        <p:spPr>
          <a:xfrm>
            <a:off x="27432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8" name="Text Placeholder 3">
            <a:extLst>
              <a:ext uri="{FF2B5EF4-FFF2-40B4-BE49-F238E27FC236}">
                <a16:creationId xmlns:a16="http://schemas.microsoft.com/office/drawing/2014/main" id="{C5968494-055D-4F47-92AA-DB82B1900364}"/>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0" name="Picture 9">
            <a:extLst>
              <a:ext uri="{FF2B5EF4-FFF2-40B4-BE49-F238E27FC236}">
                <a16:creationId xmlns:a16="http://schemas.microsoft.com/office/drawing/2014/main" id="{9D0A8319-9A77-4F27-8334-B768030344B4}"/>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2542551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V Content :: Left with Titles (projected)">
    <p:spTree>
      <p:nvGrpSpPr>
        <p:cNvPr id="1" name=""/>
        <p:cNvGrpSpPr/>
        <p:nvPr/>
      </p:nvGrpSpPr>
      <p:grpSpPr>
        <a:xfrm>
          <a:off x="0" y="0"/>
          <a:ext cx="0" cy="0"/>
          <a:chOff x="0" y="0"/>
          <a:chExt cx="0" cy="0"/>
        </a:xfrm>
      </p:grpSpPr>
      <p:sp>
        <p:nvSpPr>
          <p:cNvPr id="9" name="Content Placeholder 2"/>
          <p:cNvSpPr>
            <a:spLocks noGrp="1"/>
          </p:cNvSpPr>
          <p:nvPr>
            <p:ph sz="quarter" idx="28" hasCustomPrompt="1"/>
          </p:nvPr>
        </p:nvSpPr>
        <p:spPr>
          <a:xfrm>
            <a:off x="274320" y="1828800"/>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20"/>
          <p:cNvSpPr>
            <a:spLocks noGrp="1"/>
          </p:cNvSpPr>
          <p:nvPr>
            <p:ph type="body" sz="quarter" idx="10" hasCustomPrompt="1"/>
          </p:nvPr>
        </p:nvSpPr>
        <p:spPr>
          <a:xfrm>
            <a:off x="274320"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7" name="Content Placeholder 2"/>
          <p:cNvSpPr>
            <a:spLocks noGrp="1"/>
          </p:cNvSpPr>
          <p:nvPr>
            <p:ph sz="quarter" idx="29" hasCustomPrompt="1"/>
          </p:nvPr>
        </p:nvSpPr>
        <p:spPr>
          <a:xfrm>
            <a:off x="475488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9" name="Text Placeholder 3">
            <a:extLst>
              <a:ext uri="{FF2B5EF4-FFF2-40B4-BE49-F238E27FC236}">
                <a16:creationId xmlns:a16="http://schemas.microsoft.com/office/drawing/2014/main" id="{8C865BDF-DD7B-456D-B8CB-A600DAE03D53}"/>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0" name="Picture 9">
            <a:extLst>
              <a:ext uri="{FF2B5EF4-FFF2-40B4-BE49-F238E27FC236}">
                <a16:creationId xmlns:a16="http://schemas.microsoft.com/office/drawing/2014/main" id="{A7BF9C7B-BF48-4BAF-BD70-F3A8FF2E2CAF}"/>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3423984809"/>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ntent :: 2 Right with Titles (projected)">
    <p:spTree>
      <p:nvGrpSpPr>
        <p:cNvPr id="1" name=""/>
        <p:cNvGrpSpPr/>
        <p:nvPr/>
      </p:nvGrpSpPr>
      <p:grpSpPr>
        <a:xfrm>
          <a:off x="0" y="0"/>
          <a:ext cx="0" cy="0"/>
          <a:chOff x="0" y="0"/>
          <a:chExt cx="0" cy="0"/>
        </a:xfrm>
      </p:grpSpPr>
      <p:sp>
        <p:nvSpPr>
          <p:cNvPr id="11" name="Content Placeholder 2"/>
          <p:cNvSpPr>
            <a:spLocks noGrp="1"/>
          </p:cNvSpPr>
          <p:nvPr>
            <p:ph sz="quarter" idx="27" hasCustomPrompt="1"/>
          </p:nvPr>
        </p:nvSpPr>
        <p:spPr>
          <a:xfrm>
            <a:off x="27432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9" name="Content Placeholder 2"/>
          <p:cNvSpPr>
            <a:spLocks noGrp="1"/>
          </p:cNvSpPr>
          <p:nvPr>
            <p:ph sz="quarter" idx="30" hasCustomPrompt="1"/>
          </p:nvPr>
        </p:nvSpPr>
        <p:spPr>
          <a:xfrm>
            <a:off x="475488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2" name="Content Placeholder 2"/>
          <p:cNvSpPr>
            <a:spLocks noGrp="1"/>
          </p:cNvSpPr>
          <p:nvPr>
            <p:ph sz="quarter" idx="33" hasCustomPrompt="1"/>
          </p:nvPr>
        </p:nvSpPr>
        <p:spPr>
          <a:xfrm>
            <a:off x="4754880" y="422148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2"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6" name="Text Placeholder 20"/>
          <p:cNvSpPr>
            <a:spLocks noGrp="1"/>
          </p:cNvSpPr>
          <p:nvPr>
            <p:ph type="body" sz="quarter" idx="10"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7" name="Text Placeholder 20"/>
          <p:cNvSpPr>
            <a:spLocks noGrp="1"/>
          </p:cNvSpPr>
          <p:nvPr>
            <p:ph type="body" sz="quarter" idx="34" hasCustomPrompt="1"/>
          </p:nvPr>
        </p:nvSpPr>
        <p:spPr>
          <a:xfrm>
            <a:off x="4754880"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1" name="Text Placeholder 3">
            <a:extLst>
              <a:ext uri="{FF2B5EF4-FFF2-40B4-BE49-F238E27FC236}">
                <a16:creationId xmlns:a16="http://schemas.microsoft.com/office/drawing/2014/main" id="{6BD8251F-163F-4C88-85AC-004413B5AB64}"/>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2" name="Picture 11">
            <a:extLst>
              <a:ext uri="{FF2B5EF4-FFF2-40B4-BE49-F238E27FC236}">
                <a16:creationId xmlns:a16="http://schemas.microsoft.com/office/drawing/2014/main" id="{5DDB7676-49ED-4D38-9156-5C271ABC8A5C}"/>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60719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Content :: 2 Left with Titles (projected)">
    <p:spTree>
      <p:nvGrpSpPr>
        <p:cNvPr id="1" name=""/>
        <p:cNvGrpSpPr/>
        <p:nvPr/>
      </p:nvGrpSpPr>
      <p:grpSpPr>
        <a:xfrm>
          <a:off x="0" y="0"/>
          <a:ext cx="0" cy="0"/>
          <a:chOff x="0" y="0"/>
          <a:chExt cx="0" cy="0"/>
        </a:xfrm>
      </p:grpSpPr>
      <p:sp>
        <p:nvSpPr>
          <p:cNvPr id="18" name="Content Placeholder 2"/>
          <p:cNvSpPr>
            <a:spLocks noGrp="1"/>
          </p:cNvSpPr>
          <p:nvPr>
            <p:ph sz="quarter" idx="30" hasCustomPrompt="1"/>
          </p:nvPr>
        </p:nvSpPr>
        <p:spPr>
          <a:xfrm>
            <a:off x="27432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1" name="Content Placeholder 2"/>
          <p:cNvSpPr>
            <a:spLocks noGrp="1"/>
          </p:cNvSpPr>
          <p:nvPr>
            <p:ph sz="quarter" idx="33" hasCustomPrompt="1"/>
          </p:nvPr>
        </p:nvSpPr>
        <p:spPr>
          <a:xfrm>
            <a:off x="274320" y="4223906"/>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52425" indent="-19050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3"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2"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6" name="Text Placeholder 20"/>
          <p:cNvSpPr>
            <a:spLocks noGrp="1"/>
          </p:cNvSpPr>
          <p:nvPr>
            <p:ph type="body" sz="quarter" idx="10" hasCustomPrompt="1"/>
          </p:nvPr>
        </p:nvSpPr>
        <p:spPr>
          <a:xfrm>
            <a:off x="274320"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7" name="Text Placeholder 20"/>
          <p:cNvSpPr>
            <a:spLocks noGrp="1"/>
          </p:cNvSpPr>
          <p:nvPr>
            <p:ph type="body" sz="quarter" idx="35" hasCustomPrompt="1"/>
          </p:nvPr>
        </p:nvSpPr>
        <p:spPr>
          <a:xfrm>
            <a:off x="273315"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0" name="Content Placeholder 2"/>
          <p:cNvSpPr>
            <a:spLocks noGrp="1"/>
          </p:cNvSpPr>
          <p:nvPr>
            <p:ph sz="quarter" idx="29" hasCustomPrompt="1"/>
          </p:nvPr>
        </p:nvSpPr>
        <p:spPr>
          <a:xfrm>
            <a:off x="4754880" y="128016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2" name="Text Placeholder 3">
            <a:extLst>
              <a:ext uri="{FF2B5EF4-FFF2-40B4-BE49-F238E27FC236}">
                <a16:creationId xmlns:a16="http://schemas.microsoft.com/office/drawing/2014/main" id="{08AB8236-2272-403D-86FD-BB27B9B6FDF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1" name="Picture 10">
            <a:extLst>
              <a:ext uri="{FF2B5EF4-FFF2-40B4-BE49-F238E27FC236}">
                <a16:creationId xmlns:a16="http://schemas.microsoft.com/office/drawing/2014/main" id="{E2C7AE06-3B13-4A99-8D85-4023F68BC39F}"/>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37549527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Content with Titles (projected)">
    <p:spTree>
      <p:nvGrpSpPr>
        <p:cNvPr id="1" name=""/>
        <p:cNvGrpSpPr/>
        <p:nvPr/>
      </p:nvGrpSpPr>
      <p:grpSpPr>
        <a:xfrm>
          <a:off x="0" y="0"/>
          <a:ext cx="0" cy="0"/>
          <a:chOff x="0" y="0"/>
          <a:chExt cx="0" cy="0"/>
        </a:xfrm>
      </p:grpSpPr>
      <p:sp>
        <p:nvSpPr>
          <p:cNvPr id="2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9" name="Text Placeholder 20"/>
          <p:cNvSpPr>
            <a:spLocks noGrp="1"/>
          </p:cNvSpPr>
          <p:nvPr>
            <p:ph type="body" sz="quarter" idx="10" hasCustomPrompt="1"/>
          </p:nvPr>
        </p:nvSpPr>
        <p:spPr>
          <a:xfrm>
            <a:off x="274320"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0" name="Text Placeholder 20"/>
          <p:cNvSpPr>
            <a:spLocks noGrp="1"/>
          </p:cNvSpPr>
          <p:nvPr>
            <p:ph type="body" sz="quarter" idx="38" hasCustomPrompt="1"/>
          </p:nvPr>
        </p:nvSpPr>
        <p:spPr>
          <a:xfrm>
            <a:off x="273315"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30" name="Text Placeholder 20"/>
          <p:cNvSpPr>
            <a:spLocks noGrp="1"/>
          </p:cNvSpPr>
          <p:nvPr>
            <p:ph type="body" sz="quarter" idx="39"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39" name="Text Placeholder 20"/>
          <p:cNvSpPr>
            <a:spLocks noGrp="1"/>
          </p:cNvSpPr>
          <p:nvPr>
            <p:ph type="body" sz="quarter" idx="40" hasCustomPrompt="1"/>
          </p:nvPr>
        </p:nvSpPr>
        <p:spPr>
          <a:xfrm>
            <a:off x="4754880"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6" name="Content Placeholder 2"/>
          <p:cNvSpPr>
            <a:spLocks noGrp="1"/>
          </p:cNvSpPr>
          <p:nvPr>
            <p:ph sz="quarter" idx="30" hasCustomPrompt="1"/>
          </p:nvPr>
        </p:nvSpPr>
        <p:spPr>
          <a:xfrm>
            <a:off x="27432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7" name="Content Placeholder 2"/>
          <p:cNvSpPr>
            <a:spLocks noGrp="1"/>
          </p:cNvSpPr>
          <p:nvPr>
            <p:ph sz="quarter" idx="33" hasCustomPrompt="1"/>
          </p:nvPr>
        </p:nvSpPr>
        <p:spPr>
          <a:xfrm>
            <a:off x="274320" y="4223906"/>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52425" indent="-19050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8" name="Content Placeholder 2"/>
          <p:cNvSpPr>
            <a:spLocks noGrp="1"/>
          </p:cNvSpPr>
          <p:nvPr>
            <p:ph sz="quarter" idx="41" hasCustomPrompt="1"/>
          </p:nvPr>
        </p:nvSpPr>
        <p:spPr>
          <a:xfrm>
            <a:off x="475488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7" name="Content Placeholder 2"/>
          <p:cNvSpPr>
            <a:spLocks noGrp="1"/>
          </p:cNvSpPr>
          <p:nvPr>
            <p:ph sz="quarter" idx="42" hasCustomPrompt="1"/>
          </p:nvPr>
        </p:nvSpPr>
        <p:spPr>
          <a:xfrm>
            <a:off x="4754880" y="422148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1" name="Text Placeholder 3">
            <a:extLst>
              <a:ext uri="{FF2B5EF4-FFF2-40B4-BE49-F238E27FC236}">
                <a16:creationId xmlns:a16="http://schemas.microsoft.com/office/drawing/2014/main" id="{67D93026-8501-4B21-ABF9-62B3ADBB594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4" name="Picture 13">
            <a:extLst>
              <a:ext uri="{FF2B5EF4-FFF2-40B4-BE49-F238E27FC236}">
                <a16:creationId xmlns:a16="http://schemas.microsoft.com/office/drawing/2014/main" id="{6C3B9187-8E81-4420-A091-751C747BF517}"/>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1442168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Content :: Top Left No Titles (projected)">
    <p:spTree>
      <p:nvGrpSpPr>
        <p:cNvPr id="1" name=""/>
        <p:cNvGrpSpPr/>
        <p:nvPr/>
      </p:nvGrpSpPr>
      <p:grpSpPr>
        <a:xfrm>
          <a:off x="0" y="0"/>
          <a:ext cx="0" cy="0"/>
          <a:chOff x="0" y="0"/>
          <a:chExt cx="0" cy="0"/>
        </a:xfrm>
      </p:grpSpPr>
      <p:sp>
        <p:nvSpPr>
          <p:cNvPr id="12" name="Content Placeholder 2"/>
          <p:cNvSpPr>
            <a:spLocks noGrp="1"/>
          </p:cNvSpPr>
          <p:nvPr>
            <p:ph sz="quarter" idx="30" hasCustomPrompt="1"/>
          </p:nvPr>
        </p:nvSpPr>
        <p:spPr>
          <a:xfrm>
            <a:off x="274320" y="1280160"/>
            <a:ext cx="4114800" cy="201168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0"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5"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3" name="Text Placeholder 20"/>
          <p:cNvSpPr>
            <a:spLocks noGrp="1"/>
          </p:cNvSpPr>
          <p:nvPr>
            <p:ph type="body" sz="quarter" idx="10"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4" name="Text Placeholder 20"/>
          <p:cNvSpPr>
            <a:spLocks noGrp="1"/>
          </p:cNvSpPr>
          <p:nvPr>
            <p:ph type="body" sz="quarter" idx="38" hasCustomPrompt="1"/>
          </p:nvPr>
        </p:nvSpPr>
        <p:spPr>
          <a:xfrm>
            <a:off x="4754880"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8" name="Text Placeholder 20"/>
          <p:cNvSpPr>
            <a:spLocks noGrp="1"/>
          </p:cNvSpPr>
          <p:nvPr>
            <p:ph type="body" sz="quarter" idx="39" hasCustomPrompt="1"/>
          </p:nvPr>
        </p:nvSpPr>
        <p:spPr>
          <a:xfrm>
            <a:off x="273315"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5" name="Content Placeholder 2"/>
          <p:cNvSpPr>
            <a:spLocks noGrp="1"/>
          </p:cNvSpPr>
          <p:nvPr>
            <p:ph sz="quarter" idx="41" hasCustomPrompt="1"/>
          </p:nvPr>
        </p:nvSpPr>
        <p:spPr>
          <a:xfrm>
            <a:off x="475488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7" name="Content Placeholder 2"/>
          <p:cNvSpPr>
            <a:spLocks noGrp="1"/>
          </p:cNvSpPr>
          <p:nvPr>
            <p:ph sz="quarter" idx="42" hasCustomPrompt="1"/>
          </p:nvPr>
        </p:nvSpPr>
        <p:spPr>
          <a:xfrm>
            <a:off x="4754880" y="422148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7" name="Content Placeholder 2"/>
          <p:cNvSpPr>
            <a:spLocks noGrp="1"/>
          </p:cNvSpPr>
          <p:nvPr>
            <p:ph sz="quarter" idx="33" hasCustomPrompt="1"/>
          </p:nvPr>
        </p:nvSpPr>
        <p:spPr>
          <a:xfrm>
            <a:off x="274320" y="4223906"/>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52425" indent="-19050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8" name="Text Placeholder 3">
            <a:extLst>
              <a:ext uri="{FF2B5EF4-FFF2-40B4-BE49-F238E27FC236}">
                <a16:creationId xmlns:a16="http://schemas.microsoft.com/office/drawing/2014/main" id="{1FCB4C9D-0806-4380-9EC8-24F39017C7F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3" name="Picture 12">
            <a:extLst>
              <a:ext uri="{FF2B5EF4-FFF2-40B4-BE49-F238E27FC236}">
                <a16:creationId xmlns:a16="http://schemas.microsoft.com/office/drawing/2014/main" id="{87E37D8A-4D27-4174-B7F0-95B315CE9DD5}"/>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18658565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Content :: Bottom Right No Titles (projected)">
    <p:spTree>
      <p:nvGrpSpPr>
        <p:cNvPr id="1" name=""/>
        <p:cNvGrpSpPr/>
        <p:nvPr/>
      </p:nvGrpSpPr>
      <p:grpSpPr>
        <a:xfrm>
          <a:off x="0" y="0"/>
          <a:ext cx="0" cy="0"/>
          <a:chOff x="0" y="0"/>
          <a:chExt cx="0" cy="0"/>
        </a:xfrm>
      </p:grpSpPr>
      <p:sp>
        <p:nvSpPr>
          <p:cNvPr id="27" name="Content Placeholder 2"/>
          <p:cNvSpPr>
            <a:spLocks noGrp="1"/>
          </p:cNvSpPr>
          <p:nvPr>
            <p:ph sz="quarter" idx="37" hasCustomPrompt="1"/>
          </p:nvPr>
        </p:nvSpPr>
        <p:spPr>
          <a:xfrm>
            <a:off x="4751198" y="3657600"/>
            <a:ext cx="4114800" cy="201168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5242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5"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4" name="Text Placeholder 20"/>
          <p:cNvSpPr>
            <a:spLocks noGrp="1"/>
          </p:cNvSpPr>
          <p:nvPr>
            <p:ph type="body" sz="quarter" idx="10" hasCustomPrompt="1"/>
          </p:nvPr>
        </p:nvSpPr>
        <p:spPr>
          <a:xfrm>
            <a:off x="274320"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5" name="Text Placeholder 20"/>
          <p:cNvSpPr>
            <a:spLocks noGrp="1"/>
          </p:cNvSpPr>
          <p:nvPr>
            <p:ph type="body" sz="quarter" idx="38" hasCustomPrompt="1"/>
          </p:nvPr>
        </p:nvSpPr>
        <p:spPr>
          <a:xfrm>
            <a:off x="273315" y="3653244"/>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8" name="Text Placeholder 20"/>
          <p:cNvSpPr>
            <a:spLocks noGrp="1"/>
          </p:cNvSpPr>
          <p:nvPr>
            <p:ph type="body" sz="quarter" idx="39" hasCustomPrompt="1"/>
          </p:nvPr>
        </p:nvSpPr>
        <p:spPr>
          <a:xfrm>
            <a:off x="4755885" y="1280159"/>
            <a:ext cx="41148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0" name="Content Placeholder 2"/>
          <p:cNvSpPr>
            <a:spLocks noGrp="1"/>
          </p:cNvSpPr>
          <p:nvPr>
            <p:ph sz="quarter" idx="30" hasCustomPrompt="1"/>
          </p:nvPr>
        </p:nvSpPr>
        <p:spPr>
          <a:xfrm>
            <a:off x="27432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1" name="Content Placeholder 2"/>
          <p:cNvSpPr>
            <a:spLocks noGrp="1"/>
          </p:cNvSpPr>
          <p:nvPr>
            <p:ph sz="quarter" idx="33" hasCustomPrompt="1"/>
          </p:nvPr>
        </p:nvSpPr>
        <p:spPr>
          <a:xfrm>
            <a:off x="274320" y="4223906"/>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52425" indent="-19050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6" name="Content Placeholder 2"/>
          <p:cNvSpPr>
            <a:spLocks noGrp="1"/>
          </p:cNvSpPr>
          <p:nvPr>
            <p:ph sz="quarter" idx="41" hasCustomPrompt="1"/>
          </p:nvPr>
        </p:nvSpPr>
        <p:spPr>
          <a:xfrm>
            <a:off x="4754880" y="182880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8" name="Text Placeholder 3">
            <a:extLst>
              <a:ext uri="{FF2B5EF4-FFF2-40B4-BE49-F238E27FC236}">
                <a16:creationId xmlns:a16="http://schemas.microsoft.com/office/drawing/2014/main" id="{E2B42129-D2E4-4E50-BD3F-888616EB6BDC}"/>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3" name="Picture 12">
            <a:extLst>
              <a:ext uri="{FF2B5EF4-FFF2-40B4-BE49-F238E27FC236}">
                <a16:creationId xmlns:a16="http://schemas.microsoft.com/office/drawing/2014/main" id="{A8DF093F-28A0-46CA-B741-6A1060A86065}"/>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2639024293"/>
      </p:ext>
    </p:extLst>
  </p:cSld>
  <p:clrMapOvr>
    <a:masterClrMapping/>
  </p:clrMapOvr>
  <p:extLst>
    <p:ext uri="{DCECCB84-F9BA-43D5-87BE-67443E8EF086}">
      <p15:sldGuideLst xmlns:p15="http://schemas.microsoft.com/office/powerpoint/2012/main">
        <p15:guide id="1" orient="horz" pos="20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Blank Cover (prin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750885" y="1428708"/>
            <a:ext cx="7909560" cy="1908215"/>
          </a:xfrm>
          <a:prstGeom prst="rect">
            <a:avLst/>
          </a:prstGeom>
          <a:solidFill>
            <a:schemeClr val="accent1"/>
          </a:solidFill>
          <a:ln>
            <a:solidFill>
              <a:schemeClr val="accent1"/>
            </a:solidFill>
          </a:ln>
        </p:spPr>
        <p:txBody>
          <a:bodyPr wrap="square" lIns="274320" tIns="228600" rIns="228600" bIns="228600">
            <a:spAutoFit/>
          </a:bodyPr>
          <a:lstStyle>
            <a:lvl1pPr marL="0" indent="0">
              <a:spcBef>
                <a:spcPts val="0"/>
              </a:spcBef>
              <a:spcAft>
                <a:spcPts val="300"/>
              </a:spcAft>
              <a:buNone/>
              <a:defRPr sz="1400" baseline="0">
                <a:solidFill>
                  <a:schemeClr val="bg1"/>
                </a:solidFill>
                <a:latin typeface="Arial" pitchFamily="34" charset="0"/>
              </a:defRPr>
            </a:lvl1pPr>
            <a:lvl2pPr marL="0" indent="0">
              <a:spcBef>
                <a:spcPts val="0"/>
              </a:spcBef>
              <a:spcAft>
                <a:spcPts val="0"/>
              </a:spcAft>
              <a:buNone/>
              <a:defRPr sz="3000" b="1" i="0" cap="all" baseline="0">
                <a:solidFill>
                  <a:schemeClr val="bg1"/>
                </a:solidFill>
                <a:latin typeface="Arial Narrow" pitchFamily="34" charset="0"/>
              </a:defRPr>
            </a:lvl2pPr>
            <a:lvl3pPr marL="0" indent="0">
              <a:spcBef>
                <a:spcPts val="900"/>
              </a:spcBef>
              <a:spcAft>
                <a:spcPts val="0"/>
              </a:spcAft>
              <a:buNone/>
              <a:defRPr sz="1800" baseline="0">
                <a:solidFill>
                  <a:schemeClr val="bg1"/>
                </a:solidFill>
                <a:latin typeface="Arial" pitchFamily="34" charset="0"/>
              </a:defRPr>
            </a:lvl3pPr>
            <a:lvl4pPr marL="0" indent="0">
              <a:spcBef>
                <a:spcPts val="1200"/>
              </a:spcBef>
              <a:spcAft>
                <a:spcPts val="600"/>
              </a:spcAft>
              <a:buNone/>
              <a:defRPr sz="1200" baseline="0">
                <a:solidFill>
                  <a:schemeClr val="bg1"/>
                </a:solidFill>
                <a:latin typeface="Arial" pitchFamily="34" charset="0"/>
              </a:defRPr>
            </a:lvl4pPr>
          </a:lstStyle>
          <a:p>
            <a:pPr lvl="0"/>
            <a:r>
              <a:rPr lang="en-US"/>
              <a:t>Fund Series/Strategy</a:t>
            </a:r>
          </a:p>
          <a:p>
            <a:pPr lvl="1"/>
            <a:r>
              <a:rPr lang="en-US"/>
              <a:t>Presentation title</a:t>
            </a:r>
          </a:p>
          <a:p>
            <a:pPr lvl="2"/>
            <a:r>
              <a:rPr lang="en-US"/>
              <a:t>Secondary Title Limit to 2 Lines</a:t>
            </a:r>
          </a:p>
          <a:p>
            <a:pPr lvl="3"/>
            <a:r>
              <a:rPr lang="en-US"/>
              <a:t>Month XX, 2016</a:t>
            </a:r>
          </a:p>
        </p:txBody>
      </p:sp>
      <p:grpSp>
        <p:nvGrpSpPr>
          <p:cNvPr id="11" name="Group 9"/>
          <p:cNvGrpSpPr>
            <a:grpSpLocks/>
          </p:cNvGrpSpPr>
          <p:nvPr/>
        </p:nvGrpSpPr>
        <p:grpSpPr bwMode="auto">
          <a:xfrm>
            <a:off x="5818105" y="6562898"/>
            <a:ext cx="3138488" cy="196851"/>
            <a:chOff x="1892" y="3495"/>
            <a:chExt cx="1977" cy="124"/>
          </a:xfrm>
        </p:grpSpPr>
        <p:sp>
          <p:nvSpPr>
            <p:cNvPr id="12" name="Text Box 10"/>
            <p:cNvSpPr txBox="1">
              <a:spLocks noChangeArrowheads="1"/>
            </p:cNvSpPr>
            <p:nvPr/>
          </p:nvSpPr>
          <p:spPr bwMode="auto">
            <a:xfrm>
              <a:off x="1892" y="3517"/>
              <a:ext cx="1977" cy="99"/>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0" rIns="109728" bIns="18288">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a:r>
                <a:rPr lang="en-US" altLang="en-US" sz="900" b="1">
                  <a:solidFill>
                    <a:schemeClr val="tx1"/>
                  </a:solidFill>
                  <a:latin typeface="Arial Narrow" panose="020B0606020202030204" pitchFamily="34" charset="0"/>
                </a:rPr>
                <a:t>Not FDIC Insured</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May Lose Value</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a:t>
              </a:r>
              <a:r>
                <a:rPr lang="en-US" altLang="en-US" sz="900" b="1" baseline="-6000">
                  <a:solidFill>
                    <a:schemeClr val="tx1"/>
                  </a:solidFill>
                  <a:latin typeface="Arial Narrow" panose="020B0606020202030204" pitchFamily="34" charset="0"/>
                </a:rPr>
                <a:t> </a:t>
              </a:r>
              <a:r>
                <a:rPr lang="en-US" altLang="en-US" sz="900" b="1" baseline="0">
                  <a:solidFill>
                    <a:schemeClr val="tx1"/>
                  </a:solidFill>
                  <a:latin typeface="Arial Narrow" panose="020B0606020202030204" pitchFamily="34" charset="0"/>
                </a:rPr>
                <a:t>  </a:t>
              </a:r>
              <a:r>
                <a:rPr lang="en-US" altLang="en-US" sz="900" b="1">
                  <a:solidFill>
                    <a:schemeClr val="tx1"/>
                  </a:solidFill>
                  <a:latin typeface="Arial Narrow" panose="020B0606020202030204" pitchFamily="34" charset="0"/>
                </a:rPr>
                <a:t>No Bank Guarantee</a:t>
              </a:r>
              <a:endParaRPr lang="en-US" altLang="en-US" sz="900" b="1" baseline="-6000">
                <a:solidFill>
                  <a:schemeClr val="tx1"/>
                </a:solidFill>
                <a:latin typeface="Arial Narrow" panose="020B0606020202030204" pitchFamily="34" charset="0"/>
              </a:endParaRPr>
            </a:p>
          </p:txBody>
        </p:sp>
        <p:sp>
          <p:nvSpPr>
            <p:cNvPr id="13" name="Rectangle 11"/>
            <p:cNvSpPr>
              <a:spLocks noChangeArrowheads="1"/>
            </p:cNvSpPr>
            <p:nvPr/>
          </p:nvSpPr>
          <p:spPr bwMode="auto">
            <a:xfrm>
              <a:off x="1956" y="3495"/>
              <a:ext cx="1865" cy="12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00"/>
            </a:p>
          </p:txBody>
        </p:sp>
      </p:grpSp>
      <p:sp>
        <p:nvSpPr>
          <p:cNvPr id="14"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grpSp>
        <p:nvGrpSpPr>
          <p:cNvPr id="15" name="Group 14" hidden="1"/>
          <p:cNvGrpSpPr/>
          <p:nvPr/>
        </p:nvGrpSpPr>
        <p:grpSpPr>
          <a:xfrm>
            <a:off x="266700" y="555248"/>
            <a:ext cx="2642616" cy="1746504"/>
            <a:chOff x="731520" y="555248"/>
            <a:chExt cx="2642616" cy="1746504"/>
          </a:xfrm>
        </p:grpSpPr>
        <p:grpSp>
          <p:nvGrpSpPr>
            <p:cNvPr id="16" name="Group 15"/>
            <p:cNvGrpSpPr/>
            <p:nvPr/>
          </p:nvGrpSpPr>
          <p:grpSpPr bwMode="gray">
            <a:xfrm>
              <a:off x="1033272" y="555248"/>
              <a:ext cx="2340864" cy="1444752"/>
              <a:chOff x="4800600" y="2295213"/>
              <a:chExt cx="2340864" cy="1444752"/>
            </a:xfrm>
          </p:grpSpPr>
          <p:sp>
            <p:nvSpPr>
              <p:cNvPr id="18" name="Rectangle 17"/>
              <p:cNvSpPr/>
              <p:nvPr/>
            </p:nvSpPr>
            <p:spPr bwMode="gray">
              <a:xfrm>
                <a:off x="4800600" y="2295213"/>
                <a:ext cx="2340864" cy="14447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5102352" y="2597238"/>
                <a:ext cx="1737360" cy="840703"/>
              </a:xfrm>
              <a:prstGeom prst="rect">
                <a:avLst/>
              </a:prstGeom>
            </p:spPr>
          </p:pic>
        </p:grpSp>
        <p:sp>
          <p:nvSpPr>
            <p:cNvPr id="17" name="Freeform 16"/>
            <p:cNvSpPr/>
            <p:nvPr/>
          </p:nvSpPr>
          <p:spPr bwMode="gray">
            <a:xfrm>
              <a:off x="731520" y="2000000"/>
              <a:ext cx="301752" cy="301752"/>
            </a:xfrm>
            <a:custGeom>
              <a:avLst/>
              <a:gdLst>
                <a:gd name="connsiteX0" fmla="*/ 201168 w 301752"/>
                <a:gd name="connsiteY0" fmla="*/ 0 h 301752"/>
                <a:gd name="connsiteX1" fmla="*/ 301752 w 301752"/>
                <a:gd name="connsiteY1" fmla="*/ 0 h 301752"/>
                <a:gd name="connsiteX2" fmla="*/ 301752 w 301752"/>
                <a:gd name="connsiteY2" fmla="*/ 1 h 301752"/>
                <a:gd name="connsiteX3" fmla="*/ 301752 w 301752"/>
                <a:gd name="connsiteY3" fmla="*/ 100585 h 301752"/>
                <a:gd name="connsiteX4" fmla="*/ 301752 w 301752"/>
                <a:gd name="connsiteY4" fmla="*/ 301752 h 301752"/>
                <a:gd name="connsiteX5" fmla="*/ 201168 w 301752"/>
                <a:gd name="connsiteY5" fmla="*/ 301752 h 301752"/>
                <a:gd name="connsiteX6" fmla="*/ 201168 w 301752"/>
                <a:gd name="connsiteY6" fmla="*/ 100585 h 301752"/>
                <a:gd name="connsiteX7" fmla="*/ 0 w 301752"/>
                <a:gd name="connsiteY7" fmla="*/ 100585 h 301752"/>
                <a:gd name="connsiteX8" fmla="*/ 0 w 301752"/>
                <a:gd name="connsiteY8" fmla="*/ 1 h 301752"/>
                <a:gd name="connsiteX9" fmla="*/ 201168 w 301752"/>
                <a:gd name="connsiteY9" fmla="*/ 1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2" h="301752">
                  <a:moveTo>
                    <a:pt x="201168" y="0"/>
                  </a:moveTo>
                  <a:lnTo>
                    <a:pt x="301752" y="0"/>
                  </a:lnTo>
                  <a:lnTo>
                    <a:pt x="301752" y="1"/>
                  </a:lnTo>
                  <a:lnTo>
                    <a:pt x="301752" y="100585"/>
                  </a:lnTo>
                  <a:lnTo>
                    <a:pt x="301752" y="301752"/>
                  </a:lnTo>
                  <a:lnTo>
                    <a:pt x="201168" y="301752"/>
                  </a:lnTo>
                  <a:lnTo>
                    <a:pt x="201168" y="100585"/>
                  </a:lnTo>
                  <a:lnTo>
                    <a:pt x="0" y="100585"/>
                  </a:lnTo>
                  <a:lnTo>
                    <a:pt x="0" y="1"/>
                  </a:lnTo>
                  <a:lnTo>
                    <a:pt x="201168"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8" name="Text Placeholder 2"/>
          <p:cNvSpPr>
            <a:spLocks noGrp="1"/>
          </p:cNvSpPr>
          <p:nvPr>
            <p:ph type="body" sz="quarter" idx="27" hasCustomPrompt="1"/>
          </p:nvPr>
        </p:nvSpPr>
        <p:spPr>
          <a:xfrm>
            <a:off x="731520" y="4344095"/>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39" name="Text Placeholder 2"/>
          <p:cNvSpPr>
            <a:spLocks noGrp="1"/>
          </p:cNvSpPr>
          <p:nvPr>
            <p:ph type="body" sz="quarter" idx="28" hasCustomPrompt="1"/>
          </p:nvPr>
        </p:nvSpPr>
        <p:spPr>
          <a:xfrm>
            <a:off x="3566160" y="4344095"/>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40" name="Text Placeholder 2"/>
          <p:cNvSpPr>
            <a:spLocks noGrp="1"/>
          </p:cNvSpPr>
          <p:nvPr>
            <p:ph type="body" sz="quarter" idx="29" hasCustomPrompt="1"/>
          </p:nvPr>
        </p:nvSpPr>
        <p:spPr>
          <a:xfrm>
            <a:off x="6309360" y="4344095"/>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41" name="Text Placeholder 2"/>
          <p:cNvSpPr>
            <a:spLocks noGrp="1"/>
          </p:cNvSpPr>
          <p:nvPr>
            <p:ph type="body" sz="quarter" idx="30" hasCustomPrompt="1"/>
          </p:nvPr>
        </p:nvSpPr>
        <p:spPr>
          <a:xfrm>
            <a:off x="731520" y="5237947"/>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42" name="Text Placeholder 2"/>
          <p:cNvSpPr>
            <a:spLocks noGrp="1"/>
          </p:cNvSpPr>
          <p:nvPr>
            <p:ph type="body" sz="quarter" idx="31" hasCustomPrompt="1"/>
          </p:nvPr>
        </p:nvSpPr>
        <p:spPr>
          <a:xfrm>
            <a:off x="3566795" y="5237947"/>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43" name="Text Placeholder 2"/>
          <p:cNvSpPr>
            <a:spLocks noGrp="1"/>
          </p:cNvSpPr>
          <p:nvPr>
            <p:ph type="body" sz="quarter" idx="32" hasCustomPrompt="1"/>
          </p:nvPr>
        </p:nvSpPr>
        <p:spPr>
          <a:xfrm>
            <a:off x="6309995" y="5237947"/>
            <a:ext cx="2286000" cy="716280"/>
          </a:xfrm>
          <a:prstGeom prst="rect">
            <a:avLst/>
          </a:prstGeom>
        </p:spPr>
        <p:txBody>
          <a:bodyPr lIns="0" tIns="0" rIns="0" bIns="0"/>
          <a:lstStyle>
            <a:lvl1pPr marL="0" indent="0">
              <a:spcBef>
                <a:spcPts val="0"/>
              </a:spcBef>
              <a:buNone/>
              <a:defRPr sz="1000" b="1">
                <a:solidFill>
                  <a:schemeClr val="accent1"/>
                </a:solidFill>
              </a:defRPr>
            </a:lvl1pPr>
            <a:lvl2pPr marL="0" indent="0">
              <a:spcBef>
                <a:spcPts val="0"/>
              </a:spcBef>
              <a:buNone/>
              <a:defRPr sz="900"/>
            </a:lvl2pPr>
            <a:lvl3pPr marL="0" indent="0">
              <a:spcBef>
                <a:spcPts val="0"/>
              </a:spcBef>
              <a:buNone/>
              <a:defRPr sz="900"/>
            </a:lvl3pPr>
            <a:lvl4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900"/>
            </a:lvl4pPr>
            <a:lvl5pPr marL="0" indent="0">
              <a:spcBef>
                <a:spcPts val="0"/>
              </a:spcBef>
              <a:buNone/>
              <a:defRPr sz="900"/>
            </a:lvl5pPr>
          </a:lstStyle>
          <a:p>
            <a:pPr lvl="0"/>
            <a:r>
              <a:rPr lang="en-US"/>
              <a:t>Name</a:t>
            </a:r>
          </a:p>
          <a:p>
            <a:pPr lvl="1"/>
            <a:r>
              <a:rPr lang="en-US"/>
              <a:t>Second level</a:t>
            </a:r>
          </a:p>
          <a:p>
            <a:pPr lvl="2"/>
            <a:r>
              <a:rPr lang="en-US"/>
              <a:t>Third level</a:t>
            </a:r>
          </a:p>
          <a:p>
            <a:pPr lvl="3"/>
            <a:r>
              <a:rPr lang="en-US"/>
              <a:t>Fourth level</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Fifth level</a:t>
            </a:r>
          </a:p>
        </p:txBody>
      </p:sp>
      <p:sp>
        <p:nvSpPr>
          <p:cNvPr id="44" name="Text Placeholder 36"/>
          <p:cNvSpPr>
            <a:spLocks noGrp="1"/>
          </p:cNvSpPr>
          <p:nvPr>
            <p:ph type="body" sz="quarter" idx="33" hasCustomPrompt="1"/>
          </p:nvPr>
        </p:nvSpPr>
        <p:spPr>
          <a:xfrm>
            <a:off x="731520" y="4070409"/>
            <a:ext cx="1005840" cy="212725"/>
          </a:xfrm>
          <a:prstGeom prst="rect">
            <a:avLst/>
          </a:prstGeom>
        </p:spPr>
        <p:txBody>
          <a:bodyPr lIns="0" tIns="0" rIns="0" bIns="0"/>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grpSp>
        <p:nvGrpSpPr>
          <p:cNvPr id="30" name="Group 29">
            <a:extLst>
              <a:ext uri="{FF2B5EF4-FFF2-40B4-BE49-F238E27FC236}">
                <a16:creationId xmlns:a16="http://schemas.microsoft.com/office/drawing/2014/main" id="{50424ECA-C5F8-47A9-9BB5-3942FA560B1B}"/>
              </a:ext>
            </a:extLst>
          </p:cNvPr>
          <p:cNvGrpSpPr/>
          <p:nvPr userDrawn="1"/>
        </p:nvGrpSpPr>
        <p:grpSpPr>
          <a:xfrm>
            <a:off x="154524" y="455221"/>
            <a:ext cx="2952581" cy="1276551"/>
            <a:chOff x="154524" y="444292"/>
            <a:chExt cx="2952581" cy="1276551"/>
          </a:xfrm>
        </p:grpSpPr>
        <p:pic>
          <p:nvPicPr>
            <p:cNvPr id="31" name="Picture 30">
              <a:extLst>
                <a:ext uri="{FF2B5EF4-FFF2-40B4-BE49-F238E27FC236}">
                  <a16:creationId xmlns:a16="http://schemas.microsoft.com/office/drawing/2014/main" id="{821941C9-5585-4020-A366-FE9F79F10FD4}"/>
                </a:ext>
              </a:extLst>
            </p:cNvPr>
            <p:cNvPicPr>
              <a:picLocks noChangeAspect="1"/>
            </p:cNvPicPr>
            <p:nvPr userDrawn="1"/>
          </p:nvPicPr>
          <p:blipFill rotWithShape="1">
            <a:blip r:embed="rId3"/>
            <a:stretch/>
          </p:blipFill>
          <p:spPr>
            <a:xfrm>
              <a:off x="457200" y="444292"/>
              <a:ext cx="2649905" cy="976364"/>
            </a:xfrm>
            <a:prstGeom prst="rect">
              <a:avLst/>
            </a:prstGeom>
            <a:solidFill>
              <a:srgbClr val="005598"/>
            </a:solidFill>
          </p:spPr>
        </p:pic>
        <p:sp>
          <p:nvSpPr>
            <p:cNvPr id="32" name="Freeform 73">
              <a:extLst>
                <a:ext uri="{FF2B5EF4-FFF2-40B4-BE49-F238E27FC236}">
                  <a16:creationId xmlns:a16="http://schemas.microsoft.com/office/drawing/2014/main" id="{A9405BB9-F3C2-4006-967D-8B42830116DE}"/>
                </a:ext>
              </a:extLst>
            </p:cNvPr>
            <p:cNvSpPr/>
            <p:nvPr/>
          </p:nvSpPr>
          <p:spPr bwMode="gray">
            <a:xfrm>
              <a:off x="154524" y="1419091"/>
              <a:ext cx="301752" cy="301752"/>
            </a:xfrm>
            <a:custGeom>
              <a:avLst/>
              <a:gdLst>
                <a:gd name="connsiteX0" fmla="*/ 201168 w 301752"/>
                <a:gd name="connsiteY0" fmla="*/ 0 h 301752"/>
                <a:gd name="connsiteX1" fmla="*/ 301752 w 301752"/>
                <a:gd name="connsiteY1" fmla="*/ 0 h 301752"/>
                <a:gd name="connsiteX2" fmla="*/ 301752 w 301752"/>
                <a:gd name="connsiteY2" fmla="*/ 1 h 301752"/>
                <a:gd name="connsiteX3" fmla="*/ 301752 w 301752"/>
                <a:gd name="connsiteY3" fmla="*/ 100585 h 301752"/>
                <a:gd name="connsiteX4" fmla="*/ 301752 w 301752"/>
                <a:gd name="connsiteY4" fmla="*/ 301752 h 301752"/>
                <a:gd name="connsiteX5" fmla="*/ 201168 w 301752"/>
                <a:gd name="connsiteY5" fmla="*/ 301752 h 301752"/>
                <a:gd name="connsiteX6" fmla="*/ 201168 w 301752"/>
                <a:gd name="connsiteY6" fmla="*/ 100585 h 301752"/>
                <a:gd name="connsiteX7" fmla="*/ 0 w 301752"/>
                <a:gd name="connsiteY7" fmla="*/ 100585 h 301752"/>
                <a:gd name="connsiteX8" fmla="*/ 0 w 301752"/>
                <a:gd name="connsiteY8" fmla="*/ 1 h 301752"/>
                <a:gd name="connsiteX9" fmla="*/ 201168 w 301752"/>
                <a:gd name="connsiteY9" fmla="*/ 1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2" h="301752">
                  <a:moveTo>
                    <a:pt x="201168" y="0"/>
                  </a:moveTo>
                  <a:lnTo>
                    <a:pt x="301752" y="0"/>
                  </a:lnTo>
                  <a:lnTo>
                    <a:pt x="301752" y="1"/>
                  </a:lnTo>
                  <a:lnTo>
                    <a:pt x="301752" y="100585"/>
                  </a:lnTo>
                  <a:lnTo>
                    <a:pt x="301752" y="301752"/>
                  </a:lnTo>
                  <a:lnTo>
                    <a:pt x="201168" y="301752"/>
                  </a:lnTo>
                  <a:lnTo>
                    <a:pt x="201168" y="100585"/>
                  </a:lnTo>
                  <a:lnTo>
                    <a:pt x="0" y="100585"/>
                  </a:lnTo>
                  <a:lnTo>
                    <a:pt x="0" y="1"/>
                  </a:lnTo>
                  <a:lnTo>
                    <a:pt x="201168"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2778627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 Content :: Left with No Titles (projected)">
    <p:spTree>
      <p:nvGrpSpPr>
        <p:cNvPr id="1" name=""/>
        <p:cNvGrpSpPr/>
        <p:nvPr/>
      </p:nvGrpSpPr>
      <p:grpSpPr>
        <a:xfrm>
          <a:off x="0" y="0"/>
          <a:ext cx="0" cy="0"/>
          <a:chOff x="0" y="0"/>
          <a:chExt cx="0" cy="0"/>
        </a:xfrm>
      </p:grpSpPr>
      <p:sp>
        <p:nvSpPr>
          <p:cNvPr id="17" name="Content Placeholder 2"/>
          <p:cNvSpPr>
            <a:spLocks noGrp="1"/>
          </p:cNvSpPr>
          <p:nvPr>
            <p:ph sz="quarter" idx="30" hasCustomPrompt="1"/>
          </p:nvPr>
        </p:nvSpPr>
        <p:spPr>
          <a:xfrm>
            <a:off x="3200400" y="18313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9050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7" name="Content Placeholder 2"/>
          <p:cNvSpPr>
            <a:spLocks noGrp="1"/>
          </p:cNvSpPr>
          <p:nvPr>
            <p:ph sz="quarter" idx="33" hasCustomPrompt="1"/>
          </p:nvPr>
        </p:nvSpPr>
        <p:spPr>
          <a:xfrm>
            <a:off x="3200400" y="4224528"/>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333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8" name="Content Placeholder 2"/>
          <p:cNvSpPr>
            <a:spLocks noGrp="1"/>
          </p:cNvSpPr>
          <p:nvPr>
            <p:ph sz="quarter" idx="34" hasCustomPrompt="1"/>
          </p:nvPr>
        </p:nvSpPr>
        <p:spPr>
          <a:xfrm>
            <a:off x="6126480" y="18313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1" name="Content Placeholder 2"/>
          <p:cNvSpPr>
            <a:spLocks noGrp="1"/>
          </p:cNvSpPr>
          <p:nvPr>
            <p:ph sz="quarter" idx="37" hasCustomPrompt="1"/>
          </p:nvPr>
        </p:nvSpPr>
        <p:spPr>
          <a:xfrm>
            <a:off x="6126480" y="4224528"/>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048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8" name="Content Placeholder 2"/>
          <p:cNvSpPr>
            <a:spLocks noGrp="1"/>
          </p:cNvSpPr>
          <p:nvPr>
            <p:ph sz="quarter" idx="38" hasCustomPrompt="1"/>
          </p:nvPr>
        </p:nvSpPr>
        <p:spPr>
          <a:xfrm>
            <a:off x="274320" y="1280160"/>
            <a:ext cx="27432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39"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0" name="Text Placeholder 20"/>
          <p:cNvSpPr>
            <a:spLocks noGrp="1"/>
          </p:cNvSpPr>
          <p:nvPr>
            <p:ph type="body" sz="quarter" idx="10" hasCustomPrompt="1"/>
          </p:nvPr>
        </p:nvSpPr>
        <p:spPr>
          <a:xfrm>
            <a:off x="3200400" y="1280159"/>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1" name="Text Placeholder 20"/>
          <p:cNvSpPr>
            <a:spLocks noGrp="1"/>
          </p:cNvSpPr>
          <p:nvPr>
            <p:ph type="body" sz="quarter" idx="39" hasCustomPrompt="1"/>
          </p:nvPr>
        </p:nvSpPr>
        <p:spPr>
          <a:xfrm>
            <a:off x="6126145" y="1276141"/>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3" name="Text Placeholder 20"/>
          <p:cNvSpPr>
            <a:spLocks noGrp="1"/>
          </p:cNvSpPr>
          <p:nvPr>
            <p:ph type="body" sz="quarter" idx="40" hasCustomPrompt="1"/>
          </p:nvPr>
        </p:nvSpPr>
        <p:spPr>
          <a:xfrm>
            <a:off x="3202075" y="3653244"/>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32" name="Text Placeholder 20"/>
          <p:cNvSpPr>
            <a:spLocks noGrp="1"/>
          </p:cNvSpPr>
          <p:nvPr>
            <p:ph type="body" sz="quarter" idx="41" hasCustomPrompt="1"/>
          </p:nvPr>
        </p:nvSpPr>
        <p:spPr>
          <a:xfrm>
            <a:off x="6127820" y="365760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4" name="Text Placeholder 3">
            <a:extLst>
              <a:ext uri="{FF2B5EF4-FFF2-40B4-BE49-F238E27FC236}">
                <a16:creationId xmlns:a16="http://schemas.microsoft.com/office/drawing/2014/main" id="{FD454F94-2E6C-4C10-AB6A-E1924F892E8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5" name="Picture 14">
            <a:extLst>
              <a:ext uri="{FF2B5EF4-FFF2-40B4-BE49-F238E27FC236}">
                <a16:creationId xmlns:a16="http://schemas.microsoft.com/office/drawing/2014/main" id="{D2F161C3-7896-4F8D-BAA6-4659596AF5F0}"/>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28032245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 Content :: Right with No Titles (projected)">
    <p:spTree>
      <p:nvGrpSpPr>
        <p:cNvPr id="1" name=""/>
        <p:cNvGrpSpPr/>
        <p:nvPr/>
      </p:nvGrpSpPr>
      <p:grpSpPr>
        <a:xfrm>
          <a:off x="0" y="0"/>
          <a:ext cx="0" cy="0"/>
          <a:chOff x="0" y="0"/>
          <a:chExt cx="0" cy="0"/>
        </a:xfrm>
      </p:grpSpPr>
      <p:sp>
        <p:nvSpPr>
          <p:cNvPr id="17" name="Content Placeholder 2"/>
          <p:cNvSpPr>
            <a:spLocks noGrp="1"/>
          </p:cNvSpPr>
          <p:nvPr>
            <p:ph sz="quarter" idx="30" hasCustomPrompt="1"/>
          </p:nvPr>
        </p:nvSpPr>
        <p:spPr>
          <a:xfrm>
            <a:off x="274320" y="182880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tabLst/>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7" name="Content Placeholder 2"/>
          <p:cNvSpPr>
            <a:spLocks noGrp="1"/>
          </p:cNvSpPr>
          <p:nvPr>
            <p:ph sz="quarter" idx="33" hasCustomPrompt="1"/>
          </p:nvPr>
        </p:nvSpPr>
        <p:spPr>
          <a:xfrm>
            <a:off x="274320" y="4222305"/>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8" name="Content Placeholder 2"/>
          <p:cNvSpPr>
            <a:spLocks noGrp="1"/>
          </p:cNvSpPr>
          <p:nvPr>
            <p:ph sz="quarter" idx="38" hasCustomPrompt="1"/>
          </p:nvPr>
        </p:nvSpPr>
        <p:spPr>
          <a:xfrm>
            <a:off x="6126480" y="1280160"/>
            <a:ext cx="2743200" cy="438912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0" name="Text Placeholder 20"/>
          <p:cNvSpPr>
            <a:spLocks noGrp="1"/>
          </p:cNvSpPr>
          <p:nvPr>
            <p:ph type="body" sz="quarter" idx="10" hasCustomPrompt="1"/>
          </p:nvPr>
        </p:nvSpPr>
        <p:spPr>
          <a:xfrm>
            <a:off x="3200400" y="1280159"/>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1" name="Text Placeholder 20"/>
          <p:cNvSpPr>
            <a:spLocks noGrp="1"/>
          </p:cNvSpPr>
          <p:nvPr>
            <p:ph type="body" sz="quarter" idx="40" hasCustomPrompt="1"/>
          </p:nvPr>
        </p:nvSpPr>
        <p:spPr>
          <a:xfrm>
            <a:off x="3202075" y="3653244"/>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32" name="Text Placeholder 20"/>
          <p:cNvSpPr>
            <a:spLocks noGrp="1"/>
          </p:cNvSpPr>
          <p:nvPr>
            <p:ph type="body" sz="quarter" idx="43" hasCustomPrompt="1"/>
          </p:nvPr>
        </p:nvSpPr>
        <p:spPr>
          <a:xfrm>
            <a:off x="274320" y="128016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39" name="Text Placeholder 20"/>
          <p:cNvSpPr>
            <a:spLocks noGrp="1"/>
          </p:cNvSpPr>
          <p:nvPr>
            <p:ph type="body" sz="quarter" idx="44" hasCustomPrompt="1"/>
          </p:nvPr>
        </p:nvSpPr>
        <p:spPr>
          <a:xfrm>
            <a:off x="269631" y="365760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3" name="Content Placeholder 2"/>
          <p:cNvSpPr>
            <a:spLocks noGrp="1"/>
          </p:cNvSpPr>
          <p:nvPr>
            <p:ph sz="quarter" idx="45" hasCustomPrompt="1"/>
          </p:nvPr>
        </p:nvSpPr>
        <p:spPr>
          <a:xfrm>
            <a:off x="3200400" y="18313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9050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6" name="Content Placeholder 2"/>
          <p:cNvSpPr>
            <a:spLocks noGrp="1"/>
          </p:cNvSpPr>
          <p:nvPr>
            <p:ph sz="quarter" idx="46" hasCustomPrompt="1"/>
          </p:nvPr>
        </p:nvSpPr>
        <p:spPr>
          <a:xfrm>
            <a:off x="3200400" y="4224528"/>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333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8" name="Text Placeholder 3">
            <a:extLst>
              <a:ext uri="{FF2B5EF4-FFF2-40B4-BE49-F238E27FC236}">
                <a16:creationId xmlns:a16="http://schemas.microsoft.com/office/drawing/2014/main" id="{7EDDF9F0-3308-40FD-842D-2BF2DB257DF9}"/>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5" name="Picture 14">
            <a:extLst>
              <a:ext uri="{FF2B5EF4-FFF2-40B4-BE49-F238E27FC236}">
                <a16:creationId xmlns:a16="http://schemas.microsoft.com/office/drawing/2014/main" id="{78E8C928-108F-4876-9EB0-65D6F3F47600}"/>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670284105"/>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 Content with Titles (projected)">
    <p:spTree>
      <p:nvGrpSpPr>
        <p:cNvPr id="1" name=""/>
        <p:cNvGrpSpPr/>
        <p:nvPr/>
      </p:nvGrpSpPr>
      <p:grpSpPr>
        <a:xfrm>
          <a:off x="0" y="0"/>
          <a:ext cx="0" cy="0"/>
          <a:chOff x="0" y="0"/>
          <a:chExt cx="0" cy="0"/>
        </a:xfrm>
      </p:grpSpPr>
      <p:sp>
        <p:nvSpPr>
          <p:cNvPr id="2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46"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3" name="Text Placeholder 20"/>
          <p:cNvSpPr>
            <a:spLocks noGrp="1"/>
          </p:cNvSpPr>
          <p:nvPr>
            <p:ph type="body" sz="quarter" idx="10" hasCustomPrompt="1"/>
          </p:nvPr>
        </p:nvSpPr>
        <p:spPr>
          <a:xfrm>
            <a:off x="3200400" y="1280159"/>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4" name="Text Placeholder 20"/>
          <p:cNvSpPr>
            <a:spLocks noGrp="1"/>
          </p:cNvSpPr>
          <p:nvPr>
            <p:ph type="body" sz="quarter" idx="39" hasCustomPrompt="1"/>
          </p:nvPr>
        </p:nvSpPr>
        <p:spPr>
          <a:xfrm>
            <a:off x="6126145" y="1276141"/>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9" name="Text Placeholder 20"/>
          <p:cNvSpPr>
            <a:spLocks noGrp="1"/>
          </p:cNvSpPr>
          <p:nvPr>
            <p:ph type="body" sz="quarter" idx="40" hasCustomPrompt="1"/>
          </p:nvPr>
        </p:nvSpPr>
        <p:spPr>
          <a:xfrm>
            <a:off x="3202075" y="3653244"/>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33" name="Text Placeholder 20"/>
          <p:cNvSpPr>
            <a:spLocks noGrp="1"/>
          </p:cNvSpPr>
          <p:nvPr>
            <p:ph type="body" sz="quarter" idx="42" hasCustomPrompt="1"/>
          </p:nvPr>
        </p:nvSpPr>
        <p:spPr>
          <a:xfrm>
            <a:off x="6127820" y="365760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38" name="Text Placeholder 20"/>
          <p:cNvSpPr>
            <a:spLocks noGrp="1"/>
          </p:cNvSpPr>
          <p:nvPr>
            <p:ph type="body" sz="quarter" idx="43" hasCustomPrompt="1"/>
          </p:nvPr>
        </p:nvSpPr>
        <p:spPr>
          <a:xfrm>
            <a:off x="274320" y="128016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49" name="Text Placeholder 20"/>
          <p:cNvSpPr>
            <a:spLocks noGrp="1"/>
          </p:cNvSpPr>
          <p:nvPr>
            <p:ph type="body" sz="quarter" idx="44" hasCustomPrompt="1"/>
          </p:nvPr>
        </p:nvSpPr>
        <p:spPr>
          <a:xfrm>
            <a:off x="269631" y="3657600"/>
            <a:ext cx="274320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8" name="Content Placeholder 2"/>
          <p:cNvSpPr>
            <a:spLocks noGrp="1"/>
          </p:cNvSpPr>
          <p:nvPr>
            <p:ph sz="quarter" idx="30" hasCustomPrompt="1"/>
          </p:nvPr>
        </p:nvSpPr>
        <p:spPr>
          <a:xfrm>
            <a:off x="274320" y="182880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60338">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tabLst/>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1" name="Content Placeholder 2"/>
          <p:cNvSpPr>
            <a:spLocks noGrp="1"/>
          </p:cNvSpPr>
          <p:nvPr>
            <p:ph sz="quarter" idx="33" hasCustomPrompt="1"/>
          </p:nvPr>
        </p:nvSpPr>
        <p:spPr>
          <a:xfrm>
            <a:off x="274320" y="4222305"/>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2" name="Content Placeholder 2"/>
          <p:cNvSpPr>
            <a:spLocks noGrp="1"/>
          </p:cNvSpPr>
          <p:nvPr>
            <p:ph sz="quarter" idx="45" hasCustomPrompt="1"/>
          </p:nvPr>
        </p:nvSpPr>
        <p:spPr>
          <a:xfrm>
            <a:off x="3200400" y="18313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9050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5" name="Content Placeholder 2"/>
          <p:cNvSpPr>
            <a:spLocks noGrp="1"/>
          </p:cNvSpPr>
          <p:nvPr>
            <p:ph sz="quarter" idx="46" hasCustomPrompt="1"/>
          </p:nvPr>
        </p:nvSpPr>
        <p:spPr>
          <a:xfrm>
            <a:off x="3200400" y="4224528"/>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619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333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6" name="Content Placeholder 2"/>
          <p:cNvSpPr>
            <a:spLocks noGrp="1"/>
          </p:cNvSpPr>
          <p:nvPr>
            <p:ph sz="quarter" idx="34" hasCustomPrompt="1"/>
          </p:nvPr>
        </p:nvSpPr>
        <p:spPr>
          <a:xfrm>
            <a:off x="6126480" y="18313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45" name="Content Placeholder 2"/>
          <p:cNvSpPr>
            <a:spLocks noGrp="1"/>
          </p:cNvSpPr>
          <p:nvPr>
            <p:ph sz="quarter" idx="37" hasCustomPrompt="1"/>
          </p:nvPr>
        </p:nvSpPr>
        <p:spPr>
          <a:xfrm>
            <a:off x="6126480" y="4224528"/>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SzPct val="110000"/>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SzPct val="110000"/>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04825"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5" name="Text Placeholder 3">
            <a:extLst>
              <a:ext uri="{FF2B5EF4-FFF2-40B4-BE49-F238E27FC236}">
                <a16:creationId xmlns:a16="http://schemas.microsoft.com/office/drawing/2014/main" id="{D868BF43-8C87-463D-8476-C60F0B33AF6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8" name="Picture 17">
            <a:extLst>
              <a:ext uri="{FF2B5EF4-FFF2-40B4-BE49-F238E27FC236}">
                <a16:creationId xmlns:a16="http://schemas.microsoft.com/office/drawing/2014/main" id="{7152511E-3E85-440E-90A0-C00D81E803DB}"/>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1882776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H Content :: Bottom with Titles (projected)">
    <p:spTree>
      <p:nvGrpSpPr>
        <p:cNvPr id="1" name=""/>
        <p:cNvGrpSpPr/>
        <p:nvPr/>
      </p:nvGrpSpPr>
      <p:grpSpPr>
        <a:xfrm>
          <a:off x="0" y="0"/>
          <a:ext cx="0" cy="0"/>
          <a:chOff x="0" y="0"/>
          <a:chExt cx="0" cy="0"/>
        </a:xfrm>
      </p:grpSpPr>
      <p:sp>
        <p:nvSpPr>
          <p:cNvPr id="8" name="Content Placeholder 2"/>
          <p:cNvSpPr>
            <a:spLocks noGrp="1"/>
          </p:cNvSpPr>
          <p:nvPr>
            <p:ph sz="quarter" idx="27" hasCustomPrompt="1"/>
          </p:nvPr>
        </p:nvSpPr>
        <p:spPr>
          <a:xfrm>
            <a:off x="274320" y="1280160"/>
            <a:ext cx="8595360" cy="2103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1" name="Content Placeholder 2"/>
          <p:cNvSpPr>
            <a:spLocks noGrp="1"/>
          </p:cNvSpPr>
          <p:nvPr>
            <p:ph sz="quarter" idx="28" hasCustomPrompt="1"/>
          </p:nvPr>
        </p:nvSpPr>
        <p:spPr>
          <a:xfrm>
            <a:off x="274320" y="4224528"/>
            <a:ext cx="8595360" cy="16459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8"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20"/>
          <p:cNvSpPr>
            <a:spLocks noGrp="1"/>
          </p:cNvSpPr>
          <p:nvPr>
            <p:ph type="body" sz="quarter" idx="44" hasCustomPrompt="1"/>
          </p:nvPr>
        </p:nvSpPr>
        <p:spPr>
          <a:xfrm>
            <a:off x="269631" y="3657600"/>
            <a:ext cx="85953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7" name="Text Placeholder 3">
            <a:extLst>
              <a:ext uri="{FF2B5EF4-FFF2-40B4-BE49-F238E27FC236}">
                <a16:creationId xmlns:a16="http://schemas.microsoft.com/office/drawing/2014/main" id="{1A4AA101-0CB8-45E9-A768-8E437E277859}"/>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9" name="Picture 8">
            <a:extLst>
              <a:ext uri="{FF2B5EF4-FFF2-40B4-BE49-F238E27FC236}">
                <a16:creationId xmlns:a16="http://schemas.microsoft.com/office/drawing/2014/main" id="{39F2A34F-511D-4083-84B4-D3B06CDA65FA}"/>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3740929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H Content :: Top with Titles (projected)">
    <p:spTree>
      <p:nvGrpSpPr>
        <p:cNvPr id="1" name=""/>
        <p:cNvGrpSpPr/>
        <p:nvPr/>
      </p:nvGrpSpPr>
      <p:grpSpPr>
        <a:xfrm>
          <a:off x="0" y="0"/>
          <a:ext cx="0" cy="0"/>
          <a:chOff x="0" y="0"/>
          <a:chExt cx="0" cy="0"/>
        </a:xfrm>
      </p:grpSpPr>
      <p:sp>
        <p:nvSpPr>
          <p:cNvPr id="8" name="Content Placeholder 2"/>
          <p:cNvSpPr>
            <a:spLocks noGrp="1"/>
          </p:cNvSpPr>
          <p:nvPr>
            <p:ph sz="quarter" idx="28" hasCustomPrompt="1"/>
          </p:nvPr>
        </p:nvSpPr>
        <p:spPr>
          <a:xfrm>
            <a:off x="274320" y="1828800"/>
            <a:ext cx="8595360" cy="16459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5" name="Content Placeholder 2"/>
          <p:cNvSpPr>
            <a:spLocks noGrp="1"/>
          </p:cNvSpPr>
          <p:nvPr>
            <p:ph sz="quarter" idx="30" hasCustomPrompt="1"/>
          </p:nvPr>
        </p:nvSpPr>
        <p:spPr>
          <a:xfrm>
            <a:off x="274320" y="3657600"/>
            <a:ext cx="8595360" cy="2103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6192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7"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9"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4" name="Text Placeholder 20"/>
          <p:cNvSpPr>
            <a:spLocks noGrp="1"/>
          </p:cNvSpPr>
          <p:nvPr>
            <p:ph type="body" sz="quarter" idx="43" hasCustomPrompt="1"/>
          </p:nvPr>
        </p:nvSpPr>
        <p:spPr>
          <a:xfrm>
            <a:off x="274320" y="1280160"/>
            <a:ext cx="85953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8" name="Text Placeholder 3">
            <a:extLst>
              <a:ext uri="{FF2B5EF4-FFF2-40B4-BE49-F238E27FC236}">
                <a16:creationId xmlns:a16="http://schemas.microsoft.com/office/drawing/2014/main" id="{A02A3BA1-C87A-45D0-85B4-CE3E221A81E2}"/>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9" name="Picture 8">
            <a:extLst>
              <a:ext uri="{FF2B5EF4-FFF2-40B4-BE49-F238E27FC236}">
                <a16:creationId xmlns:a16="http://schemas.microsoft.com/office/drawing/2014/main" id="{B9FBECE2-6DBB-45D8-A6C0-101E4B07F6AF}"/>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2131686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H Content with Titles (projected)">
    <p:spTree>
      <p:nvGrpSpPr>
        <p:cNvPr id="1" name=""/>
        <p:cNvGrpSpPr/>
        <p:nvPr/>
      </p:nvGrpSpPr>
      <p:grpSpPr>
        <a:xfrm>
          <a:off x="0" y="0"/>
          <a:ext cx="0" cy="0"/>
          <a:chOff x="0" y="0"/>
          <a:chExt cx="0" cy="0"/>
        </a:xfrm>
      </p:grpSpPr>
      <p:sp>
        <p:nvSpPr>
          <p:cNvPr id="19"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1"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7" name="Text Placeholder 20"/>
          <p:cNvSpPr>
            <a:spLocks noGrp="1"/>
          </p:cNvSpPr>
          <p:nvPr>
            <p:ph type="body" sz="quarter" idx="43" hasCustomPrompt="1"/>
          </p:nvPr>
        </p:nvSpPr>
        <p:spPr>
          <a:xfrm>
            <a:off x="274320" y="1280160"/>
            <a:ext cx="85953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8" name="Text Placeholder 20"/>
          <p:cNvSpPr>
            <a:spLocks noGrp="1"/>
          </p:cNvSpPr>
          <p:nvPr>
            <p:ph type="body" sz="quarter" idx="44" hasCustomPrompt="1"/>
          </p:nvPr>
        </p:nvSpPr>
        <p:spPr>
          <a:xfrm>
            <a:off x="269631" y="3657600"/>
            <a:ext cx="8595360" cy="54864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0" name="Content Placeholder 2"/>
          <p:cNvSpPr>
            <a:spLocks noGrp="1"/>
          </p:cNvSpPr>
          <p:nvPr>
            <p:ph sz="quarter" idx="28" hasCustomPrompt="1"/>
          </p:nvPr>
        </p:nvSpPr>
        <p:spPr>
          <a:xfrm>
            <a:off x="274320" y="1828800"/>
            <a:ext cx="8595360" cy="16459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143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2" name="Content Placeholder 2"/>
          <p:cNvSpPr>
            <a:spLocks noGrp="1"/>
          </p:cNvSpPr>
          <p:nvPr>
            <p:ph sz="quarter" idx="45" hasCustomPrompt="1"/>
          </p:nvPr>
        </p:nvSpPr>
        <p:spPr>
          <a:xfrm>
            <a:off x="274320" y="4224528"/>
            <a:ext cx="8595360" cy="16459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3pPr>
            <a:lvl4pPr marL="342900" indent="-171450">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4pPr>
            <a:lvl5pPr marL="523875" indent="-180975">
              <a:lnSpc>
                <a:spcPct val="100000"/>
              </a:lnSpc>
              <a:spcBef>
                <a:spcPts val="0"/>
              </a:spcBef>
              <a:spcAft>
                <a:spcPts val="300"/>
              </a:spcAft>
              <a:buClr>
                <a:schemeClr val="accent4"/>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5" name="Text Placeholder 3">
            <a:extLst>
              <a:ext uri="{FF2B5EF4-FFF2-40B4-BE49-F238E27FC236}">
                <a16:creationId xmlns:a16="http://schemas.microsoft.com/office/drawing/2014/main" id="{335F463F-8ABC-4801-BFBE-190A094A510B}"/>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0" name="Picture 9">
            <a:extLst>
              <a:ext uri="{FF2B5EF4-FFF2-40B4-BE49-F238E27FC236}">
                <a16:creationId xmlns:a16="http://schemas.microsoft.com/office/drawing/2014/main" id="{9FC86874-C09A-43FD-9787-26B0ACCA7E0E}"/>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3254161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Table medium (print)">
    <p:spTree>
      <p:nvGrpSpPr>
        <p:cNvPr id="1" name=""/>
        <p:cNvGrpSpPr/>
        <p:nvPr/>
      </p:nvGrpSpPr>
      <p:grpSpPr>
        <a:xfrm>
          <a:off x="0" y="0"/>
          <a:ext cx="0" cy="0"/>
          <a:chOff x="0" y="0"/>
          <a:chExt cx="0" cy="0"/>
        </a:xfrm>
      </p:grpSpPr>
      <p:sp>
        <p:nvSpPr>
          <p:cNvPr id="8" name="Text Placeholder 20"/>
          <p:cNvSpPr>
            <a:spLocks noGrp="1"/>
          </p:cNvSpPr>
          <p:nvPr>
            <p:ph type="body" sz="quarter" idx="10" hasCustomPrompt="1"/>
          </p:nvPr>
        </p:nvSpPr>
        <p:spPr>
          <a:xfrm>
            <a:off x="274320" y="1280160"/>
            <a:ext cx="411480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3" name="Table Placeholder 2"/>
          <p:cNvSpPr>
            <a:spLocks noGrp="1"/>
          </p:cNvSpPr>
          <p:nvPr>
            <p:ph type="tbl" sz="quarter" idx="24"/>
          </p:nvPr>
        </p:nvSpPr>
        <p:spPr>
          <a:xfrm>
            <a:off x="274320" y="1737360"/>
            <a:ext cx="4114800" cy="3976687"/>
          </a:xfrm>
          <a:prstGeom prst="rect">
            <a:avLst/>
          </a:prstGeom>
        </p:spPr>
        <p:txBody>
          <a:bodyPr lIns="0" tIns="0" rIns="0" bIns="0"/>
          <a:lstStyle>
            <a:lvl1pPr marL="0" indent="0">
              <a:buNone/>
              <a:defRPr sz="1000"/>
            </a:lvl1pPr>
          </a:lstStyle>
          <a:p>
            <a:endParaRPr lang="en-US"/>
          </a:p>
        </p:txBody>
      </p:sp>
      <p:sp>
        <p:nvSpPr>
          <p:cNvPr id="11" name="Table Placeholder 2"/>
          <p:cNvSpPr>
            <a:spLocks noGrp="1"/>
          </p:cNvSpPr>
          <p:nvPr>
            <p:ph type="tbl" sz="quarter" idx="25"/>
          </p:nvPr>
        </p:nvSpPr>
        <p:spPr>
          <a:xfrm>
            <a:off x="4754880" y="1737360"/>
            <a:ext cx="4114800" cy="3976687"/>
          </a:xfrm>
          <a:prstGeom prst="rect">
            <a:avLst/>
          </a:prstGeom>
        </p:spPr>
        <p:txBody>
          <a:bodyPr lIns="0" tIns="0" rIns="0" bIns="0"/>
          <a:lstStyle>
            <a:lvl1pPr marL="0" indent="0">
              <a:buNone/>
              <a:defRPr sz="1000"/>
            </a:lvl1pPr>
          </a:lstStyle>
          <a:p>
            <a:endParaRPr lang="en-US"/>
          </a:p>
        </p:txBody>
      </p:sp>
      <p:sp>
        <p:nvSpPr>
          <p:cNvPr id="13"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1"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20" name="Text Placeholder 3">
            <a:extLst>
              <a:ext uri="{FF2B5EF4-FFF2-40B4-BE49-F238E27FC236}">
                <a16:creationId xmlns:a16="http://schemas.microsoft.com/office/drawing/2014/main" id="{5C59167A-C6AC-4381-AC95-307157CA8EAF}"/>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9" name="Picture 8">
            <a:extLst>
              <a:ext uri="{FF2B5EF4-FFF2-40B4-BE49-F238E27FC236}">
                <a16:creationId xmlns:a16="http://schemas.microsoft.com/office/drawing/2014/main" id="{ADCDBE25-EF2D-41DE-B9F1-1DF0C7F43174}"/>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3465018875"/>
      </p:ext>
    </p:extLst>
  </p:cSld>
  <p:clrMapOvr>
    <a:masterClrMapping/>
  </p:clrMapOvr>
  <p:extLst>
    <p:ext uri="{DCECCB84-F9BA-43D5-87BE-67443E8EF086}">
      <p15:sldGuideLst xmlns:p15="http://schemas.microsoft.com/office/powerpoint/2012/main">
        <p15:guide id="1" orient="horz" pos="410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Table w/subhead (print)">
    <p:spTree>
      <p:nvGrpSpPr>
        <p:cNvPr id="1" name=""/>
        <p:cNvGrpSpPr/>
        <p:nvPr/>
      </p:nvGrpSpPr>
      <p:grpSpPr>
        <a:xfrm>
          <a:off x="0" y="0"/>
          <a:ext cx="0" cy="0"/>
          <a:chOff x="0" y="0"/>
          <a:chExt cx="0" cy="0"/>
        </a:xfrm>
      </p:grpSpPr>
      <p:sp>
        <p:nvSpPr>
          <p:cNvPr id="3" name="Table Placeholder 2"/>
          <p:cNvSpPr>
            <a:spLocks noGrp="1"/>
          </p:cNvSpPr>
          <p:nvPr>
            <p:ph type="tbl" sz="quarter" idx="16"/>
          </p:nvPr>
        </p:nvSpPr>
        <p:spPr>
          <a:xfrm>
            <a:off x="274320" y="1828800"/>
            <a:ext cx="4114800" cy="2281797"/>
          </a:xfrm>
          <a:prstGeom prst="rect">
            <a:avLst/>
          </a:prstGeom>
        </p:spPr>
        <p:txBody>
          <a:bodyPr lIns="0" tIns="0" rIns="0" bIns="0" rtlCol="0"/>
          <a:lstStyle>
            <a:lvl1pPr marL="0" indent="0">
              <a:buNone/>
              <a:defRPr sz="1000"/>
            </a:lvl1pPr>
          </a:lstStyle>
          <a:p>
            <a:pPr lvl="0"/>
            <a:endParaRPr lang="en-US" noProof="0"/>
          </a:p>
        </p:txBody>
      </p:sp>
      <p:sp>
        <p:nvSpPr>
          <p:cNvPr id="20" name="Table Placeholder 2"/>
          <p:cNvSpPr>
            <a:spLocks noGrp="1"/>
          </p:cNvSpPr>
          <p:nvPr>
            <p:ph type="tbl" sz="quarter" idx="17"/>
          </p:nvPr>
        </p:nvSpPr>
        <p:spPr>
          <a:xfrm>
            <a:off x="4754880" y="1828800"/>
            <a:ext cx="4114800" cy="2281797"/>
          </a:xfrm>
          <a:prstGeom prst="rect">
            <a:avLst/>
          </a:prstGeom>
        </p:spPr>
        <p:txBody>
          <a:bodyPr lIns="0" tIns="0" rIns="0" bIns="0" rtlCol="0"/>
          <a:lstStyle>
            <a:lvl1pPr marL="0" indent="0">
              <a:buNone/>
              <a:defRPr sz="1000"/>
            </a:lvl1pPr>
          </a:lstStyle>
          <a:p>
            <a:pPr lvl="0"/>
            <a:endParaRPr lang="en-US" noProof="0"/>
          </a:p>
        </p:txBody>
      </p:sp>
      <p:sp>
        <p:nvSpPr>
          <p:cNvPr id="10" name="Text Placeholder 20"/>
          <p:cNvSpPr>
            <a:spLocks noGrp="1"/>
          </p:cNvSpPr>
          <p:nvPr>
            <p:ph type="body" sz="quarter" idx="19" hasCustomPrompt="1"/>
          </p:nvPr>
        </p:nvSpPr>
        <p:spPr>
          <a:xfrm>
            <a:off x="274320" y="1691640"/>
            <a:ext cx="4114800" cy="135784"/>
          </a:xfrm>
          <a:prstGeom prst="rect">
            <a:avLst/>
          </a:prstGeom>
        </p:spPr>
        <p:txBody>
          <a:bodyPr lIns="0" tIns="0" rIns="0" bIns="0"/>
          <a:lstStyle>
            <a:lvl1pPr marL="0" indent="0">
              <a:lnSpc>
                <a:spcPts val="1059"/>
              </a:lnSpc>
              <a:spcAft>
                <a:spcPts val="0"/>
              </a:spcAft>
              <a:buNone/>
              <a:defRPr sz="1000" b="1" baseline="0">
                <a:solidFill>
                  <a:schemeClr val="accent1"/>
                </a:solidFill>
                <a:latin typeface="Arial" panose="020B0604020202020204" pitchFamily="34" charset="0"/>
                <a:cs typeface="Arial" panose="020B0604020202020204" pitchFamily="34" charset="0"/>
              </a:defRPr>
            </a:lvl1pPr>
          </a:lstStyle>
          <a:p>
            <a:pPr lvl="0"/>
            <a:r>
              <a:rPr lang="en-US"/>
              <a:t>Chart/Table Subhead</a:t>
            </a:r>
          </a:p>
        </p:txBody>
      </p:sp>
      <p:sp>
        <p:nvSpPr>
          <p:cNvPr id="14"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5" name="Text Placeholder 20"/>
          <p:cNvSpPr>
            <a:spLocks noGrp="1"/>
          </p:cNvSpPr>
          <p:nvPr>
            <p:ph type="body" sz="quarter" idx="10" hasCustomPrompt="1"/>
          </p:nvPr>
        </p:nvSpPr>
        <p:spPr>
          <a:xfrm>
            <a:off x="274320" y="1280160"/>
            <a:ext cx="4114800"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2"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21" name="Text Placeholder 3">
            <a:extLst>
              <a:ext uri="{FF2B5EF4-FFF2-40B4-BE49-F238E27FC236}">
                <a16:creationId xmlns:a16="http://schemas.microsoft.com/office/drawing/2014/main" id="{C7FE4125-FFDF-4E94-BA3E-51AFBC41A6CB}"/>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1" name="Picture 10">
            <a:extLst>
              <a:ext uri="{FF2B5EF4-FFF2-40B4-BE49-F238E27FC236}">
                <a16:creationId xmlns:a16="http://schemas.microsoft.com/office/drawing/2014/main" id="{6A268CB4-F4AD-452F-A7A4-2893B5DDA1CB}"/>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7108564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2 Table (print)">
    <p:spTree>
      <p:nvGrpSpPr>
        <p:cNvPr id="1" name=""/>
        <p:cNvGrpSpPr/>
        <p:nvPr/>
      </p:nvGrpSpPr>
      <p:grpSpPr>
        <a:xfrm>
          <a:off x="0" y="0"/>
          <a:ext cx="0" cy="0"/>
          <a:chOff x="0" y="0"/>
          <a:chExt cx="0" cy="0"/>
        </a:xfrm>
      </p:grpSpPr>
      <p:sp>
        <p:nvSpPr>
          <p:cNvPr id="22" name="Table Placeholder 2"/>
          <p:cNvSpPr>
            <a:spLocks noGrp="1"/>
          </p:cNvSpPr>
          <p:nvPr>
            <p:ph type="tbl" sz="quarter" idx="19"/>
          </p:nvPr>
        </p:nvSpPr>
        <p:spPr>
          <a:xfrm>
            <a:off x="274319" y="3886560"/>
            <a:ext cx="2834640" cy="564776"/>
          </a:xfrm>
          <a:prstGeom prst="rect">
            <a:avLst/>
          </a:prstGeom>
        </p:spPr>
        <p:txBody>
          <a:bodyPr lIns="0" tIns="0" rIns="0" bIns="0" rtlCol="0"/>
          <a:lstStyle>
            <a:lvl1pPr marL="0" indent="0">
              <a:buNone/>
              <a:defRPr sz="1000"/>
            </a:lvl1pPr>
          </a:lstStyle>
          <a:p>
            <a:pPr lvl="0"/>
            <a:endParaRPr lang="en-US" noProof="0"/>
          </a:p>
        </p:txBody>
      </p:sp>
      <p:sp>
        <p:nvSpPr>
          <p:cNvPr id="21" name="Table Placeholder 2"/>
          <p:cNvSpPr>
            <a:spLocks noGrp="1"/>
          </p:cNvSpPr>
          <p:nvPr>
            <p:ph type="tbl" sz="quarter" idx="18"/>
          </p:nvPr>
        </p:nvSpPr>
        <p:spPr>
          <a:xfrm>
            <a:off x="274319" y="2423280"/>
            <a:ext cx="2834640" cy="564776"/>
          </a:xfrm>
          <a:prstGeom prst="rect">
            <a:avLst/>
          </a:prstGeom>
        </p:spPr>
        <p:txBody>
          <a:bodyPr lIns="0" tIns="0" rIns="0" bIns="0" rtlCol="0"/>
          <a:lstStyle>
            <a:lvl1pPr marL="0" indent="0">
              <a:buNone/>
              <a:defRPr sz="1000"/>
            </a:lvl1pPr>
          </a:lstStyle>
          <a:p>
            <a:pPr lvl="0"/>
            <a:endParaRPr lang="en-US" noProof="0"/>
          </a:p>
        </p:txBody>
      </p:sp>
      <p:sp>
        <p:nvSpPr>
          <p:cNvPr id="3" name="Table Placeholder 2"/>
          <p:cNvSpPr>
            <a:spLocks noGrp="1"/>
          </p:cNvSpPr>
          <p:nvPr>
            <p:ph type="tbl" sz="quarter" idx="16"/>
          </p:nvPr>
        </p:nvSpPr>
        <p:spPr>
          <a:xfrm>
            <a:off x="274319" y="1691640"/>
            <a:ext cx="2834640" cy="564776"/>
          </a:xfrm>
          <a:prstGeom prst="rect">
            <a:avLst/>
          </a:prstGeom>
        </p:spPr>
        <p:txBody>
          <a:bodyPr lIns="0" tIns="0" rIns="0" bIns="0" rtlCol="0"/>
          <a:lstStyle>
            <a:lvl1pPr marL="0" indent="0">
              <a:buNone/>
              <a:defRPr sz="1000"/>
            </a:lvl1pPr>
          </a:lstStyle>
          <a:p>
            <a:pPr lvl="0"/>
            <a:endParaRPr lang="en-US" noProof="0"/>
          </a:p>
        </p:txBody>
      </p:sp>
      <p:sp>
        <p:nvSpPr>
          <p:cNvPr id="20" name="Table Placeholder 2"/>
          <p:cNvSpPr>
            <a:spLocks noGrp="1"/>
          </p:cNvSpPr>
          <p:nvPr>
            <p:ph type="tbl" sz="quarter" idx="17"/>
          </p:nvPr>
        </p:nvSpPr>
        <p:spPr>
          <a:xfrm>
            <a:off x="4655126" y="1691640"/>
            <a:ext cx="2834640" cy="968188"/>
          </a:xfrm>
          <a:prstGeom prst="rect">
            <a:avLst/>
          </a:prstGeom>
        </p:spPr>
        <p:txBody>
          <a:bodyPr lIns="0" tIns="0" rIns="0" bIns="0" rtlCol="0"/>
          <a:lstStyle>
            <a:lvl1pPr marL="0" indent="0">
              <a:buNone/>
              <a:defRPr sz="1000"/>
            </a:lvl1pPr>
          </a:lstStyle>
          <a:p>
            <a:pPr lvl="0"/>
            <a:endParaRPr lang="en-US" noProof="0"/>
          </a:p>
        </p:txBody>
      </p:sp>
      <p:sp>
        <p:nvSpPr>
          <p:cNvPr id="23" name="Table Placeholder 2"/>
          <p:cNvSpPr>
            <a:spLocks noGrp="1"/>
          </p:cNvSpPr>
          <p:nvPr>
            <p:ph type="tbl" sz="quarter" idx="20"/>
          </p:nvPr>
        </p:nvSpPr>
        <p:spPr>
          <a:xfrm>
            <a:off x="274319" y="3154920"/>
            <a:ext cx="2834640" cy="564776"/>
          </a:xfrm>
          <a:prstGeom prst="rect">
            <a:avLst/>
          </a:prstGeom>
        </p:spPr>
        <p:txBody>
          <a:bodyPr lIns="0" tIns="0" rIns="0" bIns="0" rtlCol="0"/>
          <a:lstStyle>
            <a:lvl1pPr marL="0" indent="0">
              <a:buNone/>
              <a:defRPr sz="1000"/>
            </a:lvl1pPr>
          </a:lstStyle>
          <a:p>
            <a:pPr lvl="0"/>
            <a:endParaRPr lang="en-US" noProof="0"/>
          </a:p>
        </p:txBody>
      </p:sp>
      <p:sp>
        <p:nvSpPr>
          <p:cNvPr id="25" name="Table Placeholder 2"/>
          <p:cNvSpPr>
            <a:spLocks noGrp="1"/>
          </p:cNvSpPr>
          <p:nvPr>
            <p:ph type="tbl" sz="quarter" idx="21"/>
          </p:nvPr>
        </p:nvSpPr>
        <p:spPr>
          <a:xfrm>
            <a:off x="4655126" y="3083430"/>
            <a:ext cx="2834640" cy="1371600"/>
          </a:xfrm>
          <a:prstGeom prst="rect">
            <a:avLst/>
          </a:prstGeom>
        </p:spPr>
        <p:txBody>
          <a:bodyPr lIns="0" tIns="0" rIns="0" bIns="0" rtlCol="0"/>
          <a:lstStyle>
            <a:lvl1pPr marL="0" indent="0">
              <a:buNone/>
              <a:defRPr sz="1000"/>
            </a:lvl1pPr>
          </a:lstStyle>
          <a:p>
            <a:pPr lvl="0"/>
            <a:endParaRPr lang="en-US" noProof="0"/>
          </a:p>
        </p:txBody>
      </p:sp>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8" name="Text Placeholder 20"/>
          <p:cNvSpPr>
            <a:spLocks noGrp="1"/>
          </p:cNvSpPr>
          <p:nvPr>
            <p:ph type="body" sz="quarter" idx="10" hasCustomPrompt="1"/>
          </p:nvPr>
        </p:nvSpPr>
        <p:spPr>
          <a:xfrm>
            <a:off x="274320" y="1280160"/>
            <a:ext cx="4073236"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29"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28" name="Text Placeholder 3">
            <a:extLst>
              <a:ext uri="{FF2B5EF4-FFF2-40B4-BE49-F238E27FC236}">
                <a16:creationId xmlns:a16="http://schemas.microsoft.com/office/drawing/2014/main" id="{6C6AF06F-9340-40AE-9E17-69D89C6BDDC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3" name="Picture 12">
            <a:extLst>
              <a:ext uri="{FF2B5EF4-FFF2-40B4-BE49-F238E27FC236}">
                <a16:creationId xmlns:a16="http://schemas.microsoft.com/office/drawing/2014/main" id="{13815AC0-F4CD-4712-A6CC-5CF1DBE5573D}"/>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2124231383"/>
      </p:ext>
    </p:extLst>
  </p:cSld>
  <p:clrMapOvr>
    <a:masterClrMapping/>
  </p:clrMapOvr>
  <p:extLst>
    <p:ext uri="{DCECCB84-F9BA-43D5-87BE-67443E8EF086}">
      <p15:sldGuideLst xmlns:p15="http://schemas.microsoft.com/office/powerpoint/2012/main">
        <p15:guide id="1" orient="horz" pos="280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2 Table (print)">
    <p:spTree>
      <p:nvGrpSpPr>
        <p:cNvPr id="1" name=""/>
        <p:cNvGrpSpPr/>
        <p:nvPr/>
      </p:nvGrpSpPr>
      <p:grpSpPr>
        <a:xfrm>
          <a:off x="0" y="0"/>
          <a:ext cx="0" cy="0"/>
          <a:chOff x="0" y="0"/>
          <a:chExt cx="0" cy="0"/>
        </a:xfrm>
      </p:grpSpPr>
      <p:sp>
        <p:nvSpPr>
          <p:cNvPr id="22" name="Table Placeholder 2"/>
          <p:cNvSpPr>
            <a:spLocks noGrp="1"/>
          </p:cNvSpPr>
          <p:nvPr>
            <p:ph type="tbl" sz="quarter" idx="19"/>
          </p:nvPr>
        </p:nvSpPr>
        <p:spPr>
          <a:xfrm>
            <a:off x="274320" y="4085868"/>
            <a:ext cx="4114800" cy="564776"/>
          </a:xfrm>
          <a:prstGeom prst="rect">
            <a:avLst/>
          </a:prstGeom>
        </p:spPr>
        <p:txBody>
          <a:bodyPr lIns="0" tIns="0" rIns="0" bIns="0" rtlCol="0"/>
          <a:lstStyle>
            <a:lvl1pPr marL="0" indent="0">
              <a:buNone/>
              <a:defRPr sz="1000"/>
            </a:lvl1pPr>
          </a:lstStyle>
          <a:p>
            <a:pPr lvl="0"/>
            <a:endParaRPr lang="en-US" noProof="0"/>
          </a:p>
        </p:txBody>
      </p:sp>
      <p:sp>
        <p:nvSpPr>
          <p:cNvPr id="21" name="Table Placeholder 2"/>
          <p:cNvSpPr>
            <a:spLocks noGrp="1"/>
          </p:cNvSpPr>
          <p:nvPr>
            <p:ph type="tbl" sz="quarter" idx="18"/>
          </p:nvPr>
        </p:nvSpPr>
        <p:spPr>
          <a:xfrm>
            <a:off x="274320" y="2624299"/>
            <a:ext cx="4114800" cy="564776"/>
          </a:xfrm>
          <a:prstGeom prst="rect">
            <a:avLst/>
          </a:prstGeom>
        </p:spPr>
        <p:txBody>
          <a:bodyPr lIns="0" tIns="0" rIns="0" bIns="0" rtlCol="0"/>
          <a:lstStyle>
            <a:lvl1pPr marL="0" indent="0">
              <a:buNone/>
              <a:defRPr sz="1000"/>
            </a:lvl1pPr>
          </a:lstStyle>
          <a:p>
            <a:pPr lvl="0"/>
            <a:endParaRPr lang="en-US" noProof="0"/>
          </a:p>
        </p:txBody>
      </p:sp>
      <p:sp>
        <p:nvSpPr>
          <p:cNvPr id="3" name="Table Placeholder 2"/>
          <p:cNvSpPr>
            <a:spLocks noGrp="1"/>
          </p:cNvSpPr>
          <p:nvPr>
            <p:ph type="tbl" sz="quarter" idx="16"/>
          </p:nvPr>
        </p:nvSpPr>
        <p:spPr>
          <a:xfrm>
            <a:off x="274320" y="1892808"/>
            <a:ext cx="4114800" cy="564776"/>
          </a:xfrm>
          <a:prstGeom prst="rect">
            <a:avLst/>
          </a:prstGeom>
        </p:spPr>
        <p:txBody>
          <a:bodyPr lIns="0" tIns="0" rIns="0" bIns="0" rtlCol="0"/>
          <a:lstStyle>
            <a:lvl1pPr marL="0" indent="0">
              <a:buNone/>
              <a:defRPr sz="1000"/>
            </a:lvl1pPr>
          </a:lstStyle>
          <a:p>
            <a:pPr lvl="0"/>
            <a:endParaRPr lang="en-US" noProof="0"/>
          </a:p>
        </p:txBody>
      </p:sp>
      <p:sp>
        <p:nvSpPr>
          <p:cNvPr id="20" name="Table Placeholder 2"/>
          <p:cNvSpPr>
            <a:spLocks noGrp="1"/>
          </p:cNvSpPr>
          <p:nvPr>
            <p:ph type="tbl" sz="quarter" idx="17"/>
          </p:nvPr>
        </p:nvSpPr>
        <p:spPr>
          <a:xfrm>
            <a:off x="4754880" y="1893515"/>
            <a:ext cx="4114800" cy="943984"/>
          </a:xfrm>
          <a:prstGeom prst="rect">
            <a:avLst/>
          </a:prstGeom>
        </p:spPr>
        <p:txBody>
          <a:bodyPr lIns="0" tIns="0" rIns="0" bIns="0" rtlCol="0"/>
          <a:lstStyle>
            <a:lvl1pPr marL="0" indent="0">
              <a:buNone/>
              <a:defRPr sz="1000"/>
            </a:lvl1pPr>
          </a:lstStyle>
          <a:p>
            <a:pPr lvl="0"/>
            <a:endParaRPr lang="en-US" noProof="0"/>
          </a:p>
        </p:txBody>
      </p:sp>
      <p:sp>
        <p:nvSpPr>
          <p:cNvPr id="23" name="Table Placeholder 2"/>
          <p:cNvSpPr>
            <a:spLocks noGrp="1"/>
          </p:cNvSpPr>
          <p:nvPr>
            <p:ph type="tbl" sz="quarter" idx="20"/>
          </p:nvPr>
        </p:nvSpPr>
        <p:spPr>
          <a:xfrm>
            <a:off x="274320" y="3355083"/>
            <a:ext cx="4114800" cy="564776"/>
          </a:xfrm>
          <a:prstGeom prst="rect">
            <a:avLst/>
          </a:prstGeom>
        </p:spPr>
        <p:txBody>
          <a:bodyPr lIns="0" tIns="0" rIns="0" bIns="0" rtlCol="0"/>
          <a:lstStyle>
            <a:lvl1pPr marL="0" indent="0">
              <a:buNone/>
              <a:defRPr sz="1000"/>
            </a:lvl1pPr>
          </a:lstStyle>
          <a:p>
            <a:pPr lvl="0"/>
            <a:endParaRPr lang="en-US" noProof="0"/>
          </a:p>
        </p:txBody>
      </p:sp>
      <p:sp>
        <p:nvSpPr>
          <p:cNvPr id="25" name="Table Placeholder 2"/>
          <p:cNvSpPr>
            <a:spLocks noGrp="1"/>
          </p:cNvSpPr>
          <p:nvPr>
            <p:ph type="tbl" sz="quarter" idx="21"/>
          </p:nvPr>
        </p:nvSpPr>
        <p:spPr>
          <a:xfrm>
            <a:off x="4754880" y="3364988"/>
            <a:ext cx="4114800" cy="1290918"/>
          </a:xfrm>
          <a:prstGeom prst="rect">
            <a:avLst/>
          </a:prstGeom>
        </p:spPr>
        <p:txBody>
          <a:bodyPr lIns="0" tIns="0" rIns="0" bIns="0" rtlCol="0"/>
          <a:lstStyle>
            <a:lvl1pPr marL="0" indent="0">
              <a:buNone/>
              <a:defRPr sz="1000"/>
            </a:lvl1pPr>
          </a:lstStyle>
          <a:p>
            <a:pPr lvl="0"/>
            <a:endParaRPr lang="en-US" noProof="0"/>
          </a:p>
        </p:txBody>
      </p:sp>
      <p:sp>
        <p:nvSpPr>
          <p:cNvPr id="16"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9"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28" name="Text Placeholder 20"/>
          <p:cNvSpPr>
            <a:spLocks noGrp="1"/>
          </p:cNvSpPr>
          <p:nvPr>
            <p:ph type="body" sz="quarter" idx="10" hasCustomPrompt="1"/>
          </p:nvPr>
        </p:nvSpPr>
        <p:spPr>
          <a:xfrm>
            <a:off x="274320" y="1280160"/>
            <a:ext cx="4073236" cy="548640"/>
          </a:xfrm>
          <a:prstGeom prst="rect">
            <a:avLst/>
          </a:prstGeom>
        </p:spPr>
        <p:txBody>
          <a:bodyPr lIns="0" tIns="0" rIns="0" bIns="0"/>
          <a:lstStyle>
            <a:lvl1pPr marL="0" indent="0">
              <a:lnSpc>
                <a:spcPct val="100000"/>
              </a:lnSpc>
              <a:spcBef>
                <a:spcPts val="240"/>
              </a:spcBef>
              <a:spcAft>
                <a:spcPts val="0"/>
              </a:spcAft>
              <a:buNone/>
              <a:defRPr sz="1200" b="1">
                <a:solidFill>
                  <a:schemeClr val="tx1"/>
                </a:solidFill>
                <a:latin typeface="Arial" panose="020B0604020202020204" pitchFamily="34" charset="0"/>
                <a:cs typeface="Arial" panose="020B0604020202020204" pitchFamily="34" charset="0"/>
              </a:defRPr>
            </a:lvl1pPr>
            <a:lvl2pPr marL="0" indent="0">
              <a:lnSpc>
                <a:spcPct val="100000"/>
              </a:lnSpc>
              <a:spcBef>
                <a:spcPts val="240"/>
              </a:spcBef>
              <a:spcAft>
                <a:spcPts val="0"/>
              </a:spcAft>
              <a:buFontTx/>
              <a:buNone/>
              <a:defRPr sz="1000"/>
            </a:lvl2pPr>
          </a:lstStyle>
          <a:p>
            <a:pPr lvl="0"/>
            <a:r>
              <a:rPr lang="en-US"/>
              <a:t>Chart/Table Head</a:t>
            </a:r>
          </a:p>
          <a:p>
            <a:pPr lvl="1"/>
            <a:r>
              <a:rPr lang="en-US"/>
              <a:t>Date</a:t>
            </a:r>
          </a:p>
        </p:txBody>
      </p:sp>
      <p:sp>
        <p:nvSpPr>
          <p:cNvPr id="18" name="Text Placeholder 3">
            <a:extLst>
              <a:ext uri="{FF2B5EF4-FFF2-40B4-BE49-F238E27FC236}">
                <a16:creationId xmlns:a16="http://schemas.microsoft.com/office/drawing/2014/main" id="{03B7D464-6BB9-4294-A239-1241F944ACF3}"/>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3" name="Picture 12">
            <a:extLst>
              <a:ext uri="{FF2B5EF4-FFF2-40B4-BE49-F238E27FC236}">
                <a16:creationId xmlns:a16="http://schemas.microsoft.com/office/drawing/2014/main" id="{86515221-20C6-4E54-8EB3-20566E2C3DF2}"/>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3467339113"/>
      </p:ext>
    </p:extLst>
  </p:cSld>
  <p:clrMapOvr>
    <a:masterClrMapping/>
  </p:clrMapOvr>
  <p:extLst>
    <p:ext uri="{DCECCB84-F9BA-43D5-87BE-67443E8EF086}">
      <p15:sldGuideLst xmlns:p15="http://schemas.microsoft.com/office/powerpoint/2012/main">
        <p15:guide id="1" orient="horz" pos="280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OC option (print)">
    <p:spTree>
      <p:nvGrpSpPr>
        <p:cNvPr id="1" name=""/>
        <p:cNvGrpSpPr/>
        <p:nvPr/>
      </p:nvGrpSpPr>
      <p:grpSpPr>
        <a:xfrm>
          <a:off x="0" y="0"/>
          <a:ext cx="0" cy="0"/>
          <a:chOff x="0" y="0"/>
          <a:chExt cx="0" cy="0"/>
        </a:xfrm>
      </p:grpSpPr>
      <p:sp>
        <p:nvSpPr>
          <p:cNvPr id="3" name="Table Placeholder 2"/>
          <p:cNvSpPr>
            <a:spLocks noGrp="1"/>
          </p:cNvSpPr>
          <p:nvPr>
            <p:ph type="tbl" sz="quarter" idx="27"/>
          </p:nvPr>
        </p:nvSpPr>
        <p:spPr>
          <a:xfrm>
            <a:off x="274320" y="1280160"/>
            <a:ext cx="7285038" cy="1938528"/>
          </a:xfrm>
          <a:prstGeom prst="rect">
            <a:avLst/>
          </a:prstGeom>
        </p:spPr>
        <p:txBody>
          <a:bodyPr lIns="0" tIns="0" rIns="0" bIns="0"/>
          <a:lstStyle>
            <a:lvl1pPr marL="0" indent="0">
              <a:buNone/>
              <a:defRPr sz="1200"/>
            </a:lvl1pPr>
          </a:lstStyle>
          <a:p>
            <a:endParaRPr lang="en-US"/>
          </a:p>
        </p:txBody>
      </p:sp>
      <p:sp>
        <p:nvSpPr>
          <p:cNvPr id="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8"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7" name="Text Placeholder 3">
            <a:extLst>
              <a:ext uri="{FF2B5EF4-FFF2-40B4-BE49-F238E27FC236}">
                <a16:creationId xmlns:a16="http://schemas.microsoft.com/office/drawing/2014/main" id="{96DC956C-69EF-4D19-A4DE-06D090BCF7EE}"/>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rgbClr val="188CAB"/>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7" name="Picture 6">
            <a:extLst>
              <a:ext uri="{FF2B5EF4-FFF2-40B4-BE49-F238E27FC236}">
                <a16:creationId xmlns:a16="http://schemas.microsoft.com/office/drawing/2014/main" id="{F27A3AB6-52F3-49B1-85D9-A09766B8BE1F}"/>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1842819506"/>
      </p:ext>
    </p:extLst>
  </p:cSld>
  <p:clrMapOvr>
    <a:masterClrMapping/>
  </p:clrMapOvr>
  <p:extLst>
    <p:ext uri="{DCECCB84-F9BA-43D5-87BE-67443E8EF086}">
      <p15:sldGuideLst xmlns:p15="http://schemas.microsoft.com/office/powerpoint/2012/main">
        <p15:guide id="0" orient="horz" pos="4207">
          <p15:clr>
            <a:srgbClr val="FBAE40"/>
          </p15:clr>
        </p15:guide>
        <p15:guide id="1" orient="horz" pos="2424">
          <p15:clr>
            <a:srgbClr val="FBAE40"/>
          </p15:clr>
        </p15:guide>
        <p15:guide id="2" orient="horz" pos="1272">
          <p15:clr>
            <a:srgbClr val="FBAE40"/>
          </p15:clr>
        </p15:guide>
        <p15:guide id="3" orient="horz" pos="312">
          <p15:clr>
            <a:srgbClr val="FBAE40"/>
          </p15:clr>
        </p15:guide>
        <p15:guide id="4" pos="16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Management Profile-multiple (print)">
    <p:spTree>
      <p:nvGrpSpPr>
        <p:cNvPr id="1" name=""/>
        <p:cNvGrpSpPr/>
        <p:nvPr/>
      </p:nvGrpSpPr>
      <p:grpSpPr>
        <a:xfrm>
          <a:off x="0" y="0"/>
          <a:ext cx="0" cy="0"/>
          <a:chOff x="0" y="0"/>
          <a:chExt cx="0" cy="0"/>
        </a:xfrm>
      </p:grpSpPr>
      <p:sp>
        <p:nvSpPr>
          <p:cNvPr id="1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8"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9" name="Picture Placeholder 2"/>
          <p:cNvSpPr>
            <a:spLocks noGrp="1"/>
          </p:cNvSpPr>
          <p:nvPr>
            <p:ph type="pic" sz="quarter" idx="38"/>
          </p:nvPr>
        </p:nvSpPr>
        <p:spPr>
          <a:xfrm>
            <a:off x="273050" y="1276350"/>
            <a:ext cx="914400" cy="1280160"/>
          </a:xfrm>
          <a:prstGeom prst="rect">
            <a:avLst/>
          </a:prstGeom>
        </p:spPr>
        <p:txBody>
          <a:bodyPr/>
          <a:lstStyle>
            <a:lvl1pPr marL="0" indent="0">
              <a:buNone/>
              <a:defRPr sz="800"/>
            </a:lvl1pPr>
          </a:lstStyle>
          <a:p>
            <a:endParaRPr lang="en-US"/>
          </a:p>
        </p:txBody>
      </p:sp>
      <p:sp>
        <p:nvSpPr>
          <p:cNvPr id="22" name="Text Placeholder 2"/>
          <p:cNvSpPr>
            <a:spLocks noGrp="1"/>
          </p:cNvSpPr>
          <p:nvPr>
            <p:ph type="body" sz="quarter" idx="37" hasCustomPrompt="1"/>
          </p:nvPr>
        </p:nvSpPr>
        <p:spPr>
          <a:xfrm>
            <a:off x="1325879" y="1276350"/>
            <a:ext cx="7543800"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a:t>Name</a:t>
            </a:r>
          </a:p>
          <a:p>
            <a:pPr lvl="1"/>
            <a:r>
              <a:rPr lang="en-US"/>
              <a:t>Title/Investment Group</a:t>
            </a:r>
          </a:p>
          <a:p>
            <a:pPr lvl="2"/>
            <a:r>
              <a:rPr lang="en-US"/>
              <a:t>Body Content</a:t>
            </a:r>
          </a:p>
        </p:txBody>
      </p:sp>
      <p:sp>
        <p:nvSpPr>
          <p:cNvPr id="21" name="Text Placeholder 3">
            <a:extLst>
              <a:ext uri="{FF2B5EF4-FFF2-40B4-BE49-F238E27FC236}">
                <a16:creationId xmlns:a16="http://schemas.microsoft.com/office/drawing/2014/main" id="{9E2EFC7F-733A-4D5F-B05C-D915A19AED54}"/>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8" name="Picture 7">
            <a:extLst>
              <a:ext uri="{FF2B5EF4-FFF2-40B4-BE49-F238E27FC236}">
                <a16:creationId xmlns:a16="http://schemas.microsoft.com/office/drawing/2014/main" id="{57ED938A-4A40-4AA5-B5CC-FAD8C5C90619}"/>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3915563169"/>
      </p:ext>
    </p:extLst>
  </p:cSld>
  <p:clrMapOvr>
    <a:masterClrMapping/>
  </p:clrMapOvr>
  <p:extLst>
    <p:ext uri="{DCECCB84-F9BA-43D5-87BE-67443E8EF086}">
      <p15:sldGuideLst xmlns:p15="http://schemas.microsoft.com/office/powerpoint/2012/main">
        <p15:guide id="1" pos="561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bios (print)">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6"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22" name="Picture Placeholder 2"/>
          <p:cNvSpPr>
            <a:spLocks noGrp="1"/>
          </p:cNvSpPr>
          <p:nvPr>
            <p:ph type="pic" sz="quarter" idx="42"/>
          </p:nvPr>
        </p:nvSpPr>
        <p:spPr>
          <a:xfrm>
            <a:off x="274320" y="4663440"/>
            <a:ext cx="914400" cy="1280160"/>
          </a:xfrm>
          <a:prstGeom prst="rect">
            <a:avLst/>
          </a:prstGeom>
        </p:spPr>
        <p:txBody>
          <a:bodyPr/>
          <a:lstStyle>
            <a:lvl1pPr marL="0" indent="0">
              <a:buNone/>
              <a:defRPr sz="800"/>
            </a:lvl1pPr>
          </a:lstStyle>
          <a:p>
            <a:endParaRPr lang="en-US"/>
          </a:p>
        </p:txBody>
      </p:sp>
      <p:sp>
        <p:nvSpPr>
          <p:cNvPr id="28" name="Picture Placeholder 2"/>
          <p:cNvSpPr>
            <a:spLocks noGrp="1"/>
          </p:cNvSpPr>
          <p:nvPr>
            <p:ph type="pic" sz="quarter" idx="41"/>
          </p:nvPr>
        </p:nvSpPr>
        <p:spPr>
          <a:xfrm>
            <a:off x="274320" y="2962656"/>
            <a:ext cx="914400" cy="1280160"/>
          </a:xfrm>
          <a:prstGeom prst="rect">
            <a:avLst/>
          </a:prstGeom>
        </p:spPr>
        <p:txBody>
          <a:bodyPr/>
          <a:lstStyle>
            <a:lvl1pPr marL="0" indent="0">
              <a:buNone/>
              <a:defRPr sz="800"/>
            </a:lvl1pPr>
          </a:lstStyle>
          <a:p>
            <a:endParaRPr lang="en-US"/>
          </a:p>
        </p:txBody>
      </p:sp>
      <p:sp>
        <p:nvSpPr>
          <p:cNvPr id="29" name="Text Placeholder 2"/>
          <p:cNvSpPr>
            <a:spLocks noGrp="1"/>
          </p:cNvSpPr>
          <p:nvPr>
            <p:ph type="body" sz="quarter" idx="37" hasCustomPrompt="1"/>
          </p:nvPr>
        </p:nvSpPr>
        <p:spPr>
          <a:xfrm>
            <a:off x="1325880" y="1276350"/>
            <a:ext cx="7543800"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a:t>Name</a:t>
            </a:r>
          </a:p>
          <a:p>
            <a:pPr lvl="1"/>
            <a:r>
              <a:rPr lang="en-US"/>
              <a:t>Title/Investment Group</a:t>
            </a:r>
          </a:p>
          <a:p>
            <a:pPr lvl="2"/>
            <a:r>
              <a:rPr lang="en-US"/>
              <a:t>Body Content</a:t>
            </a:r>
          </a:p>
        </p:txBody>
      </p:sp>
      <p:sp>
        <p:nvSpPr>
          <p:cNvPr id="31" name="Text Placeholder 2"/>
          <p:cNvSpPr>
            <a:spLocks noGrp="1"/>
          </p:cNvSpPr>
          <p:nvPr>
            <p:ph type="body" sz="quarter" idx="38" hasCustomPrompt="1"/>
          </p:nvPr>
        </p:nvSpPr>
        <p:spPr>
          <a:xfrm>
            <a:off x="1325880" y="2962656"/>
            <a:ext cx="7543800"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059"/>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a:t>Name</a:t>
            </a:r>
          </a:p>
          <a:p>
            <a:pPr lvl="1"/>
            <a:r>
              <a:rPr lang="en-US"/>
              <a:t>Title/Investment Group</a:t>
            </a:r>
          </a:p>
          <a:p>
            <a:pPr lvl="2"/>
            <a:r>
              <a:rPr lang="en-US"/>
              <a:t>Body Content</a:t>
            </a:r>
          </a:p>
        </p:txBody>
      </p:sp>
      <p:sp>
        <p:nvSpPr>
          <p:cNvPr id="32" name="Text Placeholder 2"/>
          <p:cNvSpPr>
            <a:spLocks noGrp="1"/>
          </p:cNvSpPr>
          <p:nvPr>
            <p:ph type="body" sz="quarter" idx="39" hasCustomPrompt="1"/>
          </p:nvPr>
        </p:nvSpPr>
        <p:spPr>
          <a:xfrm>
            <a:off x="1325880" y="4663440"/>
            <a:ext cx="7543800" cy="1244603"/>
          </a:xfrm>
          <a:prstGeom prst="rect">
            <a:avLst/>
          </a:prstGeom>
        </p:spPr>
        <p:txBody>
          <a:bodyPr lIns="0" tIns="0" rIns="0" bIns="0"/>
          <a:lstStyle>
            <a:lvl1pPr marL="0" marR="0" indent="0" algn="l" defTabSz="806867"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51604" indent="-107863">
              <a:lnSpc>
                <a:spcPts val="1324"/>
              </a:lnSpc>
              <a:spcBef>
                <a:spcPts val="353"/>
              </a:spcBef>
              <a:spcAft>
                <a:spcPts val="0"/>
              </a:spcAft>
              <a:buClr>
                <a:srgbClr val="002856"/>
              </a:buClr>
              <a:buSzPct val="120000"/>
              <a:buFont typeface="Arial" panose="020B0604020202020204" pitchFamily="34" charset="0"/>
              <a:buChar char="•"/>
              <a:defRPr sz="971">
                <a:latin typeface="Arial" panose="020B0604020202020204" pitchFamily="34" charset="0"/>
                <a:cs typeface="Arial" panose="020B0604020202020204" pitchFamily="34" charset="0"/>
              </a:defRPr>
            </a:lvl4pPr>
            <a:lvl5pPr marL="494486" indent="-140081">
              <a:lnSpc>
                <a:spcPts val="1324"/>
              </a:lnSpc>
              <a:spcBef>
                <a:spcPts val="353"/>
              </a:spcBef>
              <a:spcAft>
                <a:spcPts val="0"/>
              </a:spcAft>
              <a:buClrTx/>
              <a:buSzPct val="120000"/>
              <a:buFont typeface="Arial" panose="020B0604020202020204" pitchFamily="34" charset="0"/>
              <a:buChar char="–"/>
              <a:defRPr lang="en-US" sz="971" kern="1200" dirty="0">
                <a:solidFill>
                  <a:schemeClr val="tx1"/>
                </a:solidFill>
                <a:latin typeface="Arial" panose="020B0604020202020204" pitchFamily="34" charset="0"/>
                <a:ea typeface="+mn-ea"/>
                <a:cs typeface="Arial" panose="020B0604020202020204" pitchFamily="34" charset="0"/>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atin typeface="Arial" panose="020B0604020202020204" pitchFamily="34" charset="0"/>
                <a:cs typeface="Arial" panose="020B0604020202020204" pitchFamily="34" charset="0"/>
              </a:defRPr>
            </a:lvl6pPr>
          </a:lstStyle>
          <a:p>
            <a:pPr lvl="0"/>
            <a:r>
              <a:rPr lang="en-US"/>
              <a:t>Name</a:t>
            </a:r>
          </a:p>
          <a:p>
            <a:pPr lvl="1"/>
            <a:r>
              <a:rPr lang="en-US"/>
              <a:t>Title/Investment Group</a:t>
            </a:r>
          </a:p>
          <a:p>
            <a:pPr lvl="2"/>
            <a:r>
              <a:rPr lang="en-US"/>
              <a:t>Body Content</a:t>
            </a:r>
          </a:p>
        </p:txBody>
      </p:sp>
      <p:sp>
        <p:nvSpPr>
          <p:cNvPr id="33" name="Picture Placeholder 2"/>
          <p:cNvSpPr>
            <a:spLocks noGrp="1"/>
          </p:cNvSpPr>
          <p:nvPr>
            <p:ph type="pic" sz="quarter" idx="40"/>
          </p:nvPr>
        </p:nvSpPr>
        <p:spPr>
          <a:xfrm>
            <a:off x="274320" y="1276350"/>
            <a:ext cx="914400" cy="1280160"/>
          </a:xfrm>
          <a:prstGeom prst="rect">
            <a:avLst/>
          </a:prstGeom>
        </p:spPr>
        <p:txBody>
          <a:bodyPr/>
          <a:lstStyle>
            <a:lvl1pPr marL="0" indent="0">
              <a:buNone/>
              <a:defRPr sz="800"/>
            </a:lvl1pPr>
          </a:lstStyle>
          <a:p>
            <a:endParaRPr lang="en-US"/>
          </a:p>
        </p:txBody>
      </p:sp>
      <p:sp>
        <p:nvSpPr>
          <p:cNvPr id="20" name="Text Placeholder 3">
            <a:extLst>
              <a:ext uri="{FF2B5EF4-FFF2-40B4-BE49-F238E27FC236}">
                <a16:creationId xmlns:a16="http://schemas.microsoft.com/office/drawing/2014/main" id="{9E219E36-D5D5-4194-9D4A-739EC6525896}"/>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2" name="Picture 11">
            <a:extLst>
              <a:ext uri="{FF2B5EF4-FFF2-40B4-BE49-F238E27FC236}">
                <a16:creationId xmlns:a16="http://schemas.microsoft.com/office/drawing/2014/main" id="{B34CFF44-A144-4846-BC00-961A9916C629}"/>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827613923"/>
      </p:ext>
    </p:extLst>
  </p:cSld>
  <p:clrMapOvr>
    <a:masterClrMapping/>
  </p:clrMapOvr>
  <p:extLst>
    <p:ext uri="{DCECCB84-F9BA-43D5-87BE-67443E8EF086}">
      <p15:sldGuideLst xmlns:p15="http://schemas.microsoft.com/office/powerpoint/2012/main">
        <p15:guide id="1" pos="5611">
          <p15:clr>
            <a:srgbClr val="FBAE40"/>
          </p15:clr>
        </p15:guide>
        <p15:guide id="2" pos="81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 bios (print)">
    <p:spTree>
      <p:nvGrpSpPr>
        <p:cNvPr id="1" name=""/>
        <p:cNvGrpSpPr/>
        <p:nvPr/>
      </p:nvGrpSpPr>
      <p:grpSpPr>
        <a:xfrm>
          <a:off x="0" y="0"/>
          <a:ext cx="0" cy="0"/>
          <a:chOff x="0" y="0"/>
          <a:chExt cx="0" cy="0"/>
        </a:xfrm>
      </p:grpSpPr>
      <p:sp>
        <p:nvSpPr>
          <p:cNvPr id="21"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7"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34" name="Picture Placeholder 2"/>
          <p:cNvSpPr>
            <a:spLocks noGrp="1"/>
          </p:cNvSpPr>
          <p:nvPr>
            <p:ph type="pic" sz="quarter" idx="46"/>
          </p:nvPr>
        </p:nvSpPr>
        <p:spPr>
          <a:xfrm>
            <a:off x="4663440" y="4663440"/>
            <a:ext cx="914400" cy="1280160"/>
          </a:xfrm>
          <a:prstGeom prst="rect">
            <a:avLst/>
          </a:prstGeom>
        </p:spPr>
        <p:txBody>
          <a:bodyPr/>
          <a:lstStyle>
            <a:lvl1pPr marL="0" indent="0">
              <a:buNone/>
              <a:defRPr sz="800"/>
            </a:lvl1pPr>
          </a:lstStyle>
          <a:p>
            <a:endParaRPr lang="en-US"/>
          </a:p>
        </p:txBody>
      </p:sp>
      <p:sp>
        <p:nvSpPr>
          <p:cNvPr id="41" name="Picture Placeholder 2"/>
          <p:cNvSpPr>
            <a:spLocks noGrp="1"/>
          </p:cNvSpPr>
          <p:nvPr>
            <p:ph type="pic" sz="quarter" idx="47"/>
          </p:nvPr>
        </p:nvSpPr>
        <p:spPr>
          <a:xfrm>
            <a:off x="4663440" y="2962656"/>
            <a:ext cx="914400" cy="1280160"/>
          </a:xfrm>
          <a:prstGeom prst="rect">
            <a:avLst/>
          </a:prstGeom>
        </p:spPr>
        <p:txBody>
          <a:bodyPr/>
          <a:lstStyle>
            <a:lvl1pPr marL="0" indent="0">
              <a:buNone/>
              <a:defRPr sz="800"/>
            </a:lvl1pPr>
          </a:lstStyle>
          <a:p>
            <a:endParaRPr lang="en-US"/>
          </a:p>
        </p:txBody>
      </p:sp>
      <p:sp>
        <p:nvSpPr>
          <p:cNvPr id="42" name="Picture Placeholder 2"/>
          <p:cNvSpPr>
            <a:spLocks noGrp="1"/>
          </p:cNvSpPr>
          <p:nvPr>
            <p:ph type="pic" sz="quarter" idx="48"/>
          </p:nvPr>
        </p:nvSpPr>
        <p:spPr>
          <a:xfrm>
            <a:off x="4663440" y="1280160"/>
            <a:ext cx="914400" cy="1280160"/>
          </a:xfrm>
          <a:prstGeom prst="rect">
            <a:avLst/>
          </a:prstGeom>
        </p:spPr>
        <p:txBody>
          <a:bodyPr/>
          <a:lstStyle>
            <a:lvl1pPr marL="0" indent="0">
              <a:buNone/>
              <a:defRPr sz="800"/>
            </a:lvl1pPr>
          </a:lstStyle>
          <a:p>
            <a:endParaRPr lang="en-US"/>
          </a:p>
        </p:txBody>
      </p:sp>
      <p:sp>
        <p:nvSpPr>
          <p:cNvPr id="43" name="Picture Placeholder 2"/>
          <p:cNvSpPr>
            <a:spLocks noGrp="1"/>
          </p:cNvSpPr>
          <p:nvPr>
            <p:ph type="pic" sz="quarter" idx="43"/>
          </p:nvPr>
        </p:nvSpPr>
        <p:spPr>
          <a:xfrm>
            <a:off x="274320" y="4663440"/>
            <a:ext cx="914400" cy="1280160"/>
          </a:xfrm>
          <a:prstGeom prst="rect">
            <a:avLst/>
          </a:prstGeom>
        </p:spPr>
        <p:txBody>
          <a:bodyPr/>
          <a:lstStyle>
            <a:lvl1pPr marL="0" indent="0">
              <a:buNone/>
              <a:defRPr sz="800"/>
            </a:lvl1pPr>
          </a:lstStyle>
          <a:p>
            <a:endParaRPr lang="en-US"/>
          </a:p>
        </p:txBody>
      </p:sp>
      <p:sp>
        <p:nvSpPr>
          <p:cNvPr id="44" name="Picture Placeholder 2"/>
          <p:cNvSpPr>
            <a:spLocks noGrp="1"/>
          </p:cNvSpPr>
          <p:nvPr>
            <p:ph type="pic" sz="quarter" idx="44"/>
          </p:nvPr>
        </p:nvSpPr>
        <p:spPr>
          <a:xfrm>
            <a:off x="274320" y="2962656"/>
            <a:ext cx="914400" cy="1280160"/>
          </a:xfrm>
          <a:prstGeom prst="rect">
            <a:avLst/>
          </a:prstGeom>
        </p:spPr>
        <p:txBody>
          <a:bodyPr/>
          <a:lstStyle>
            <a:lvl1pPr marL="0" indent="0">
              <a:buNone/>
              <a:defRPr sz="800"/>
            </a:lvl1pPr>
          </a:lstStyle>
          <a:p>
            <a:endParaRPr lang="en-US"/>
          </a:p>
        </p:txBody>
      </p:sp>
      <p:sp>
        <p:nvSpPr>
          <p:cNvPr id="45" name="Picture Placeholder 2"/>
          <p:cNvSpPr>
            <a:spLocks noGrp="1"/>
          </p:cNvSpPr>
          <p:nvPr>
            <p:ph type="pic" sz="quarter" idx="45"/>
          </p:nvPr>
        </p:nvSpPr>
        <p:spPr>
          <a:xfrm>
            <a:off x="274320" y="1280160"/>
            <a:ext cx="914400" cy="1280160"/>
          </a:xfrm>
          <a:prstGeom prst="rect">
            <a:avLst/>
          </a:prstGeom>
        </p:spPr>
        <p:txBody>
          <a:bodyPr/>
          <a:lstStyle>
            <a:lvl1pPr marL="0" indent="0">
              <a:buNone/>
              <a:defRPr sz="800"/>
            </a:lvl1pPr>
          </a:lstStyle>
          <a:p>
            <a:endParaRPr lang="en-US"/>
          </a:p>
        </p:txBody>
      </p:sp>
      <p:sp>
        <p:nvSpPr>
          <p:cNvPr id="46" name="Text Placeholder 2"/>
          <p:cNvSpPr>
            <a:spLocks noGrp="1"/>
          </p:cNvSpPr>
          <p:nvPr>
            <p:ph type="body" sz="quarter" idx="37" hasCustomPrompt="1"/>
          </p:nvPr>
        </p:nvSpPr>
        <p:spPr>
          <a:xfrm>
            <a:off x="1325880" y="1280160"/>
            <a:ext cx="3154680" cy="141055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98463" indent="-122238">
              <a:lnSpc>
                <a:spcPts val="1500"/>
              </a:lnSpc>
              <a:spcBef>
                <a:spcPts val="400"/>
              </a:spcBef>
              <a:spcAft>
                <a:spcPts val="0"/>
              </a:spcAft>
              <a:buClr>
                <a:srgbClr val="002856"/>
              </a:buClr>
              <a:buSzPct val="120000"/>
              <a:buFont typeface="Arial" panose="020B0604020202020204" pitchFamily="34" charset="0"/>
              <a:buChar char="•"/>
              <a:defRPr sz="1100">
                <a:latin typeface="Arial" panose="020B0604020202020204" pitchFamily="34" charset="0"/>
                <a:cs typeface="Arial" panose="020B0604020202020204" pitchFamily="34" charset="0"/>
              </a:defRPr>
            </a:lvl4pPr>
            <a:lvl5pPr marL="560388" indent="-158750">
              <a:lnSpc>
                <a:spcPts val="1500"/>
              </a:lnSpc>
              <a:spcBef>
                <a:spcPts val="400"/>
              </a:spcBef>
              <a:spcAft>
                <a:spcPts val="0"/>
              </a:spcAft>
              <a:buClrTx/>
              <a:buSzPct val="120000"/>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5pPr>
            <a:lvl6pPr marL="688975" indent="-136525">
              <a:lnSpc>
                <a:spcPts val="1500"/>
              </a:lnSpc>
              <a:spcBef>
                <a:spcPts val="400"/>
              </a:spcBef>
              <a:spcAft>
                <a:spcPts val="0"/>
              </a:spcAft>
              <a:buClr>
                <a:schemeClr val="accent1"/>
              </a:buClr>
              <a:buSzPct val="120000"/>
              <a:buFont typeface="Arial" panose="020B0604020202020204" pitchFamily="34" charset="0"/>
              <a:buChar char="•"/>
              <a:defRPr sz="1100">
                <a:latin typeface="Arial" panose="020B0604020202020204" pitchFamily="34" charset="0"/>
                <a:cs typeface="Arial" panose="020B0604020202020204" pitchFamily="34" charset="0"/>
              </a:defRPr>
            </a:lvl6pPr>
          </a:lstStyle>
          <a:p>
            <a:pPr lvl="0"/>
            <a:r>
              <a:rPr lang="en-US"/>
              <a:t>Name</a:t>
            </a:r>
          </a:p>
          <a:p>
            <a:pPr lvl="1"/>
            <a:r>
              <a:rPr lang="en-US"/>
              <a:t>Title/Investment Group</a:t>
            </a:r>
          </a:p>
          <a:p>
            <a:pPr lvl="2"/>
            <a:r>
              <a:rPr lang="en-US"/>
              <a:t>Body Content</a:t>
            </a:r>
          </a:p>
        </p:txBody>
      </p:sp>
      <p:sp>
        <p:nvSpPr>
          <p:cNvPr id="47" name="Text Placeholder 2"/>
          <p:cNvSpPr>
            <a:spLocks noGrp="1"/>
          </p:cNvSpPr>
          <p:nvPr>
            <p:ph type="body" sz="quarter" idx="38" hasCustomPrompt="1"/>
          </p:nvPr>
        </p:nvSpPr>
        <p:spPr>
          <a:xfrm>
            <a:off x="1325880" y="2962656"/>
            <a:ext cx="3154680" cy="141055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98463" indent="-122238">
              <a:lnSpc>
                <a:spcPts val="1500"/>
              </a:lnSpc>
              <a:spcBef>
                <a:spcPts val="400"/>
              </a:spcBef>
              <a:spcAft>
                <a:spcPts val="0"/>
              </a:spcAft>
              <a:buClr>
                <a:srgbClr val="002856"/>
              </a:buClr>
              <a:buSzPct val="120000"/>
              <a:buFont typeface="Arial" panose="020B0604020202020204" pitchFamily="34" charset="0"/>
              <a:buChar char="•"/>
              <a:defRPr sz="1100">
                <a:latin typeface="Arial" panose="020B0604020202020204" pitchFamily="34" charset="0"/>
                <a:cs typeface="Arial" panose="020B0604020202020204" pitchFamily="34" charset="0"/>
              </a:defRPr>
            </a:lvl4pPr>
            <a:lvl5pPr marL="560388" indent="-158750">
              <a:lnSpc>
                <a:spcPts val="1500"/>
              </a:lnSpc>
              <a:spcBef>
                <a:spcPts val="400"/>
              </a:spcBef>
              <a:spcAft>
                <a:spcPts val="0"/>
              </a:spcAft>
              <a:buClrTx/>
              <a:buSzPct val="120000"/>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5pPr>
            <a:lvl6pPr marL="688975" indent="-136525">
              <a:lnSpc>
                <a:spcPts val="1500"/>
              </a:lnSpc>
              <a:spcBef>
                <a:spcPts val="400"/>
              </a:spcBef>
              <a:spcAft>
                <a:spcPts val="0"/>
              </a:spcAft>
              <a:buClr>
                <a:schemeClr val="accent1"/>
              </a:buClr>
              <a:buSzPct val="120000"/>
              <a:buFont typeface="Arial" panose="020B0604020202020204" pitchFamily="34" charset="0"/>
              <a:buChar char="•"/>
              <a:defRPr sz="1100">
                <a:latin typeface="Arial" panose="020B0604020202020204" pitchFamily="34" charset="0"/>
                <a:cs typeface="Arial" panose="020B0604020202020204" pitchFamily="34" charset="0"/>
              </a:defRPr>
            </a:lvl6pPr>
          </a:lstStyle>
          <a:p>
            <a:pPr lvl="0"/>
            <a:r>
              <a:rPr lang="en-US"/>
              <a:t>Name</a:t>
            </a:r>
          </a:p>
          <a:p>
            <a:pPr lvl="1"/>
            <a:r>
              <a:rPr lang="en-US"/>
              <a:t>Title/Investment Group</a:t>
            </a:r>
          </a:p>
          <a:p>
            <a:pPr lvl="2"/>
            <a:r>
              <a:rPr lang="en-US"/>
              <a:t>Body Content</a:t>
            </a:r>
          </a:p>
        </p:txBody>
      </p:sp>
      <p:sp>
        <p:nvSpPr>
          <p:cNvPr id="48" name="Text Placeholder 2"/>
          <p:cNvSpPr>
            <a:spLocks noGrp="1"/>
          </p:cNvSpPr>
          <p:nvPr>
            <p:ph type="body" sz="quarter" idx="39" hasCustomPrompt="1"/>
          </p:nvPr>
        </p:nvSpPr>
        <p:spPr>
          <a:xfrm>
            <a:off x="1325880" y="4663440"/>
            <a:ext cx="3154680" cy="141055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98463" indent="-122238">
              <a:lnSpc>
                <a:spcPts val="1500"/>
              </a:lnSpc>
              <a:spcBef>
                <a:spcPts val="400"/>
              </a:spcBef>
              <a:spcAft>
                <a:spcPts val="0"/>
              </a:spcAft>
              <a:buClr>
                <a:srgbClr val="002856"/>
              </a:buClr>
              <a:buSzPct val="120000"/>
              <a:buFont typeface="Arial" panose="020B0604020202020204" pitchFamily="34" charset="0"/>
              <a:buChar char="•"/>
              <a:defRPr sz="1100">
                <a:latin typeface="Arial" panose="020B0604020202020204" pitchFamily="34" charset="0"/>
                <a:cs typeface="Arial" panose="020B0604020202020204" pitchFamily="34" charset="0"/>
              </a:defRPr>
            </a:lvl4pPr>
            <a:lvl5pPr marL="560388" indent="-158750">
              <a:lnSpc>
                <a:spcPts val="1500"/>
              </a:lnSpc>
              <a:spcBef>
                <a:spcPts val="400"/>
              </a:spcBef>
              <a:spcAft>
                <a:spcPts val="0"/>
              </a:spcAft>
              <a:buClrTx/>
              <a:buSzPct val="120000"/>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5pPr>
            <a:lvl6pPr marL="688975" indent="-136525">
              <a:lnSpc>
                <a:spcPts val="1500"/>
              </a:lnSpc>
              <a:spcBef>
                <a:spcPts val="400"/>
              </a:spcBef>
              <a:spcAft>
                <a:spcPts val="0"/>
              </a:spcAft>
              <a:buClr>
                <a:schemeClr val="accent1"/>
              </a:buClr>
              <a:buSzPct val="120000"/>
              <a:buFont typeface="Arial" panose="020B0604020202020204" pitchFamily="34" charset="0"/>
              <a:buChar char="•"/>
              <a:defRPr sz="1100">
                <a:latin typeface="Arial" panose="020B0604020202020204" pitchFamily="34" charset="0"/>
                <a:cs typeface="Arial" panose="020B0604020202020204" pitchFamily="34" charset="0"/>
              </a:defRPr>
            </a:lvl6pPr>
          </a:lstStyle>
          <a:p>
            <a:pPr lvl="0"/>
            <a:r>
              <a:rPr lang="en-US"/>
              <a:t>Name</a:t>
            </a:r>
          </a:p>
          <a:p>
            <a:pPr lvl="1"/>
            <a:r>
              <a:rPr lang="en-US"/>
              <a:t>Title/Investment Group</a:t>
            </a:r>
          </a:p>
          <a:p>
            <a:pPr lvl="2"/>
            <a:r>
              <a:rPr lang="en-US"/>
              <a:t>Body Content</a:t>
            </a:r>
          </a:p>
        </p:txBody>
      </p:sp>
      <p:sp>
        <p:nvSpPr>
          <p:cNvPr id="49" name="Text Placeholder 2"/>
          <p:cNvSpPr>
            <a:spLocks noGrp="1"/>
          </p:cNvSpPr>
          <p:nvPr>
            <p:ph type="body" sz="quarter" idx="40" hasCustomPrompt="1"/>
          </p:nvPr>
        </p:nvSpPr>
        <p:spPr>
          <a:xfrm>
            <a:off x="5724144" y="1280160"/>
            <a:ext cx="3154680" cy="141055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98463" indent="-122238">
              <a:lnSpc>
                <a:spcPts val="1500"/>
              </a:lnSpc>
              <a:spcBef>
                <a:spcPts val="400"/>
              </a:spcBef>
              <a:spcAft>
                <a:spcPts val="0"/>
              </a:spcAft>
              <a:buClr>
                <a:srgbClr val="002856"/>
              </a:buClr>
              <a:buSzPct val="120000"/>
              <a:buFont typeface="Arial" panose="020B0604020202020204" pitchFamily="34" charset="0"/>
              <a:buChar char="•"/>
              <a:defRPr sz="1100">
                <a:latin typeface="Arial" panose="020B0604020202020204" pitchFamily="34" charset="0"/>
                <a:cs typeface="Arial" panose="020B0604020202020204" pitchFamily="34" charset="0"/>
              </a:defRPr>
            </a:lvl4pPr>
            <a:lvl5pPr marL="560388" indent="-158750">
              <a:lnSpc>
                <a:spcPts val="1500"/>
              </a:lnSpc>
              <a:spcBef>
                <a:spcPts val="400"/>
              </a:spcBef>
              <a:spcAft>
                <a:spcPts val="0"/>
              </a:spcAft>
              <a:buClrTx/>
              <a:buSzPct val="120000"/>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5pPr>
            <a:lvl6pPr marL="688975" indent="-136525">
              <a:lnSpc>
                <a:spcPts val="1500"/>
              </a:lnSpc>
              <a:spcBef>
                <a:spcPts val="400"/>
              </a:spcBef>
              <a:spcAft>
                <a:spcPts val="0"/>
              </a:spcAft>
              <a:buClr>
                <a:schemeClr val="accent1"/>
              </a:buClr>
              <a:buSzPct val="120000"/>
              <a:buFont typeface="Arial" panose="020B0604020202020204" pitchFamily="34" charset="0"/>
              <a:buChar char="•"/>
              <a:defRPr sz="1100">
                <a:latin typeface="Arial" panose="020B0604020202020204" pitchFamily="34" charset="0"/>
                <a:cs typeface="Arial" panose="020B0604020202020204" pitchFamily="34" charset="0"/>
              </a:defRPr>
            </a:lvl6pPr>
          </a:lstStyle>
          <a:p>
            <a:pPr lvl="0"/>
            <a:r>
              <a:rPr lang="en-US"/>
              <a:t>Name</a:t>
            </a:r>
          </a:p>
          <a:p>
            <a:pPr lvl="1"/>
            <a:r>
              <a:rPr lang="en-US"/>
              <a:t>Title/Investment Group</a:t>
            </a:r>
          </a:p>
          <a:p>
            <a:pPr lvl="2"/>
            <a:r>
              <a:rPr lang="en-US"/>
              <a:t>Body Content</a:t>
            </a:r>
          </a:p>
        </p:txBody>
      </p:sp>
      <p:sp>
        <p:nvSpPr>
          <p:cNvPr id="50" name="Text Placeholder 2"/>
          <p:cNvSpPr>
            <a:spLocks noGrp="1"/>
          </p:cNvSpPr>
          <p:nvPr>
            <p:ph type="body" sz="quarter" idx="41" hasCustomPrompt="1"/>
          </p:nvPr>
        </p:nvSpPr>
        <p:spPr>
          <a:xfrm>
            <a:off x="5724144" y="2962656"/>
            <a:ext cx="3154680" cy="141055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98463" indent="-122238">
              <a:lnSpc>
                <a:spcPts val="1500"/>
              </a:lnSpc>
              <a:spcBef>
                <a:spcPts val="400"/>
              </a:spcBef>
              <a:spcAft>
                <a:spcPts val="0"/>
              </a:spcAft>
              <a:buClr>
                <a:srgbClr val="002856"/>
              </a:buClr>
              <a:buSzPct val="120000"/>
              <a:buFont typeface="Arial" panose="020B0604020202020204" pitchFamily="34" charset="0"/>
              <a:buChar char="•"/>
              <a:defRPr sz="1100">
                <a:latin typeface="Arial" panose="020B0604020202020204" pitchFamily="34" charset="0"/>
                <a:cs typeface="Arial" panose="020B0604020202020204" pitchFamily="34" charset="0"/>
              </a:defRPr>
            </a:lvl4pPr>
            <a:lvl5pPr marL="560388" indent="-158750">
              <a:lnSpc>
                <a:spcPts val="1500"/>
              </a:lnSpc>
              <a:spcBef>
                <a:spcPts val="400"/>
              </a:spcBef>
              <a:spcAft>
                <a:spcPts val="0"/>
              </a:spcAft>
              <a:buClrTx/>
              <a:buSzPct val="120000"/>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5pPr>
            <a:lvl6pPr marL="688975" indent="-136525">
              <a:lnSpc>
                <a:spcPts val="1500"/>
              </a:lnSpc>
              <a:spcBef>
                <a:spcPts val="400"/>
              </a:spcBef>
              <a:spcAft>
                <a:spcPts val="0"/>
              </a:spcAft>
              <a:buClr>
                <a:schemeClr val="accent1"/>
              </a:buClr>
              <a:buSzPct val="120000"/>
              <a:buFont typeface="Arial" panose="020B0604020202020204" pitchFamily="34" charset="0"/>
              <a:buChar char="•"/>
              <a:defRPr sz="1100">
                <a:latin typeface="Arial" panose="020B0604020202020204" pitchFamily="34" charset="0"/>
                <a:cs typeface="Arial" panose="020B0604020202020204" pitchFamily="34" charset="0"/>
              </a:defRPr>
            </a:lvl6pPr>
          </a:lstStyle>
          <a:p>
            <a:pPr lvl="0"/>
            <a:r>
              <a:rPr lang="en-US"/>
              <a:t>Name</a:t>
            </a:r>
          </a:p>
          <a:p>
            <a:pPr lvl="1"/>
            <a:r>
              <a:rPr lang="en-US"/>
              <a:t>Title/Investment Group</a:t>
            </a:r>
          </a:p>
          <a:p>
            <a:pPr lvl="2"/>
            <a:r>
              <a:rPr lang="en-US"/>
              <a:t>Body Content</a:t>
            </a:r>
          </a:p>
        </p:txBody>
      </p:sp>
      <p:sp>
        <p:nvSpPr>
          <p:cNvPr id="51" name="Text Placeholder 2"/>
          <p:cNvSpPr>
            <a:spLocks noGrp="1"/>
          </p:cNvSpPr>
          <p:nvPr>
            <p:ph type="body" sz="quarter" idx="42" hasCustomPrompt="1"/>
          </p:nvPr>
        </p:nvSpPr>
        <p:spPr>
          <a:xfrm>
            <a:off x="5724144" y="4663440"/>
            <a:ext cx="3154680" cy="1410550"/>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
                <a:srgbClr val="0055B6"/>
              </a:buClr>
              <a:buSzPct val="120000"/>
              <a:buFont typeface="Arial" panose="020B0604020202020204" pitchFamily="34" charset="0"/>
              <a:buNone/>
              <a:tabLst/>
              <a:defRPr lang="en-US" sz="1000" b="1" kern="1200" dirty="0" smtClean="0">
                <a:solidFill>
                  <a:schemeClr val="tx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0"/>
              </a:spcAft>
              <a:buClr>
                <a:srgbClr val="002856"/>
              </a:buClr>
              <a:buSzPct val="120000"/>
              <a:buFont typeface="Arial" panose="020B0604020202020204" pitchFamily="34" charset="0"/>
              <a:buNone/>
              <a:tabLst/>
              <a:defRPr sz="900" baseline="0">
                <a:latin typeface="Arial" panose="020B0604020202020204" pitchFamily="34" charset="0"/>
                <a:cs typeface="Arial" panose="020B0604020202020204" pitchFamily="34" charset="0"/>
              </a:defRPr>
            </a:lvl2pPr>
            <a:lvl3pPr marL="0" indent="0">
              <a:lnSpc>
                <a:spcPts val="1200"/>
              </a:lnSpc>
              <a:spcBef>
                <a:spcPts val="600"/>
              </a:spcBef>
              <a:spcAft>
                <a:spcPts val="0"/>
              </a:spcAft>
              <a:buClr>
                <a:schemeClr val="tx1"/>
              </a:buClr>
              <a:buSzPct val="120000"/>
              <a:buFont typeface="Arial" panose="020B0604020202020204" pitchFamily="34" charset="0"/>
              <a:buNone/>
              <a:defRPr sz="900" baseline="0">
                <a:latin typeface="Arial" panose="020B0604020202020204" pitchFamily="34" charset="0"/>
                <a:cs typeface="Arial" panose="020B0604020202020204" pitchFamily="34" charset="0"/>
              </a:defRPr>
            </a:lvl3pPr>
            <a:lvl4pPr marL="398463" indent="-122238">
              <a:lnSpc>
                <a:spcPts val="1500"/>
              </a:lnSpc>
              <a:spcBef>
                <a:spcPts val="400"/>
              </a:spcBef>
              <a:spcAft>
                <a:spcPts val="0"/>
              </a:spcAft>
              <a:buClr>
                <a:srgbClr val="002856"/>
              </a:buClr>
              <a:buSzPct val="120000"/>
              <a:buFont typeface="Arial" panose="020B0604020202020204" pitchFamily="34" charset="0"/>
              <a:buChar char="•"/>
              <a:defRPr sz="1100">
                <a:latin typeface="Arial" panose="020B0604020202020204" pitchFamily="34" charset="0"/>
                <a:cs typeface="Arial" panose="020B0604020202020204" pitchFamily="34" charset="0"/>
              </a:defRPr>
            </a:lvl4pPr>
            <a:lvl5pPr marL="560388" indent="-158750">
              <a:lnSpc>
                <a:spcPts val="1500"/>
              </a:lnSpc>
              <a:spcBef>
                <a:spcPts val="400"/>
              </a:spcBef>
              <a:spcAft>
                <a:spcPts val="0"/>
              </a:spcAft>
              <a:buClrTx/>
              <a:buSzPct val="120000"/>
              <a:buFont typeface="Arial" panose="020B0604020202020204" pitchFamily="34" charset="0"/>
              <a:buChar char="–"/>
              <a:defRPr lang="en-US" sz="1100" kern="1200" dirty="0">
                <a:solidFill>
                  <a:schemeClr val="tx1"/>
                </a:solidFill>
                <a:latin typeface="Arial" panose="020B0604020202020204" pitchFamily="34" charset="0"/>
                <a:ea typeface="+mn-ea"/>
                <a:cs typeface="Arial" panose="020B0604020202020204" pitchFamily="34" charset="0"/>
              </a:defRPr>
            </a:lvl5pPr>
            <a:lvl6pPr marL="688975" indent="-136525">
              <a:lnSpc>
                <a:spcPts val="1500"/>
              </a:lnSpc>
              <a:spcBef>
                <a:spcPts val="400"/>
              </a:spcBef>
              <a:spcAft>
                <a:spcPts val="0"/>
              </a:spcAft>
              <a:buClr>
                <a:schemeClr val="accent1"/>
              </a:buClr>
              <a:buSzPct val="120000"/>
              <a:buFont typeface="Arial" panose="020B0604020202020204" pitchFamily="34" charset="0"/>
              <a:buChar char="•"/>
              <a:defRPr sz="1100">
                <a:latin typeface="Arial" panose="020B0604020202020204" pitchFamily="34" charset="0"/>
                <a:cs typeface="Arial" panose="020B0604020202020204" pitchFamily="34" charset="0"/>
              </a:defRPr>
            </a:lvl6pPr>
          </a:lstStyle>
          <a:p>
            <a:pPr lvl="0"/>
            <a:r>
              <a:rPr lang="en-US"/>
              <a:t>Name</a:t>
            </a:r>
          </a:p>
          <a:p>
            <a:pPr lvl="1"/>
            <a:r>
              <a:rPr lang="en-US"/>
              <a:t>Title/Investment Group</a:t>
            </a:r>
          </a:p>
          <a:p>
            <a:pPr lvl="2"/>
            <a:r>
              <a:rPr lang="en-US"/>
              <a:t>Body Content</a:t>
            </a:r>
          </a:p>
        </p:txBody>
      </p:sp>
      <p:sp>
        <p:nvSpPr>
          <p:cNvPr id="26" name="Text Placeholder 3">
            <a:extLst>
              <a:ext uri="{FF2B5EF4-FFF2-40B4-BE49-F238E27FC236}">
                <a16:creationId xmlns:a16="http://schemas.microsoft.com/office/drawing/2014/main" id="{B69198C9-D4AB-422F-857C-3DE84FE96ADD}"/>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28" name="Picture 27">
            <a:extLst>
              <a:ext uri="{FF2B5EF4-FFF2-40B4-BE49-F238E27FC236}">
                <a16:creationId xmlns:a16="http://schemas.microsoft.com/office/drawing/2014/main" id="{431FA72E-12F7-4953-B59D-97F15D066A50}"/>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983945714"/>
      </p:ext>
    </p:extLst>
  </p:cSld>
  <p:clrMapOvr>
    <a:masterClrMapping/>
  </p:clrMapOvr>
  <p:extLst>
    <p:ext uri="{DCECCB84-F9BA-43D5-87BE-67443E8EF086}">
      <p15:sldGuideLst xmlns:p15="http://schemas.microsoft.com/office/powerpoint/2012/main">
        <p15:guide id="1" pos="5568">
          <p15:clr>
            <a:srgbClr val="FBAE40"/>
          </p15:clr>
        </p15:guide>
        <p15:guide id="2" pos="816">
          <p15:clr>
            <a:srgbClr val="FBAE40"/>
          </p15:clr>
        </p15:guide>
        <p15:guide id="3" pos="16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liance/Disclosure (print)">
    <p:spTree>
      <p:nvGrpSpPr>
        <p:cNvPr id="1" name=""/>
        <p:cNvGrpSpPr/>
        <p:nvPr/>
      </p:nvGrpSpPr>
      <p:grpSpPr>
        <a:xfrm>
          <a:off x="0" y="0"/>
          <a:ext cx="0" cy="0"/>
          <a:chOff x="0" y="0"/>
          <a:chExt cx="0" cy="0"/>
        </a:xfrm>
      </p:grpSpPr>
      <p:sp>
        <p:nvSpPr>
          <p:cNvPr id="8" name="Text Placeholder 7"/>
          <p:cNvSpPr>
            <a:spLocks noGrp="1"/>
          </p:cNvSpPr>
          <p:nvPr>
            <p:ph type="body" sz="quarter" idx="15" hasCustomPrompt="1"/>
          </p:nvPr>
        </p:nvSpPr>
        <p:spPr>
          <a:xfrm>
            <a:off x="274320" y="1280160"/>
            <a:ext cx="8312727" cy="160144"/>
          </a:xfrm>
          <a:prstGeom prst="rect">
            <a:avLst/>
          </a:prstGeom>
        </p:spPr>
        <p:txBody>
          <a:bodyPr lIns="0"/>
          <a:lstStyle>
            <a:lvl1pPr marL="0" indent="0">
              <a:lnSpc>
                <a:spcPct val="100000"/>
              </a:lnSpc>
              <a:spcBef>
                <a:spcPts val="0"/>
              </a:spcBef>
              <a:spcAft>
                <a:spcPts val="529"/>
              </a:spcAft>
              <a:buNone/>
              <a:defRPr sz="900" b="0" baseline="0">
                <a:latin typeface="Arial Narrow" panose="020B0606020202030204" pitchFamily="34" charset="0"/>
                <a:cs typeface="Arial" panose="020B0604020202020204" pitchFamily="34" charset="0"/>
              </a:defRPr>
            </a:lvl1pPr>
          </a:lstStyle>
          <a:p>
            <a:pPr lvl="0"/>
            <a:r>
              <a:rPr lang="en-US"/>
              <a:t>Important Information/Disclosure here</a:t>
            </a:r>
          </a:p>
        </p:txBody>
      </p:sp>
      <p:sp>
        <p:nvSpPr>
          <p:cNvPr id="11" name="Slide Number Placeholder 9"/>
          <p:cNvSpPr>
            <a:spLocks noGrp="1"/>
          </p:cNvSpPr>
          <p:nvPr>
            <p:ph type="sldNum" sz="quarter" idx="4"/>
          </p:nvPr>
        </p:nvSpPr>
        <p:spPr>
          <a:xfrm>
            <a:off x="8503920"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6" name="Text Placeholder 3">
            <a:extLst>
              <a:ext uri="{FF2B5EF4-FFF2-40B4-BE49-F238E27FC236}">
                <a16:creationId xmlns:a16="http://schemas.microsoft.com/office/drawing/2014/main" id="{32F089CB-83DA-4B1B-B4DD-40180F980715}"/>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6" name="Picture 5">
            <a:extLst>
              <a:ext uri="{FF2B5EF4-FFF2-40B4-BE49-F238E27FC236}">
                <a16:creationId xmlns:a16="http://schemas.microsoft.com/office/drawing/2014/main" id="{25616508-80FA-4F23-A187-6B9D91D034DB}"/>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19197793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rporate Back Wrapper">
    <p:spTree>
      <p:nvGrpSpPr>
        <p:cNvPr id="1" name=""/>
        <p:cNvGrpSpPr/>
        <p:nvPr/>
      </p:nvGrpSpPr>
      <p:grpSpPr>
        <a:xfrm>
          <a:off x="0" y="0"/>
          <a:ext cx="0" cy="0"/>
          <a:chOff x="0" y="0"/>
          <a:chExt cx="0" cy="0"/>
        </a:xfrm>
      </p:grpSpPr>
      <p:sp>
        <p:nvSpPr>
          <p:cNvPr id="23" name="Text Placeholder 9">
            <a:extLst>
              <a:ext uri="{FF2B5EF4-FFF2-40B4-BE49-F238E27FC236}">
                <a16:creationId xmlns:a16="http://schemas.microsoft.com/office/drawing/2014/main" id="{0FEB149E-C344-4B65-AC62-3616A9D39914}"/>
              </a:ext>
            </a:extLst>
          </p:cNvPr>
          <p:cNvSpPr>
            <a:spLocks noGrp="1"/>
          </p:cNvSpPr>
          <p:nvPr>
            <p:ph type="body" sz="quarter" idx="11" hasCustomPrompt="1"/>
          </p:nvPr>
        </p:nvSpPr>
        <p:spPr>
          <a:xfrm>
            <a:off x="7040880" y="6537960"/>
            <a:ext cx="1828800" cy="164592"/>
          </a:xfrm>
          <a:prstGeom prst="rect">
            <a:avLst/>
          </a:prstGeom>
        </p:spPr>
        <p:txBody>
          <a:bodyPr lIns="0" tIns="0" rIns="0" bIns="0" anchor="b" anchorCtr="0"/>
          <a:lstStyle>
            <a:lvl1pPr marL="0" indent="0" algn="r">
              <a:spcBef>
                <a:spcPts val="0"/>
              </a:spcBef>
              <a:buNone/>
              <a:defRPr sz="800" baseline="0">
                <a:latin typeface="Arial" panose="020B0604020202020204" pitchFamily="34" charset="0"/>
                <a:cs typeface="Arial" panose="020B0604020202020204" pitchFamily="34" charset="0"/>
              </a:defRPr>
            </a:lvl1pPr>
            <a:lvl2pPr marL="457200" indent="0">
              <a:buNone/>
              <a:defRPr sz="800">
                <a:latin typeface="Arial" panose="020B0604020202020204" pitchFamily="34" charset="0"/>
                <a:cs typeface="Arial" panose="020B0604020202020204" pitchFamily="34" charset="0"/>
              </a:defRPr>
            </a:lvl2pPr>
            <a:lvl3pPr marL="914400" indent="0">
              <a:buNone/>
              <a:defRPr sz="800">
                <a:latin typeface="Arial" panose="020B0604020202020204" pitchFamily="34" charset="0"/>
                <a:cs typeface="Arial" panose="020B0604020202020204" pitchFamily="34" charset="0"/>
              </a:defRPr>
            </a:lvl3pPr>
            <a:lvl4pPr marL="1371600" indent="0">
              <a:buNone/>
              <a:defRPr sz="800">
                <a:latin typeface="Arial" panose="020B0604020202020204" pitchFamily="34" charset="0"/>
                <a:cs typeface="Arial" panose="020B0604020202020204" pitchFamily="34" charset="0"/>
              </a:defRPr>
            </a:lvl4pPr>
            <a:lvl5pPr marL="1828800" indent="0">
              <a:buNone/>
              <a:defRPr sz="800">
                <a:latin typeface="Arial" panose="020B0604020202020204" pitchFamily="34" charset="0"/>
                <a:cs typeface="Arial" panose="020B0604020202020204" pitchFamily="34" charset="0"/>
              </a:defRPr>
            </a:lvl5pPr>
          </a:lstStyle>
          <a:p>
            <a:pPr lvl="0"/>
            <a:r>
              <a:rPr lang="en-US"/>
              <a:t>Lit Code XX/XX</a:t>
            </a:r>
          </a:p>
        </p:txBody>
      </p:sp>
      <p:sp>
        <p:nvSpPr>
          <p:cNvPr id="24" name="Text Box 9">
            <a:extLst>
              <a:ext uri="{FF2B5EF4-FFF2-40B4-BE49-F238E27FC236}">
                <a16:creationId xmlns:a16="http://schemas.microsoft.com/office/drawing/2014/main" id="{4CFAAAA4-66CE-4074-B1A0-5DE92B71DF62}"/>
              </a:ext>
            </a:extLst>
          </p:cNvPr>
          <p:cNvSpPr txBox="1">
            <a:spLocks noChangeArrowheads="1"/>
          </p:cNvSpPr>
          <p:nvPr userDrawn="1"/>
        </p:nvSpPr>
        <p:spPr bwMode="white">
          <a:xfrm>
            <a:off x="2223895" y="6545654"/>
            <a:ext cx="4421710" cy="175185"/>
          </a:xfrm>
          <a:prstGeom prst="rect">
            <a:avLst/>
          </a:prstGeom>
          <a:solidFill>
            <a:schemeClr val="bg1"/>
          </a:solidFill>
          <a:ln>
            <a:noFill/>
          </a:ln>
          <a:effectLst/>
        </p:spPr>
        <p:txBody>
          <a:bodyPr wrap="none" lIns="0" tIns="0" rIns="0" bIns="0" anchor="b">
            <a:no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defTabSz="201717" fontAlgn="base">
              <a:spcBef>
                <a:spcPct val="0"/>
              </a:spcBef>
              <a:spcAft>
                <a:spcPct val="0"/>
              </a:spcAft>
            </a:pPr>
            <a:endParaRPr lang="en-US" sz="900" b="1">
              <a:solidFill>
                <a:srgbClr val="CC0066"/>
              </a:solidFill>
              <a:latin typeface="Arial Narrow" panose="020B0606020202030204" pitchFamily="34" charset="0"/>
            </a:endParaRPr>
          </a:p>
        </p:txBody>
      </p:sp>
      <p:sp>
        <p:nvSpPr>
          <p:cNvPr id="12" name="Text Placeholder 5">
            <a:extLst>
              <a:ext uri="{FF2B5EF4-FFF2-40B4-BE49-F238E27FC236}">
                <a16:creationId xmlns:a16="http://schemas.microsoft.com/office/drawing/2014/main" id="{E4E87FB6-9F99-43D6-A05E-B3987B5605FE}"/>
              </a:ext>
            </a:extLst>
          </p:cNvPr>
          <p:cNvSpPr>
            <a:spLocks noGrp="1"/>
          </p:cNvSpPr>
          <p:nvPr>
            <p:ph type="body" sz="quarter" idx="27" hasCustomPrompt="1"/>
          </p:nvPr>
        </p:nvSpPr>
        <p:spPr>
          <a:xfrm>
            <a:off x="2979350" y="5644045"/>
            <a:ext cx="5059750" cy="455547"/>
          </a:xfrm>
          <a:prstGeom prst="rect">
            <a:avLst/>
          </a:prstGeom>
        </p:spPr>
        <p:txBody>
          <a:bodyPr lIns="0" tIns="0" rIns="0" bIns="0"/>
          <a:lstStyle>
            <a:lvl1pPr marL="0" indent="0">
              <a:lnSpc>
                <a:spcPts val="1700"/>
              </a:lnSpc>
              <a:spcBef>
                <a:spcPts val="0"/>
              </a:spcBef>
              <a:buNone/>
              <a:defRPr sz="1400">
                <a:solidFill>
                  <a:schemeClr val="accent1"/>
                </a:solidFill>
              </a:defRPr>
            </a:lvl1pPr>
            <a:lvl2pPr marL="0" indent="0">
              <a:lnSpc>
                <a:spcPts val="1700"/>
              </a:lnSpc>
              <a:spcBef>
                <a:spcPts val="0"/>
              </a:spcBef>
              <a:buNone/>
              <a:defRPr sz="1200">
                <a:solidFill>
                  <a:schemeClr val="accent1"/>
                </a:solidFill>
              </a:defRPr>
            </a:lvl2pPr>
            <a:lvl3pPr marL="1218895" indent="0">
              <a:lnSpc>
                <a:spcPts val="1700"/>
              </a:lnSpc>
              <a:spcBef>
                <a:spcPts val="0"/>
              </a:spcBef>
              <a:buNone/>
              <a:defRPr sz="1300">
                <a:solidFill>
                  <a:schemeClr val="accent1"/>
                </a:solidFill>
              </a:defRPr>
            </a:lvl3pPr>
            <a:lvl4pPr marL="1828343" indent="0">
              <a:lnSpc>
                <a:spcPts val="1700"/>
              </a:lnSpc>
              <a:spcBef>
                <a:spcPts val="0"/>
              </a:spcBef>
              <a:buNone/>
              <a:defRPr sz="1300">
                <a:solidFill>
                  <a:schemeClr val="accent1"/>
                </a:solidFill>
              </a:defRPr>
            </a:lvl4pPr>
            <a:lvl5pPr marL="2437790" indent="0">
              <a:lnSpc>
                <a:spcPts val="1700"/>
              </a:lnSpc>
              <a:spcBef>
                <a:spcPts val="0"/>
              </a:spcBef>
              <a:buNone/>
              <a:defRPr sz="1300">
                <a:solidFill>
                  <a:schemeClr val="accent1"/>
                </a:solidFill>
              </a:defRPr>
            </a:lvl5pPr>
          </a:lstStyle>
          <a:p>
            <a:pPr lvl="0"/>
            <a:r>
              <a:rPr lang="en-US"/>
              <a:t>(XXX) XXX-XXXX</a:t>
            </a:r>
          </a:p>
          <a:p>
            <a:pPr lvl="1"/>
            <a:r>
              <a:rPr lang="en-US"/>
              <a:t>URL</a:t>
            </a:r>
          </a:p>
        </p:txBody>
      </p:sp>
      <p:cxnSp>
        <p:nvCxnSpPr>
          <p:cNvPr id="17" name="Straight Connector 16">
            <a:extLst>
              <a:ext uri="{FF2B5EF4-FFF2-40B4-BE49-F238E27FC236}">
                <a16:creationId xmlns:a16="http://schemas.microsoft.com/office/drawing/2014/main" id="{AE1FE961-CBEE-4D41-9568-E8F2EF8B133D}"/>
              </a:ext>
            </a:extLst>
          </p:cNvPr>
          <p:cNvCxnSpPr>
            <a:cxnSpLocks/>
          </p:cNvCxnSpPr>
          <p:nvPr userDrawn="1"/>
        </p:nvCxnSpPr>
        <p:spPr>
          <a:xfrm flipV="1">
            <a:off x="2272908" y="5680649"/>
            <a:ext cx="0" cy="36288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993F69-F342-453A-8136-FB6FC3E67DA9}"/>
              </a:ext>
            </a:extLst>
          </p:cNvPr>
          <p:cNvCxnSpPr>
            <a:cxnSpLocks/>
          </p:cNvCxnSpPr>
          <p:nvPr userDrawn="1"/>
        </p:nvCxnSpPr>
        <p:spPr>
          <a:xfrm>
            <a:off x="294640" y="5380936"/>
            <a:ext cx="8575040" cy="0"/>
          </a:xfrm>
          <a:prstGeom prst="line">
            <a:avLst/>
          </a:prstGeom>
          <a:ln w="19050">
            <a:solidFill>
              <a:srgbClr val="188CAB"/>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ED3A77F4-EF8F-4B7D-B9E7-DD788EDB6A1B}"/>
              </a:ext>
            </a:extLst>
          </p:cNvPr>
          <p:cNvSpPr>
            <a:spLocks noGrp="1"/>
          </p:cNvSpPr>
          <p:nvPr>
            <p:ph type="body" sz="quarter" idx="26" hasCustomPrompt="1"/>
          </p:nvPr>
        </p:nvSpPr>
        <p:spPr>
          <a:xfrm>
            <a:off x="294640" y="4684430"/>
            <a:ext cx="857504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8" name="Rectangle 27">
            <a:extLst>
              <a:ext uri="{FF2B5EF4-FFF2-40B4-BE49-F238E27FC236}">
                <a16:creationId xmlns:a16="http://schemas.microsoft.com/office/drawing/2014/main" id="{40EA334F-3FA3-4EF5-AA81-468C04C00AB5}"/>
              </a:ext>
            </a:extLst>
          </p:cNvPr>
          <p:cNvSpPr/>
          <p:nvPr userDrawn="1"/>
        </p:nvSpPr>
        <p:spPr>
          <a:xfrm>
            <a:off x="322218" y="6542117"/>
            <a:ext cx="6201938" cy="168270"/>
          </a:xfrm>
          <a:prstGeom prst="rect">
            <a:avLst/>
          </a:prstGeom>
        </p:spPr>
        <p:txBody>
          <a:bodyPr wrap="square" lIns="0" tIns="0" rIns="0" bIns="0">
            <a:noAutofit/>
          </a:bodyPr>
          <a:lstStyle/>
          <a:p>
            <a:r>
              <a:rPr lang="en-US" sz="800">
                <a:solidFill>
                  <a:srgbClr val="211D1E"/>
                </a:solidFill>
                <a:effectLst/>
                <a:latin typeface="Arial" panose="020B0604020202020204" pitchFamily="34" charset="0"/>
                <a:cs typeface="Arial" panose="020B0604020202020204" pitchFamily="34" charset="0"/>
              </a:rPr>
              <a:t>© 2023 Franklin Distributors, LLC. Member FINRA/SIPC. All rights reserved. </a:t>
            </a:r>
          </a:p>
        </p:txBody>
      </p:sp>
    </p:spTree>
    <p:extLst>
      <p:ext uri="{BB962C8B-B14F-4D97-AF65-F5344CB8AC3E}">
        <p14:creationId xmlns:p14="http://schemas.microsoft.com/office/powerpoint/2010/main" val="29857541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cov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483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8503920" y="6492240"/>
            <a:ext cx="365760" cy="182880"/>
          </a:xfrm>
        </p:spPr>
        <p:txBody>
          <a:bodyPr/>
          <a:lstStyle/>
          <a:p>
            <a:fld id="{8DEE4CCE-E124-4EEF-808B-DF88997C2318}" type="slidenum">
              <a:rPr lang="en-US" smtClean="0"/>
              <a:t>‹#›</a:t>
            </a:fld>
            <a:endParaRPr lang="en-US"/>
          </a:p>
        </p:txBody>
      </p:sp>
      <p:sp>
        <p:nvSpPr>
          <p:cNvPr id="14" name="Text Placeholder 13"/>
          <p:cNvSpPr>
            <a:spLocks noGrp="1"/>
          </p:cNvSpPr>
          <p:nvPr>
            <p:ph type="body" sz="quarter" idx="11" hasCustomPrompt="1"/>
          </p:nvPr>
        </p:nvSpPr>
        <p:spPr>
          <a:xfrm>
            <a:off x="274320" y="274320"/>
            <a:ext cx="6217920" cy="731520"/>
          </a:xfrm>
          <a:prstGeom prst="rect">
            <a:avLst/>
          </a:prstGeom>
        </p:spPr>
        <p:txBody>
          <a:bodyPr lIns="0" tIns="0" rIns="0" bIns="0"/>
          <a:lstStyle>
            <a:lvl1pPr marL="0" indent="0">
              <a:lnSpc>
                <a:spcPts val="2600"/>
              </a:lnSpc>
              <a:spcBef>
                <a:spcPts val="0"/>
              </a:spcBef>
              <a:buNone/>
              <a:defRPr sz="26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7" name="Text Placeholder 3"/>
          <p:cNvSpPr>
            <a:spLocks noGrp="1"/>
          </p:cNvSpPr>
          <p:nvPr>
            <p:ph type="body" sz="quarter" idx="26" hasCustomPrompt="1"/>
          </p:nvPr>
        </p:nvSpPr>
        <p:spPr>
          <a:xfrm>
            <a:off x="274320" y="5922853"/>
            <a:ext cx="7772400" cy="569387"/>
          </a:xfrm>
          <a:prstGeom prst="rect">
            <a:avLst/>
          </a:prstGeom>
        </p:spPr>
        <p:txBody>
          <a:bodyPr wrap="square" lIns="0" tIns="0" rIns="0" bIns="0" anchor="b" anchorCtr="0">
            <a:spAutoFit/>
          </a:bodyPr>
          <a:lstStyle>
            <a:lvl1pPr marL="0" indent="0">
              <a:lnSpc>
                <a:spcPct val="1000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3" name="Content Placeholder 2"/>
          <p:cNvSpPr>
            <a:spLocks noGrp="1"/>
          </p:cNvSpPr>
          <p:nvPr>
            <p:ph sz="quarter" idx="27" hasCustomPrompt="1"/>
          </p:nvPr>
        </p:nvSpPr>
        <p:spPr>
          <a:xfrm>
            <a:off x="274320" y="1371600"/>
            <a:ext cx="7772400" cy="4389120"/>
          </a:xfrm>
          <a:prstGeom prst="rect">
            <a:avLst/>
          </a:prstGeom>
        </p:spPr>
        <p:txBody>
          <a:bodyPr wrap="square" lIns="0" tIns="0" rIns="0" bIns="0"/>
          <a:lstStyle>
            <a:lvl1pPr marL="0" indent="0">
              <a:lnSpc>
                <a:spcPct val="1000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33685348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One Content with Title and Sidebar">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8503920" y="6492240"/>
            <a:ext cx="365760" cy="182880"/>
          </a:xfrm>
        </p:spPr>
        <p:txBody>
          <a:bodyPr/>
          <a:lstStyle/>
          <a:p>
            <a:fld id="{8DEE4CCE-E124-4EEF-808B-DF88997C2318}" type="slidenum">
              <a:rPr lang="en-US" smtClean="0"/>
              <a:t>‹#›</a:t>
            </a:fld>
            <a:endParaRPr lang="en-US"/>
          </a:p>
        </p:txBody>
      </p:sp>
      <p:sp>
        <p:nvSpPr>
          <p:cNvPr id="14" name="Text Placeholder 13"/>
          <p:cNvSpPr>
            <a:spLocks noGrp="1"/>
          </p:cNvSpPr>
          <p:nvPr>
            <p:ph type="body" sz="quarter" idx="11" hasCustomPrompt="1"/>
          </p:nvPr>
        </p:nvSpPr>
        <p:spPr>
          <a:xfrm>
            <a:off x="274320" y="274320"/>
            <a:ext cx="6217920" cy="731520"/>
          </a:xfrm>
          <a:prstGeom prst="rect">
            <a:avLst/>
          </a:prstGeom>
        </p:spPr>
        <p:txBody>
          <a:bodyPr lIns="0" tIns="0" rIns="0" bIns="0"/>
          <a:lstStyle>
            <a:lvl1pPr marL="0" indent="0">
              <a:lnSpc>
                <a:spcPts val="2600"/>
              </a:lnSpc>
              <a:spcBef>
                <a:spcPts val="0"/>
              </a:spcBef>
              <a:buNone/>
              <a:defRPr sz="26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12" name="Text Placeholder 3"/>
          <p:cNvSpPr>
            <a:spLocks noGrp="1"/>
          </p:cNvSpPr>
          <p:nvPr>
            <p:ph type="body" sz="quarter" idx="26" hasCustomPrompt="1"/>
          </p:nvPr>
        </p:nvSpPr>
        <p:spPr>
          <a:xfrm>
            <a:off x="274320" y="5922853"/>
            <a:ext cx="7772400" cy="569387"/>
          </a:xfrm>
          <a:prstGeom prst="rect">
            <a:avLst/>
          </a:prstGeom>
        </p:spPr>
        <p:txBody>
          <a:bodyPr wrap="square" lIns="0" tIns="0" rIns="0" bIns="0" anchor="b" anchorCtr="0">
            <a:spAutoFit/>
          </a:bodyPr>
          <a:lstStyle>
            <a:lvl1pPr marL="0" indent="0">
              <a:lnSpc>
                <a:spcPct val="1000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1" name="Text Placeholder 3"/>
          <p:cNvSpPr>
            <a:spLocks noGrp="1"/>
          </p:cNvSpPr>
          <p:nvPr>
            <p:ph type="body" sz="quarter" idx="27" hasCustomPrompt="1"/>
          </p:nvPr>
        </p:nvSpPr>
        <p:spPr>
          <a:xfrm>
            <a:off x="274320" y="1371600"/>
            <a:ext cx="621792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13" name="Content Placeholder 2"/>
          <p:cNvSpPr>
            <a:spLocks noGrp="1"/>
          </p:cNvSpPr>
          <p:nvPr>
            <p:ph sz="quarter" idx="28" hasCustomPrompt="1"/>
          </p:nvPr>
        </p:nvSpPr>
        <p:spPr>
          <a:xfrm>
            <a:off x="274320" y="1920240"/>
            <a:ext cx="6217920" cy="3840480"/>
          </a:xfrm>
          <a:prstGeom prst="rect">
            <a:avLst/>
          </a:prstGeom>
        </p:spPr>
        <p:txBody>
          <a:bodyPr wrap="square" lIns="0" tIns="0" rIns="0" bIns="0"/>
          <a:lstStyle>
            <a:lvl1pPr marL="0" indent="0">
              <a:lnSpc>
                <a:spcPct val="1000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8" name="Text Placeholder 2"/>
          <p:cNvSpPr>
            <a:spLocks noGrp="1"/>
          </p:cNvSpPr>
          <p:nvPr>
            <p:ph type="body" sz="quarter" idx="29" hasCustomPrompt="1"/>
          </p:nvPr>
        </p:nvSpPr>
        <p:spPr>
          <a:xfrm>
            <a:off x="6858000" y="1920240"/>
            <a:ext cx="2011680" cy="846386"/>
          </a:xfrm>
          <a:prstGeom prst="rect">
            <a:avLst/>
          </a:prstGeom>
          <a:ln w="12700">
            <a:solidFill>
              <a:schemeClr val="accent4"/>
            </a:solidFill>
          </a:ln>
        </p:spPr>
        <p:txBody>
          <a:bodyPr lIns="137160" tIns="137160" rIns="137160" bIns="137160">
            <a:spAutoFit/>
          </a:bodyPr>
          <a:lstStyle>
            <a:lvl1pPr marL="0" indent="0">
              <a:spcBef>
                <a:spcPts val="0"/>
              </a:spcBef>
              <a:spcAft>
                <a:spcPts val="600"/>
              </a:spcAft>
              <a:buNone/>
              <a:defRPr sz="1600" b="1">
                <a:solidFill>
                  <a:schemeClr val="accent4"/>
                </a:solidFill>
                <a:latin typeface="Arial" panose="020B0604020202020204" pitchFamily="34" charset="0"/>
                <a:cs typeface="Arial" panose="020B0604020202020204" pitchFamily="34" charset="0"/>
              </a:defRPr>
            </a:lvl1pPr>
            <a:lvl2pPr marL="0" indent="0">
              <a:spcBef>
                <a:spcPts val="0"/>
              </a:spcBef>
              <a:spcAft>
                <a:spcPts val="600"/>
              </a:spcAft>
              <a:buNone/>
              <a:defRPr sz="1600" baseline="0">
                <a:solidFill>
                  <a:schemeClr val="accent4"/>
                </a:solidFill>
                <a:latin typeface="Arial" panose="020B0604020202020204" pitchFamily="34" charset="0"/>
                <a:cs typeface="Arial" panose="020B0604020202020204" pitchFamily="34" charset="0"/>
              </a:defRPr>
            </a:lvl2pPr>
            <a:lvl3pPr marL="914400" indent="0">
              <a:buNone/>
              <a:defRPr sz="1600">
                <a:solidFill>
                  <a:schemeClr val="accent4"/>
                </a:solidFill>
                <a:latin typeface="Arial" panose="020B0604020202020204" pitchFamily="34" charset="0"/>
                <a:cs typeface="Arial" panose="020B0604020202020204" pitchFamily="34" charset="0"/>
              </a:defRPr>
            </a:lvl3pPr>
            <a:lvl4pPr marL="1371600" indent="0">
              <a:buNone/>
              <a:defRPr sz="1600">
                <a:solidFill>
                  <a:schemeClr val="accent4"/>
                </a:solidFill>
                <a:latin typeface="Arial" panose="020B0604020202020204" pitchFamily="34" charset="0"/>
                <a:cs typeface="Arial" panose="020B0604020202020204" pitchFamily="34" charset="0"/>
              </a:defRPr>
            </a:lvl4pPr>
            <a:lvl5pPr marL="1828800" indent="0">
              <a:buNone/>
              <a:defRPr sz="1600">
                <a:solidFill>
                  <a:schemeClr val="accent4"/>
                </a:solidFill>
                <a:latin typeface="Arial" panose="020B0604020202020204" pitchFamily="34" charset="0"/>
                <a:cs typeface="Arial" panose="020B0604020202020204" pitchFamily="34" charset="0"/>
              </a:defRPr>
            </a:lvl5pPr>
          </a:lstStyle>
          <a:p>
            <a:pPr lvl="0"/>
            <a:r>
              <a:rPr lang="en-US"/>
              <a:t>Sidebar Subhead</a:t>
            </a:r>
          </a:p>
          <a:p>
            <a:pPr lvl="1"/>
            <a:r>
              <a:rPr lang="en-US"/>
              <a:t>Sidebar Body</a:t>
            </a:r>
          </a:p>
        </p:txBody>
      </p:sp>
    </p:spTree>
    <p:extLst>
      <p:ext uri="{BB962C8B-B14F-4D97-AF65-F5344CB8AC3E}">
        <p14:creationId xmlns:p14="http://schemas.microsoft.com/office/powerpoint/2010/main" val="27026456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 Content (projected)">
    <p:spTree>
      <p:nvGrpSpPr>
        <p:cNvPr id="1" name=""/>
        <p:cNvGrpSpPr/>
        <p:nvPr/>
      </p:nvGrpSpPr>
      <p:grpSpPr>
        <a:xfrm>
          <a:off x="0" y="0"/>
          <a:ext cx="0" cy="0"/>
          <a:chOff x="0" y="0"/>
          <a:chExt cx="0" cy="0"/>
        </a:xfrm>
      </p:grpSpPr>
      <p:sp>
        <p:nvSpPr>
          <p:cNvPr id="1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0"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6" name="Text Placeholder 3">
            <a:extLst>
              <a:ext uri="{FF2B5EF4-FFF2-40B4-BE49-F238E27FC236}">
                <a16:creationId xmlns:a16="http://schemas.microsoft.com/office/drawing/2014/main" id="{01F24B03-F5D8-45B7-B430-452E11467AF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tx1"/>
                </a:solidFill>
                <a:latin typeface="Arial" panose="020B0604020202020204" pitchFamily="34" charset="0"/>
                <a:ea typeface="+mj-ea"/>
                <a:cs typeface="Arial" panose="020B0604020202020204" pitchFamily="34" charset="0"/>
              </a:defRPr>
            </a:lvl1pPr>
            <a:lvl2pPr marL="0" indent="0">
              <a:spcBef>
                <a:spcPts val="0"/>
              </a:spcBef>
              <a:buNone/>
              <a:defRPr sz="1500">
                <a:solidFill>
                  <a:srgbClr val="595959"/>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15" name="Picture 14">
            <a:extLst>
              <a:ext uri="{FF2B5EF4-FFF2-40B4-BE49-F238E27FC236}">
                <a16:creationId xmlns:a16="http://schemas.microsoft.com/office/drawing/2014/main" id="{70BAB586-A76D-4B68-B290-9315A0BF6994}"/>
              </a:ext>
            </a:extLst>
          </p:cNvPr>
          <p:cNvPicPr>
            <a:picLocks noChangeAspect="1"/>
          </p:cNvPicPr>
          <p:nvPr userDrawn="1"/>
        </p:nvPicPr>
        <p:blipFill rotWithShape="1">
          <a:blip r:embed="rId2"/>
          <a:stretch/>
        </p:blipFill>
        <p:spPr>
          <a:xfrm>
            <a:off x="7278491" y="271004"/>
            <a:ext cx="1788753" cy="659070"/>
          </a:xfrm>
          <a:prstGeom prst="rect">
            <a:avLst/>
          </a:prstGeom>
        </p:spPr>
      </p:pic>
      <p:sp>
        <p:nvSpPr>
          <p:cNvPr id="7" name="Content Placeholder 2">
            <a:extLst>
              <a:ext uri="{FF2B5EF4-FFF2-40B4-BE49-F238E27FC236}">
                <a16:creationId xmlns:a16="http://schemas.microsoft.com/office/drawing/2014/main" id="{7517274B-AD3B-4B49-B31B-650596B0F284}"/>
              </a:ext>
            </a:extLst>
          </p:cNvPr>
          <p:cNvSpPr>
            <a:spLocks noGrp="1"/>
          </p:cNvSpPr>
          <p:nvPr>
            <p:ph sz="quarter" idx="27" hasCustomPrompt="1"/>
          </p:nvPr>
        </p:nvSpPr>
        <p:spPr>
          <a:xfrm>
            <a:off x="274320" y="1280160"/>
            <a:ext cx="8595360" cy="4389120"/>
          </a:xfrm>
          <a:prstGeom prst="rect">
            <a:avLst/>
          </a:prstGeom>
        </p:spPr>
        <p:txBody>
          <a:bodyPr wrap="square" lIns="0" tIns="0" rIns="0" bIns="0"/>
          <a:lstStyle>
            <a:lvl1pPr marL="0" indent="0">
              <a:lnSpc>
                <a:spcPct val="100000"/>
              </a:lnSpc>
              <a:spcBef>
                <a:spcPts val="0"/>
              </a:spcBef>
              <a:spcAft>
                <a:spcPts val="600"/>
              </a:spcAft>
              <a:buNone/>
              <a:defRPr sz="1400" b="1">
                <a:solidFill>
                  <a:srgbClr val="3769FF"/>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3pPr>
            <a:lvl4pPr marL="352425" indent="-180975">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3769FF"/>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3004086697"/>
      </p:ext>
    </p:extLst>
  </p:cSld>
  <p:clrMapOvr>
    <a:masterClrMapping/>
  </p:clrMapOvr>
  <p:extLst>
    <p:ext uri="{DCECCB84-F9BA-43D5-87BE-67443E8EF086}">
      <p15:sldGuideLst xmlns:p15="http://schemas.microsoft.com/office/powerpoint/2012/main">
        <p15:guide id="1" orient="horz" pos="41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OC option (print)">
    <p:spTree>
      <p:nvGrpSpPr>
        <p:cNvPr id="1" name=""/>
        <p:cNvGrpSpPr/>
        <p:nvPr/>
      </p:nvGrpSpPr>
      <p:grpSpPr>
        <a:xfrm>
          <a:off x="0" y="0"/>
          <a:ext cx="0" cy="0"/>
          <a:chOff x="0" y="0"/>
          <a:chExt cx="0" cy="0"/>
        </a:xfrm>
      </p:grpSpPr>
      <p:sp>
        <p:nvSpPr>
          <p:cNvPr id="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9" name="Text Placeholder 3"/>
          <p:cNvSpPr>
            <a:spLocks noGrp="1"/>
          </p:cNvSpPr>
          <p:nvPr>
            <p:ph type="body" sz="quarter" idx="28" hasCustomPrompt="1"/>
          </p:nvPr>
        </p:nvSpPr>
        <p:spPr>
          <a:xfrm>
            <a:off x="274320" y="1280160"/>
            <a:ext cx="4114800" cy="1192634"/>
          </a:xfrm>
          <a:prstGeom prst="rect">
            <a:avLst/>
          </a:prstGeom>
        </p:spPr>
        <p:txBody>
          <a:bodyPr lIns="0" tIns="0" rIns="0" bIns="0">
            <a:spAutoFit/>
          </a:bodyPr>
          <a:lstStyle>
            <a:lvl1pPr marL="0" indent="0">
              <a:spcBef>
                <a:spcPts val="0"/>
              </a:spcBef>
              <a:spcAft>
                <a:spcPts val="900"/>
              </a:spcAft>
              <a:buNone/>
              <a:tabLst>
                <a:tab pos="4121150" algn="r"/>
              </a:tabLst>
              <a:defRPr sz="950"/>
            </a:lvl1pPr>
            <a:lvl2pPr marL="457200" indent="0">
              <a:spcBef>
                <a:spcPts val="0"/>
              </a:spcBef>
              <a:spcAft>
                <a:spcPts val="900"/>
              </a:spcAft>
              <a:buNone/>
              <a:tabLst>
                <a:tab pos="4121150" algn="r"/>
              </a:tabLst>
              <a:defRPr sz="950"/>
            </a:lvl2pPr>
            <a:lvl3pPr marL="914400" indent="0">
              <a:spcBef>
                <a:spcPts val="0"/>
              </a:spcBef>
              <a:spcAft>
                <a:spcPts val="900"/>
              </a:spcAft>
              <a:buNone/>
              <a:tabLst>
                <a:tab pos="4121150" algn="r"/>
              </a:tabLst>
              <a:defRPr sz="950"/>
            </a:lvl3pPr>
            <a:lvl4pPr marL="1371600" indent="0">
              <a:spcBef>
                <a:spcPts val="0"/>
              </a:spcBef>
              <a:spcAft>
                <a:spcPts val="900"/>
              </a:spcAft>
              <a:buNone/>
              <a:tabLst>
                <a:tab pos="4121150" algn="r"/>
              </a:tabLst>
              <a:defRPr sz="950"/>
            </a:lvl4pPr>
            <a:lvl5pPr marL="1828800" indent="0">
              <a:spcBef>
                <a:spcPts val="0"/>
              </a:spcBef>
              <a:spcAft>
                <a:spcPts val="900"/>
              </a:spcAft>
              <a:buNone/>
              <a:tabLst>
                <a:tab pos="4121150" algn="r"/>
              </a:tabLst>
              <a:defRPr sz="950"/>
            </a:lvl5pPr>
          </a:lstStyle>
          <a:p>
            <a:pPr lvl="0"/>
            <a:r>
              <a:rPr lang="en-US"/>
              <a:t>TOC Entry</a:t>
            </a:r>
          </a:p>
          <a:p>
            <a:pPr lvl="1"/>
            <a:r>
              <a:rPr lang="en-US"/>
              <a:t>Second level</a:t>
            </a:r>
          </a:p>
          <a:p>
            <a:pPr lvl="2"/>
            <a:r>
              <a:rPr lang="en-US"/>
              <a:t>Third level</a:t>
            </a:r>
          </a:p>
          <a:p>
            <a:pPr lvl="3"/>
            <a:r>
              <a:rPr lang="en-US"/>
              <a:t>Fourth level</a:t>
            </a:r>
          </a:p>
          <a:p>
            <a:pPr lvl="4"/>
            <a:r>
              <a:rPr lang="en-US"/>
              <a:t>Fifth level</a:t>
            </a:r>
          </a:p>
        </p:txBody>
      </p:sp>
      <p:sp>
        <p:nvSpPr>
          <p:cNvPr id="20" name="Text Placeholder 3"/>
          <p:cNvSpPr>
            <a:spLocks noGrp="1"/>
          </p:cNvSpPr>
          <p:nvPr>
            <p:ph type="body" sz="quarter" idx="29" hasCustomPrompt="1"/>
          </p:nvPr>
        </p:nvSpPr>
        <p:spPr>
          <a:xfrm>
            <a:off x="4754705" y="1280160"/>
            <a:ext cx="4114800" cy="1192634"/>
          </a:xfrm>
          <a:prstGeom prst="rect">
            <a:avLst/>
          </a:prstGeom>
        </p:spPr>
        <p:txBody>
          <a:bodyPr lIns="0" tIns="0" rIns="0" bIns="0">
            <a:spAutoFit/>
          </a:bodyPr>
          <a:lstStyle>
            <a:lvl1pPr marL="0" indent="0">
              <a:spcBef>
                <a:spcPts val="0"/>
              </a:spcBef>
              <a:spcAft>
                <a:spcPts val="900"/>
              </a:spcAft>
              <a:buNone/>
              <a:tabLst>
                <a:tab pos="4121150" algn="r"/>
              </a:tabLst>
              <a:defRPr sz="950"/>
            </a:lvl1pPr>
            <a:lvl2pPr marL="457200" indent="0">
              <a:spcBef>
                <a:spcPts val="0"/>
              </a:spcBef>
              <a:spcAft>
                <a:spcPts val="900"/>
              </a:spcAft>
              <a:buNone/>
              <a:tabLst>
                <a:tab pos="4121150" algn="r"/>
              </a:tabLst>
              <a:defRPr sz="950"/>
            </a:lvl2pPr>
            <a:lvl3pPr marL="914400" indent="0">
              <a:spcBef>
                <a:spcPts val="0"/>
              </a:spcBef>
              <a:spcAft>
                <a:spcPts val="900"/>
              </a:spcAft>
              <a:buNone/>
              <a:tabLst>
                <a:tab pos="4121150" algn="r"/>
              </a:tabLst>
              <a:defRPr sz="950"/>
            </a:lvl3pPr>
            <a:lvl4pPr marL="1371600" indent="0">
              <a:spcBef>
                <a:spcPts val="0"/>
              </a:spcBef>
              <a:spcAft>
                <a:spcPts val="900"/>
              </a:spcAft>
              <a:buNone/>
              <a:tabLst>
                <a:tab pos="4121150" algn="r"/>
              </a:tabLst>
              <a:defRPr sz="950"/>
            </a:lvl4pPr>
            <a:lvl5pPr marL="1828800" indent="0">
              <a:spcBef>
                <a:spcPts val="0"/>
              </a:spcBef>
              <a:spcAft>
                <a:spcPts val="900"/>
              </a:spcAft>
              <a:buNone/>
              <a:tabLst>
                <a:tab pos="4121150" algn="r"/>
              </a:tabLst>
              <a:defRPr sz="950"/>
            </a:lvl5pPr>
          </a:lstStyle>
          <a:p>
            <a:pPr lvl="0"/>
            <a:r>
              <a:rPr lang="en-US"/>
              <a:t>TOC Entry</a:t>
            </a:r>
          </a:p>
          <a:p>
            <a:pPr lvl="1"/>
            <a:r>
              <a:rPr lang="en-US"/>
              <a:t>Second level</a:t>
            </a:r>
          </a:p>
          <a:p>
            <a:pPr lvl="2"/>
            <a:r>
              <a:rPr lang="en-US"/>
              <a:t>Third level</a:t>
            </a:r>
          </a:p>
          <a:p>
            <a:pPr lvl="3"/>
            <a:r>
              <a:rPr lang="en-US"/>
              <a:t>Fourth level</a:t>
            </a:r>
          </a:p>
          <a:p>
            <a:pPr lvl="4"/>
            <a:r>
              <a:rPr lang="en-US"/>
              <a:t>Fifth level</a:t>
            </a:r>
          </a:p>
        </p:txBody>
      </p:sp>
      <p:sp>
        <p:nvSpPr>
          <p:cNvPr id="18"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p:txBody>
      </p:sp>
      <p:sp>
        <p:nvSpPr>
          <p:cNvPr id="17" name="Text Placeholder 3">
            <a:extLst>
              <a:ext uri="{FF2B5EF4-FFF2-40B4-BE49-F238E27FC236}">
                <a16:creationId xmlns:a16="http://schemas.microsoft.com/office/drawing/2014/main" id="{E20A1E85-8885-40BA-99FD-E67406B45705}"/>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rgbClr val="188CAB"/>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9" name="Picture 8">
            <a:extLst>
              <a:ext uri="{FF2B5EF4-FFF2-40B4-BE49-F238E27FC236}">
                <a16:creationId xmlns:a16="http://schemas.microsoft.com/office/drawing/2014/main" id="{F27FAA15-6291-41F4-8C5F-27128BBD9D35}"/>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549346428"/>
      </p:ext>
    </p:extLst>
  </p:cSld>
  <p:clrMapOvr>
    <a:masterClrMapping/>
  </p:clrMapOvr>
  <p:extLst>
    <p:ext uri="{DCECCB84-F9BA-43D5-87BE-67443E8EF086}">
      <p15:sldGuideLst xmlns:p15="http://schemas.microsoft.com/office/powerpoint/2012/main">
        <p15:guide id="1" orient="horz" pos="2448">
          <p15:clr>
            <a:srgbClr val="FBAE40"/>
          </p15:clr>
        </p15:guide>
        <p15:guide id="2" orient="horz" pos="1272">
          <p15:clr>
            <a:srgbClr val="FBAE40"/>
          </p15:clr>
        </p15:guide>
        <p15:guide id="3" orient="horz" pos="312">
          <p15:clr>
            <a:srgbClr val="FBAE40"/>
          </p15:clr>
        </p15:guide>
        <p15:guide id="4" orient="horz" pos="3120">
          <p15:clr>
            <a:srgbClr val="FBAE40"/>
          </p15:clr>
        </p15:guide>
        <p15:guide id="5" pos="5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rojected)">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274319" y="1280160"/>
            <a:ext cx="8595360" cy="4206240"/>
          </a:xfrm>
          <a:prstGeom prst="rect">
            <a:avLst/>
          </a:prstGeom>
        </p:spPr>
        <p:txBody>
          <a:bodyPr lIns="0" tIns="0" rIns="0" bIns="0"/>
          <a:lstStyle>
            <a:lvl1pPr marL="168275" indent="-168275">
              <a:lnSpc>
                <a:spcPct val="100000"/>
              </a:lnSpc>
              <a:spcBef>
                <a:spcPts val="0"/>
              </a:spcBef>
              <a:spcAft>
                <a:spcPts val="1200"/>
              </a:spcAft>
              <a:buClr>
                <a:srgbClr val="00A0DC"/>
              </a:buClr>
              <a:buSzPct val="110000"/>
              <a:buFont typeface="Arial" panose="020B0604020202020204" pitchFamily="34" charset="0"/>
              <a:buChar char="•"/>
              <a:defRPr sz="1600" b="0">
                <a:latin typeface="Arial" panose="020B0604020202020204" pitchFamily="34" charset="0"/>
                <a:cs typeface="Arial" panose="020B0604020202020204" pitchFamily="34" charset="0"/>
              </a:defRPr>
            </a:lvl1pPr>
          </a:lstStyle>
          <a:p>
            <a:pPr lvl="0"/>
            <a:r>
              <a:rPr lang="en-US"/>
              <a:t>Section Title</a:t>
            </a:r>
          </a:p>
        </p:txBody>
      </p:sp>
      <p:sp>
        <p:nvSpPr>
          <p:cNvPr id="1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1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3" name="Text Placeholder 3">
            <a:extLst>
              <a:ext uri="{FF2B5EF4-FFF2-40B4-BE49-F238E27FC236}">
                <a16:creationId xmlns:a16="http://schemas.microsoft.com/office/drawing/2014/main" id="{92C84C8F-B37E-4E57-A4C4-D0020E330A8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rgbClr val="188CAB"/>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spTree>
    <p:extLst>
      <p:ext uri="{BB962C8B-B14F-4D97-AF65-F5344CB8AC3E}">
        <p14:creationId xmlns:p14="http://schemas.microsoft.com/office/powerpoint/2010/main" val="1576385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break (print)">
    <p:spTree>
      <p:nvGrpSpPr>
        <p:cNvPr id="1" name=""/>
        <p:cNvGrpSpPr/>
        <p:nvPr/>
      </p:nvGrpSpPr>
      <p:grpSpPr>
        <a:xfrm>
          <a:off x="0" y="0"/>
          <a:ext cx="0" cy="0"/>
          <a:chOff x="0" y="0"/>
          <a:chExt cx="0" cy="0"/>
        </a:xfrm>
      </p:grpSpPr>
      <p:sp>
        <p:nvSpPr>
          <p:cNvPr id="2" name="Text Placeholder 8"/>
          <p:cNvSpPr>
            <a:spLocks noGrp="1"/>
          </p:cNvSpPr>
          <p:nvPr>
            <p:ph type="body" sz="quarter" idx="11" hasCustomPrompt="1"/>
          </p:nvPr>
        </p:nvSpPr>
        <p:spPr>
          <a:xfrm>
            <a:off x="2057400" y="1280160"/>
            <a:ext cx="5029200" cy="1785104"/>
          </a:xfrm>
          <a:prstGeom prst="rect">
            <a:avLst/>
          </a:prstGeom>
          <a:ln w="15875">
            <a:solidFill>
              <a:srgbClr val="005598"/>
            </a:solidFill>
          </a:ln>
        </p:spPr>
        <p:txBody>
          <a:bodyPr wrap="square" lIns="301752" tIns="228600" rIns="228600" bIns="228600" anchor="t" anchorCtr="0">
            <a:spAutoFit/>
          </a:bodyPr>
          <a:lstStyle>
            <a:lvl1pPr marL="0" indent="0">
              <a:spcBef>
                <a:spcPts val="0"/>
              </a:spcBef>
              <a:spcAft>
                <a:spcPts val="0"/>
              </a:spcAft>
              <a:buNone/>
              <a:defRPr sz="2800" b="1" cap="all" baseline="0">
                <a:solidFill>
                  <a:schemeClr val="accent1"/>
                </a:solidFill>
                <a:latin typeface="Arial" panose="020B0604020202020204" pitchFamily="34" charset="0"/>
                <a:cs typeface="Arial" panose="020B0604020202020204" pitchFamily="34" charset="0"/>
              </a:defRPr>
            </a:lvl1pPr>
            <a:lvl2pPr marL="0" indent="0">
              <a:spcBef>
                <a:spcPts val="1200"/>
              </a:spcBef>
              <a:buNone/>
              <a:defRPr sz="2000">
                <a:solidFill>
                  <a:schemeClr val="accent1"/>
                </a:solidFill>
                <a:latin typeface="Arial" panose="020B0604020202020204" pitchFamily="34" charset="0"/>
                <a:cs typeface="Arial" panose="020B0604020202020204" pitchFamily="34" charset="0"/>
              </a:defRPr>
            </a:lvl2pPr>
          </a:lstStyle>
          <a:p>
            <a:pPr lvl="0"/>
            <a:r>
              <a:rPr lang="en-US"/>
              <a:t>Section break </a:t>
            </a:r>
            <a:br>
              <a:rPr lang="en-US"/>
            </a:br>
            <a:r>
              <a:rPr lang="en-US"/>
              <a:t>title</a:t>
            </a:r>
          </a:p>
          <a:p>
            <a:pPr lvl="1"/>
            <a:r>
              <a:rPr lang="en-US"/>
              <a:t>Second level</a:t>
            </a:r>
          </a:p>
        </p:txBody>
      </p:sp>
      <p:sp>
        <p:nvSpPr>
          <p:cNvPr id="13" name="Picture Placeholder 10"/>
          <p:cNvSpPr>
            <a:spLocks noGrp="1"/>
          </p:cNvSpPr>
          <p:nvPr>
            <p:ph type="pic" sz="quarter" idx="12" hasCustomPrompt="1"/>
          </p:nvPr>
        </p:nvSpPr>
        <p:spPr>
          <a:xfrm>
            <a:off x="1755648" y="3063240"/>
            <a:ext cx="301752" cy="301752"/>
          </a:xfrm>
          <a:prstGeom prst="rect">
            <a:avLst/>
          </a:prstGeom>
          <a:blipFill>
            <a:blip r:embed="rId2"/>
            <a:stretch>
              <a:fillRect/>
            </a:stretch>
          </a:blipFill>
        </p:spPr>
        <p:txBody>
          <a:bodyPr lIns="0" tIns="0" rIns="0" bIns="0"/>
          <a:lstStyle>
            <a:lvl1pPr marL="0" indent="0">
              <a:buNone/>
              <a:defRPr sz="800">
                <a:solidFill>
                  <a:schemeClr val="accent1"/>
                </a:solidFill>
              </a:defRPr>
            </a:lvl1pPr>
          </a:lstStyle>
          <a:p>
            <a:r>
              <a:rPr lang="en-US"/>
              <a:t>‍</a:t>
            </a:r>
          </a:p>
        </p:txBody>
      </p:sp>
    </p:spTree>
    <p:extLst>
      <p:ext uri="{BB962C8B-B14F-4D97-AF65-F5344CB8AC3E}">
        <p14:creationId xmlns:p14="http://schemas.microsoft.com/office/powerpoint/2010/main" val="2380922891"/>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projected)">
    <p:spTree>
      <p:nvGrpSpPr>
        <p:cNvPr id="1" name=""/>
        <p:cNvGrpSpPr/>
        <p:nvPr/>
      </p:nvGrpSpPr>
      <p:grpSpPr>
        <a:xfrm>
          <a:off x="0" y="0"/>
          <a:ext cx="0" cy="0"/>
          <a:chOff x="0" y="0"/>
          <a:chExt cx="0" cy="0"/>
        </a:xfrm>
      </p:grpSpPr>
      <p:sp>
        <p:nvSpPr>
          <p:cNvPr id="1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20"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1" name="Content Placeholder 2"/>
          <p:cNvSpPr>
            <a:spLocks noGrp="1"/>
          </p:cNvSpPr>
          <p:nvPr>
            <p:ph sz="quarter" idx="27" hasCustomPrompt="1"/>
          </p:nvPr>
        </p:nvSpPr>
        <p:spPr>
          <a:xfrm>
            <a:off x="274320" y="1280160"/>
            <a:ext cx="8595360" cy="4389120"/>
          </a:xfrm>
          <a:prstGeom prst="rect">
            <a:avLst/>
          </a:prstGeom>
        </p:spPr>
        <p:txBody>
          <a:bodyPr wrap="square" lIns="0" tIns="0" rIns="0" bIns="0"/>
          <a:lstStyle>
            <a:lvl1pPr marL="0" indent="0">
              <a:lnSpc>
                <a:spcPct val="100000"/>
              </a:lnSpc>
              <a:spcBef>
                <a:spcPts val="0"/>
              </a:spcBef>
              <a:spcAft>
                <a:spcPts val="600"/>
              </a:spcAft>
              <a:buNone/>
              <a:defRPr sz="1400" b="1">
                <a:solidFill>
                  <a:srgbClr val="188CAB"/>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71450"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3pPr>
            <a:lvl4pPr marL="352425" indent="-180975">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6" name="Text Placeholder 3">
            <a:extLst>
              <a:ext uri="{FF2B5EF4-FFF2-40B4-BE49-F238E27FC236}">
                <a16:creationId xmlns:a16="http://schemas.microsoft.com/office/drawing/2014/main" id="{01F24B03-F5D8-45B7-B430-452E11467AF8}"/>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rgbClr val="188CAB"/>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a:t>Slide title</a:t>
            </a:r>
          </a:p>
          <a:p>
            <a:pPr lvl="1"/>
            <a:r>
              <a:rPr lang="en-US"/>
              <a:t>Second level</a:t>
            </a:r>
          </a:p>
        </p:txBody>
      </p:sp>
      <p:pic>
        <p:nvPicPr>
          <p:cNvPr id="7" name="Picture 6">
            <a:extLst>
              <a:ext uri="{FF2B5EF4-FFF2-40B4-BE49-F238E27FC236}">
                <a16:creationId xmlns:a16="http://schemas.microsoft.com/office/drawing/2014/main" id="{D9EC7ADB-EFF4-4F27-8262-59ABD7B4640A}"/>
              </a:ext>
            </a:extLst>
          </p:cNvPr>
          <p:cNvPicPr>
            <a:picLocks noChangeAspect="1"/>
          </p:cNvPicPr>
          <p:nvPr userDrawn="1"/>
        </p:nvPicPr>
        <p:blipFill>
          <a:blip r:embed="rId2"/>
          <a:stretch>
            <a:fillRect/>
          </a:stretch>
        </p:blipFill>
        <p:spPr>
          <a:xfrm>
            <a:off x="7231787" y="-669824"/>
            <a:ext cx="2017411" cy="2610768"/>
          </a:xfrm>
          <a:prstGeom prst="rect">
            <a:avLst/>
          </a:prstGeom>
        </p:spPr>
      </p:pic>
    </p:spTree>
    <p:extLst>
      <p:ext uri="{BB962C8B-B14F-4D97-AF65-F5344CB8AC3E}">
        <p14:creationId xmlns:p14="http://schemas.microsoft.com/office/powerpoint/2010/main" val="2722025364"/>
      </p:ext>
    </p:extLst>
  </p:cSld>
  <p:clrMapOvr>
    <a:masterClrMapping/>
  </p:clrMapOvr>
  <p:extLst>
    <p:ext uri="{DCECCB84-F9BA-43D5-87BE-67443E8EF086}">
      <p15:sldGuideLst xmlns:p15="http://schemas.microsoft.com/office/powerpoint/2012/main">
        <p15:guide id="1" orient="horz" pos="41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exstream_shape42"/>
          <p:cNvSpPr>
            <a:spLocks noChangeArrowheads="1"/>
          </p:cNvSpPr>
          <p:nvPr userDrawn="1"/>
        </p:nvSpPr>
        <p:spPr bwMode="auto">
          <a:xfrm>
            <a:off x="277050" y="6537960"/>
            <a:ext cx="8229600"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01717" fontAlgn="base">
              <a:spcBef>
                <a:spcPct val="0"/>
              </a:spcBef>
              <a:spcAft>
                <a:spcPct val="0"/>
              </a:spcAft>
            </a:pPr>
            <a:endParaRPr lang="en-US" sz="900" b="1">
              <a:solidFill>
                <a:srgbClr val="CC0066"/>
              </a:solidFill>
              <a:latin typeface="Arial Narrow" panose="020B0606020202030204" pitchFamily="34" charset="0"/>
            </a:endParaRPr>
          </a:p>
        </p:txBody>
      </p:sp>
    </p:spTree>
    <p:extLst>
      <p:ext uri="{BB962C8B-B14F-4D97-AF65-F5344CB8AC3E}">
        <p14:creationId xmlns:p14="http://schemas.microsoft.com/office/powerpoint/2010/main" val="660807238"/>
      </p:ext>
    </p:extLst>
  </p:cSld>
  <p:clrMap bg1="lt1" tx1="dk1" bg2="lt2" tx2="dk2" accent1="accent1" accent2="accent2" accent3="accent3" accent4="accent4" accent5="accent5" accent6="accent6" hlink="hlink" folHlink="folHlink"/>
  <p:sldLayoutIdLst>
    <p:sldLayoutId id="2147483768" r:id="rId1"/>
    <p:sldLayoutId id="2147483712" r:id="rId2"/>
    <p:sldLayoutId id="2147483769" r:id="rId3"/>
    <p:sldLayoutId id="2147483770"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 id="2147483759" r:id="rId47"/>
    <p:sldLayoutId id="2147483760" r:id="rId48"/>
    <p:sldLayoutId id="2147483761" r:id="rId49"/>
    <p:sldLayoutId id="2147483762" r:id="rId50"/>
    <p:sldLayoutId id="2147483763" r:id="rId51"/>
    <p:sldLayoutId id="2147483764" r:id="rId52"/>
    <p:sldLayoutId id="2147483765" r:id="rId53"/>
    <p:sldLayoutId id="2147483766" r:id="rId54"/>
    <p:sldLayoutId id="2147483767" r:id="rId55"/>
    <p:sldLayoutId id="2147483773" r:id="rId56"/>
    <p:sldLayoutId id="2147483776" r:id="rId57"/>
    <p:sldLayoutId id="2147483777" r:id="rId5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www.njbest.com/resources/calculators-tools"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2D8_FE2633AF.xm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53.xml"/><Relationship Id="rId6" Type="http://schemas.openxmlformats.org/officeDocument/2006/relationships/hyperlink" Target="https://www.franklintempleton.com/forms-literature/download/529NJ-HNDBK" TargetMode="External"/><Relationship Id="rId5" Type="http://schemas.openxmlformats.org/officeDocument/2006/relationships/image" Target="../media/image5.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FDE016-C1BB-43FB-BD0A-FCAB7678FADC}"/>
              </a:ext>
            </a:extLst>
          </p:cNvPr>
          <p:cNvPicPr>
            <a:picLocks noChangeAspect="1"/>
          </p:cNvPicPr>
          <p:nvPr/>
        </p:nvPicPr>
        <p:blipFill rotWithShape="1">
          <a:blip r:embed="rId3">
            <a:extLst>
              <a:ext uri="{28A0092B-C50C-407E-A947-70E740481C1C}">
                <a14:useLocalDpi xmlns:a14="http://schemas.microsoft.com/office/drawing/2010/main" val="0"/>
              </a:ext>
            </a:extLst>
          </a:blip>
          <a:srcRect l="11084" t="10267" b="5530"/>
          <a:stretch/>
        </p:blipFill>
        <p:spPr>
          <a:xfrm>
            <a:off x="1" y="0"/>
            <a:ext cx="9143999" cy="5772839"/>
          </a:xfrm>
          <a:prstGeom prst="rect">
            <a:avLst/>
          </a:prstGeom>
        </p:spPr>
      </p:pic>
      <p:sp>
        <p:nvSpPr>
          <p:cNvPr id="9" name="Text Placeholder 8">
            <a:extLst>
              <a:ext uri="{FF2B5EF4-FFF2-40B4-BE49-F238E27FC236}">
                <a16:creationId xmlns:a16="http://schemas.microsoft.com/office/drawing/2014/main" id="{DFACDD9C-9D41-4A76-8E37-51A9AD04C994}"/>
              </a:ext>
            </a:extLst>
          </p:cNvPr>
          <p:cNvSpPr txBox="1">
            <a:spLocks/>
          </p:cNvSpPr>
          <p:nvPr/>
        </p:nvSpPr>
        <p:spPr>
          <a:xfrm>
            <a:off x="606322" y="1675859"/>
            <a:ext cx="3315683" cy="1769715"/>
          </a:xfrm>
          <a:prstGeom prst="rect">
            <a:avLst/>
          </a:prstGeom>
          <a:solidFill>
            <a:schemeClr val="bg1"/>
          </a:solidFill>
          <a:ln>
            <a:solidFill>
              <a:schemeClr val="bg1"/>
            </a:solidFill>
          </a:ln>
        </p:spPr>
        <p:txBody>
          <a:bodyPr wrap="square" lIns="274320" tIns="182880" rIns="228600" bIns="228600" numCol="1">
            <a:spAutoFit/>
          </a:bodyPr>
          <a:lstStyle>
            <a:lvl1pPr marL="0" indent="0" algn="l" defTabSz="914400" rtl="0" eaLnBrk="1" latinLnBrk="0" hangingPunct="1">
              <a:spcBef>
                <a:spcPts val="0"/>
              </a:spcBef>
              <a:spcAft>
                <a:spcPts val="300"/>
              </a:spcAft>
              <a:buFont typeface="Arial" panose="020B0604020202020204" pitchFamily="34" charset="0"/>
              <a:buNone/>
              <a:defRPr sz="1400" b="1" kern="1200" baseline="0">
                <a:solidFill>
                  <a:schemeClr val="bg1"/>
                </a:solidFill>
                <a:latin typeface="Arial" pitchFamily="34" charset="0"/>
                <a:ea typeface="+mn-ea"/>
                <a:cs typeface="Arial" panose="020B0604020202020204" pitchFamily="34" charset="0"/>
              </a:defRPr>
            </a:lvl1pPr>
            <a:lvl2pPr marL="0" indent="0" algn="l" defTabSz="914400" rtl="0" eaLnBrk="1" latinLnBrk="0" hangingPunct="1">
              <a:spcBef>
                <a:spcPts val="0"/>
              </a:spcBef>
              <a:spcAft>
                <a:spcPts val="900"/>
              </a:spcAft>
              <a:buFont typeface="Arial" panose="020B0604020202020204" pitchFamily="34" charset="0"/>
              <a:buNone/>
              <a:defRPr sz="3000" b="1" i="0" kern="1200" cap="all" baseline="0">
                <a:solidFill>
                  <a:schemeClr val="bg1"/>
                </a:solidFill>
                <a:latin typeface="Arial Narrow" pitchFamily="34" charset="0"/>
                <a:ea typeface="+mn-ea"/>
                <a:cs typeface="+mn-cs"/>
              </a:defRPr>
            </a:lvl2pPr>
            <a:lvl3pPr marL="0" indent="0" algn="l" defTabSz="914400" rtl="0" eaLnBrk="1" latinLnBrk="0" hangingPunct="1">
              <a:spcBef>
                <a:spcPts val="0"/>
              </a:spcBef>
              <a:spcAft>
                <a:spcPts val="1200"/>
              </a:spcAft>
              <a:buFont typeface="Arial" panose="020B0604020202020204" pitchFamily="34" charset="0"/>
              <a:buNone/>
              <a:defRPr sz="1800" kern="1200" baseline="0">
                <a:solidFill>
                  <a:schemeClr val="bg1"/>
                </a:solidFill>
                <a:latin typeface="Arial" pitchFamily="34" charset="0"/>
                <a:ea typeface="+mn-ea"/>
                <a:cs typeface="+mn-cs"/>
              </a:defRPr>
            </a:lvl3pPr>
            <a:lvl4pPr marL="0" indent="0" algn="l" defTabSz="914400" rtl="0" eaLnBrk="1" latinLnBrk="0" hangingPunct="1">
              <a:spcBef>
                <a:spcPts val="0"/>
              </a:spcBef>
              <a:spcAft>
                <a:spcPts val="600"/>
              </a:spcAft>
              <a:buFont typeface="Arial" panose="020B0604020202020204" pitchFamily="34" charset="0"/>
              <a:buNone/>
              <a:defRPr sz="1200" kern="1200" baseline="0">
                <a:solidFill>
                  <a:schemeClr val="bg1"/>
                </a:solidFill>
                <a:latin typeface="Arial"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Aft>
                <a:spcPts val="0"/>
              </a:spcAft>
            </a:pPr>
            <a:r>
              <a:rPr lang="en-US" sz="1400" dirty="0">
                <a:solidFill>
                  <a:srgbClr val="188CAB"/>
                </a:solidFill>
              </a:rPr>
              <a:t>Expanded Uses – It’s Not Just for College Anymore</a:t>
            </a:r>
          </a:p>
          <a:p>
            <a:pPr lvl="1">
              <a:spcAft>
                <a:spcPts val="0"/>
              </a:spcAft>
            </a:pPr>
            <a:r>
              <a:rPr lang="en-US" dirty="0">
                <a:solidFill>
                  <a:srgbClr val="188CAB"/>
                </a:solidFill>
              </a:rPr>
              <a:t>529 plans: the basics</a:t>
            </a:r>
          </a:p>
        </p:txBody>
      </p:sp>
      <p:grpSp>
        <p:nvGrpSpPr>
          <p:cNvPr id="19" name="Group 18">
            <a:extLst>
              <a:ext uri="{FF2B5EF4-FFF2-40B4-BE49-F238E27FC236}">
                <a16:creationId xmlns:a16="http://schemas.microsoft.com/office/drawing/2014/main" id="{312859F5-B46B-495F-9C09-42FC7B9A3474}"/>
              </a:ext>
            </a:extLst>
          </p:cNvPr>
          <p:cNvGrpSpPr/>
          <p:nvPr/>
        </p:nvGrpSpPr>
        <p:grpSpPr>
          <a:xfrm>
            <a:off x="274757" y="350522"/>
            <a:ext cx="2927222" cy="1342513"/>
            <a:chOff x="-3360809" y="879649"/>
            <a:chExt cx="2927222" cy="1342513"/>
          </a:xfrm>
        </p:grpSpPr>
        <p:sp>
          <p:nvSpPr>
            <p:cNvPr id="18" name="Rectangle 17">
              <a:extLst>
                <a:ext uri="{FF2B5EF4-FFF2-40B4-BE49-F238E27FC236}">
                  <a16:creationId xmlns:a16="http://schemas.microsoft.com/office/drawing/2014/main" id="{5DCC8FBA-84A3-4F78-BA86-AB65D2C5CF05}"/>
                </a:ext>
              </a:extLst>
            </p:cNvPr>
            <p:cNvSpPr/>
            <p:nvPr/>
          </p:nvSpPr>
          <p:spPr>
            <a:xfrm>
              <a:off x="-3020918" y="879649"/>
              <a:ext cx="2247441" cy="1342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5267947-83E5-4BE4-8310-BC68498CEB28}"/>
                </a:ext>
              </a:extLst>
            </p:cNvPr>
            <p:cNvPicPr>
              <a:picLocks noChangeAspect="1"/>
            </p:cNvPicPr>
            <p:nvPr/>
          </p:nvPicPr>
          <p:blipFill rotWithShape="1">
            <a:blip r:embed="rId4"/>
            <a:srcRect t="31062" b="39855"/>
            <a:stretch/>
          </p:blipFill>
          <p:spPr>
            <a:xfrm>
              <a:off x="-3360809" y="1000061"/>
              <a:ext cx="2927222" cy="1101688"/>
            </a:xfrm>
            <a:prstGeom prst="rect">
              <a:avLst/>
            </a:prstGeom>
          </p:spPr>
        </p:pic>
      </p:grpSp>
      <p:pic>
        <p:nvPicPr>
          <p:cNvPr id="11" name="Picture 25" descr="HESAA_4C_neg">
            <a:extLst>
              <a:ext uri="{FF2B5EF4-FFF2-40B4-BE49-F238E27FC236}">
                <a16:creationId xmlns:a16="http://schemas.microsoft.com/office/drawing/2014/main" id="{FE08AB6B-7D9D-4D89-A86E-3334BE161BA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gray">
          <a:xfrm>
            <a:off x="5438879" y="6001685"/>
            <a:ext cx="1606186" cy="70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a:extLst>
              <a:ext uri="{FF2B5EF4-FFF2-40B4-BE49-F238E27FC236}">
                <a16:creationId xmlns:a16="http://schemas.microsoft.com/office/drawing/2014/main" id="{93F9AD88-466C-43B1-AA7F-E8CB347E7C50}"/>
              </a:ext>
            </a:extLst>
          </p:cNvPr>
          <p:cNvSpPr txBox="1">
            <a:spLocks noChangeArrowheads="1"/>
          </p:cNvSpPr>
          <p:nvPr/>
        </p:nvSpPr>
        <p:spPr bwMode="gray">
          <a:xfrm>
            <a:off x="125513" y="6286289"/>
            <a:ext cx="3665437" cy="219932"/>
          </a:xfrm>
          <a:prstGeom prst="rect">
            <a:avLst/>
          </a:prstGeom>
          <a:noFill/>
          <a:ln w="6350">
            <a:solidFill>
              <a:schemeClr val="tx1"/>
            </a:solidFill>
            <a:miter lim="800000"/>
            <a:headEnd/>
            <a:tailEnd/>
          </a:ln>
          <a:effectLst/>
        </p:spPr>
        <p:txBody>
          <a:bodyPr wrap="square" lIns="109728" tIns="0" rIns="109728" bIns="18288">
            <a:spAutoFit/>
          </a:bodyPr>
          <a:lstStyle>
            <a:lvl1pPr marL="115888" indent="-115888" eaLnBrk="0" hangingPunct="0">
              <a:defRPr sz="1600" b="1">
                <a:solidFill>
                  <a:schemeClr val="tx1"/>
                </a:solidFill>
                <a:latin typeface="Arial" charset="0"/>
                <a:ea typeface="ＭＳ Ｐゴシック" charset="0"/>
                <a:cs typeface="Geneva" charset="0"/>
              </a:defRPr>
            </a:lvl1pPr>
            <a:lvl2pPr marL="37931725" indent="-37474525" eaLnBrk="0" hangingPunct="0">
              <a:defRPr sz="1600" b="1">
                <a:solidFill>
                  <a:schemeClr val="tx1"/>
                </a:solidFill>
                <a:latin typeface="Arial" charset="0"/>
                <a:ea typeface="Geneva" charset="0"/>
                <a:cs typeface="Geneva" charset="0"/>
              </a:defRPr>
            </a:lvl2pPr>
            <a:lvl3pPr eaLnBrk="0" hangingPunct="0">
              <a:defRPr sz="1600" b="1">
                <a:solidFill>
                  <a:schemeClr val="tx1"/>
                </a:solidFill>
                <a:latin typeface="Arial" charset="0"/>
                <a:ea typeface="Geneva" charset="0"/>
                <a:cs typeface="Geneva" charset="0"/>
              </a:defRPr>
            </a:lvl3pPr>
            <a:lvl4pPr eaLnBrk="0" hangingPunct="0">
              <a:defRPr sz="1600" b="1">
                <a:solidFill>
                  <a:schemeClr val="tx1"/>
                </a:solidFill>
                <a:latin typeface="Arial" charset="0"/>
                <a:ea typeface="Geneva" charset="0"/>
                <a:cs typeface="Geneva" charset="0"/>
              </a:defRPr>
            </a:lvl4pPr>
            <a:lvl5pPr eaLnBrk="0" hangingPunct="0">
              <a:defRPr sz="1600" b="1">
                <a:solidFill>
                  <a:schemeClr val="tx1"/>
                </a:solidFill>
                <a:latin typeface="Arial" charset="0"/>
                <a:ea typeface="Geneva" charset="0"/>
                <a:cs typeface="Geneva" charset="0"/>
              </a:defRPr>
            </a:lvl5pPr>
            <a:lvl6pPr marL="457200" eaLnBrk="0" fontAlgn="base" hangingPunct="0">
              <a:spcBef>
                <a:spcPct val="0"/>
              </a:spcBef>
              <a:spcAft>
                <a:spcPct val="0"/>
              </a:spcAft>
              <a:defRPr sz="1600" b="1">
                <a:solidFill>
                  <a:schemeClr val="tx1"/>
                </a:solidFill>
                <a:latin typeface="Arial" charset="0"/>
                <a:ea typeface="Geneva" charset="0"/>
                <a:cs typeface="Geneva" charset="0"/>
              </a:defRPr>
            </a:lvl6pPr>
            <a:lvl7pPr marL="914400" eaLnBrk="0" fontAlgn="base" hangingPunct="0">
              <a:spcBef>
                <a:spcPct val="0"/>
              </a:spcBef>
              <a:spcAft>
                <a:spcPct val="0"/>
              </a:spcAft>
              <a:defRPr sz="1600" b="1">
                <a:solidFill>
                  <a:schemeClr val="tx1"/>
                </a:solidFill>
                <a:latin typeface="Arial" charset="0"/>
                <a:ea typeface="Geneva" charset="0"/>
                <a:cs typeface="Geneva" charset="0"/>
              </a:defRPr>
            </a:lvl7pPr>
            <a:lvl8pPr marL="1371600" eaLnBrk="0" fontAlgn="base" hangingPunct="0">
              <a:spcBef>
                <a:spcPct val="0"/>
              </a:spcBef>
              <a:spcAft>
                <a:spcPct val="0"/>
              </a:spcAft>
              <a:defRPr sz="1600" b="1">
                <a:solidFill>
                  <a:schemeClr val="tx1"/>
                </a:solidFill>
                <a:latin typeface="Arial" charset="0"/>
                <a:ea typeface="Geneva" charset="0"/>
                <a:cs typeface="Geneva" charset="0"/>
              </a:defRPr>
            </a:lvl8pPr>
            <a:lvl9pPr marL="1828800" eaLnBrk="0" fontAlgn="base" hangingPunct="0">
              <a:spcBef>
                <a:spcPct val="0"/>
              </a:spcBef>
              <a:spcAft>
                <a:spcPct val="0"/>
              </a:spcAft>
              <a:defRPr sz="1600" b="1">
                <a:solidFill>
                  <a:schemeClr val="tx1"/>
                </a:solidFill>
                <a:latin typeface="Arial" charset="0"/>
                <a:ea typeface="Geneva" charset="0"/>
                <a:cs typeface="Geneva" charset="0"/>
              </a:defRPr>
            </a:lvl9pPr>
          </a:lstStyle>
          <a:p>
            <a:pPr algn="ctr" fontAlgn="base">
              <a:lnSpc>
                <a:spcPct val="150000"/>
              </a:lnSpc>
              <a:spcBef>
                <a:spcPct val="0"/>
              </a:spcBef>
              <a:spcAft>
                <a:spcPct val="0"/>
              </a:spcAft>
              <a:defRPr/>
            </a:pPr>
            <a:r>
              <a:rPr lang="en-US" sz="1000" dirty="0">
                <a:latin typeface="Arial Narrow" charset="0"/>
              </a:rPr>
              <a:t>Not FDIC Insured  • No Bank Guarantee  •  May Lose Value </a:t>
            </a:r>
            <a:endParaRPr lang="en-US" sz="1000" baseline="-6000" dirty="0">
              <a:latin typeface="Arial Narrow" charset="0"/>
            </a:endParaRPr>
          </a:p>
        </p:txBody>
      </p:sp>
      <p:pic>
        <p:nvPicPr>
          <p:cNvPr id="15" name="Picture 14">
            <a:extLst>
              <a:ext uri="{FF2B5EF4-FFF2-40B4-BE49-F238E27FC236}">
                <a16:creationId xmlns:a16="http://schemas.microsoft.com/office/drawing/2014/main" id="{D2F2F667-1582-4958-8143-7AA944B20952}"/>
              </a:ext>
            </a:extLst>
          </p:cNvPr>
          <p:cNvPicPr>
            <a:picLocks noChangeAspect="1"/>
          </p:cNvPicPr>
          <p:nvPr/>
        </p:nvPicPr>
        <p:blipFill rotWithShape="1">
          <a:blip r:embed="rId6"/>
          <a:stretch/>
        </p:blipFill>
        <p:spPr>
          <a:xfrm>
            <a:off x="7034959" y="6043245"/>
            <a:ext cx="2109041" cy="777081"/>
          </a:xfrm>
          <a:prstGeom prst="rect">
            <a:avLst/>
          </a:prstGeom>
        </p:spPr>
      </p:pic>
    </p:spTree>
    <p:extLst>
      <p:ext uri="{BB962C8B-B14F-4D97-AF65-F5344CB8AC3E}">
        <p14:creationId xmlns:p14="http://schemas.microsoft.com/office/powerpoint/2010/main" val="3217108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8D983A-0293-4791-957F-8380694B964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075A19E9-FFC3-4B6E-B875-58F41DF29B5E}"/>
              </a:ext>
            </a:extLst>
          </p:cNvPr>
          <p:cNvSpPr>
            <a:spLocks noGrp="1"/>
          </p:cNvSpPr>
          <p:nvPr>
            <p:ph type="body" sz="quarter" idx="32"/>
          </p:nvPr>
        </p:nvSpPr>
        <p:spPr/>
        <p:txBody>
          <a:bodyPr/>
          <a:lstStyle/>
          <a:p>
            <a:r>
              <a:rPr lang="en-US">
                <a:solidFill>
                  <a:srgbClr val="188CAB"/>
                </a:solidFill>
              </a:rPr>
              <a:t>Qualified education expenses</a:t>
            </a:r>
          </a:p>
          <a:p>
            <a:endParaRPr lang="en-US">
              <a:solidFill>
                <a:srgbClr val="188CAB"/>
              </a:solidFill>
            </a:endParaRPr>
          </a:p>
        </p:txBody>
      </p:sp>
      <p:sp>
        <p:nvSpPr>
          <p:cNvPr id="5" name="Content Placeholder 4">
            <a:extLst>
              <a:ext uri="{FF2B5EF4-FFF2-40B4-BE49-F238E27FC236}">
                <a16:creationId xmlns:a16="http://schemas.microsoft.com/office/drawing/2014/main" id="{B40EB8DC-A9E7-45F7-986D-A38FB1E09B69}"/>
              </a:ext>
            </a:extLst>
          </p:cNvPr>
          <p:cNvSpPr txBox="1">
            <a:spLocks/>
          </p:cNvSpPr>
          <p:nvPr/>
        </p:nvSpPr>
        <p:spPr>
          <a:xfrm>
            <a:off x="274321" y="1120028"/>
            <a:ext cx="8096900" cy="36374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ts val="2100"/>
              </a:lnSpc>
              <a:spcBef>
                <a:spcPct val="0"/>
              </a:spcBef>
              <a:spcAft>
                <a:spcPct val="25000"/>
              </a:spcAft>
              <a:buClr>
                <a:srgbClr val="5FC0EB"/>
              </a:buClr>
              <a:buSzPct val="115000"/>
              <a:buFont typeface="Arial" panose="020B0604020202020204" pitchFamily="34" charset="0"/>
              <a:buChar char="•"/>
              <a:tabLst/>
              <a:defRPr/>
            </a:pPr>
            <a:endParaRPr kumimoji="0" lang="en-US" sz="1050" b="0" i="0" u="none" strike="noStrike" kern="0" cap="none" spc="0" normalizeH="0" baseline="30000" noProof="0">
              <a:ln>
                <a:noFill/>
              </a:ln>
              <a:solidFill>
                <a:srgbClr val="000000"/>
              </a:solidFill>
              <a:effectLst/>
              <a:uLnTx/>
              <a:uFillTx/>
              <a:latin typeface="Arial" charset="0"/>
              <a:ea typeface="+mn-ea"/>
              <a:cs typeface="+mn-cs"/>
            </a:endParaRPr>
          </a:p>
        </p:txBody>
      </p:sp>
      <p:sp>
        <p:nvSpPr>
          <p:cNvPr id="6" name="Content Placeholder 4">
            <a:extLst>
              <a:ext uri="{FF2B5EF4-FFF2-40B4-BE49-F238E27FC236}">
                <a16:creationId xmlns:a16="http://schemas.microsoft.com/office/drawing/2014/main" id="{93A1E28C-C3A0-4434-B3C1-8B751A6AA007}"/>
              </a:ext>
            </a:extLst>
          </p:cNvPr>
          <p:cNvSpPr txBox="1">
            <a:spLocks/>
          </p:cNvSpPr>
          <p:nvPr/>
        </p:nvSpPr>
        <p:spPr>
          <a:xfrm>
            <a:off x="274321" y="1800364"/>
            <a:ext cx="8096900" cy="158085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ts val="2100"/>
              </a:lnSpc>
              <a:spcBef>
                <a:spcPct val="0"/>
              </a:spcBef>
              <a:spcAft>
                <a:spcPct val="25000"/>
              </a:spcAft>
              <a:buClr>
                <a:srgbClr val="004FA6"/>
              </a:buClr>
              <a:buSzPct val="115000"/>
              <a:buFont typeface="Arial" panose="020B0604020202020204" pitchFamily="34" charset="0"/>
              <a:buChar char="•"/>
              <a:tabLst/>
              <a:defRPr/>
            </a:pPr>
            <a:endParaRPr kumimoji="0" lang="en-US" sz="1050" b="0" i="0" u="none" strike="noStrike" kern="0" cap="none" spc="0" normalizeH="0" baseline="0" noProof="0">
              <a:ln>
                <a:noFill/>
              </a:ln>
              <a:solidFill>
                <a:srgbClr val="000000"/>
              </a:solidFill>
              <a:effectLst/>
              <a:uLnTx/>
              <a:uFillTx/>
              <a:latin typeface="Arial" charset="0"/>
              <a:ea typeface="+mn-ea"/>
              <a:cs typeface="+mn-cs"/>
            </a:endParaRPr>
          </a:p>
        </p:txBody>
      </p:sp>
      <p:sp>
        <p:nvSpPr>
          <p:cNvPr id="8" name="Content Placeholder 4">
            <a:extLst>
              <a:ext uri="{FF2B5EF4-FFF2-40B4-BE49-F238E27FC236}">
                <a16:creationId xmlns:a16="http://schemas.microsoft.com/office/drawing/2014/main" id="{6E7E1B2D-E8F1-492D-A079-2C2B74279852}"/>
              </a:ext>
            </a:extLst>
          </p:cNvPr>
          <p:cNvSpPr txBox="1">
            <a:spLocks/>
          </p:cNvSpPr>
          <p:nvPr/>
        </p:nvSpPr>
        <p:spPr>
          <a:xfrm>
            <a:off x="772779" y="4046757"/>
            <a:ext cx="7598441" cy="71072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600" b="0" i="0" u="none" strike="noStrike" kern="1200" cap="none" spc="0" normalizeH="0" baseline="0" noProof="0">
              <a:ln>
                <a:noFill/>
              </a:ln>
              <a:solidFill>
                <a:srgbClr val="000000"/>
              </a:solidFill>
              <a:effectLst/>
              <a:uLnTx/>
              <a:uFillTx/>
              <a:latin typeface="Arial"/>
              <a:ea typeface="+mn-ea"/>
              <a:cs typeface="+mn-cs"/>
            </a:endParaRPr>
          </a:p>
        </p:txBody>
      </p:sp>
      <p:sp>
        <p:nvSpPr>
          <p:cNvPr id="10" name="Content Placeholder 4">
            <a:extLst>
              <a:ext uri="{FF2B5EF4-FFF2-40B4-BE49-F238E27FC236}">
                <a16:creationId xmlns:a16="http://schemas.microsoft.com/office/drawing/2014/main" id="{45542971-9C2A-4055-BDDB-7848654204A7}"/>
              </a:ext>
            </a:extLst>
          </p:cNvPr>
          <p:cNvSpPr txBox="1">
            <a:spLocks/>
          </p:cNvSpPr>
          <p:nvPr/>
        </p:nvSpPr>
        <p:spPr>
          <a:xfrm>
            <a:off x="273804" y="5407537"/>
            <a:ext cx="8702555" cy="135988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600" b="0" i="0" u="none" strike="noStrike" kern="1200" cap="none" spc="0" normalizeH="0" baseline="0" noProof="0">
              <a:ln>
                <a:noFill/>
              </a:ln>
              <a:solidFill>
                <a:srgbClr val="000000"/>
              </a:solidFill>
              <a:effectLst/>
              <a:uLnTx/>
              <a:uFillTx/>
              <a:latin typeface="Arial"/>
              <a:ea typeface="+mn-ea"/>
              <a:cs typeface="+mn-cs"/>
            </a:endParaRPr>
          </a:p>
        </p:txBody>
      </p:sp>
      <p:sp>
        <p:nvSpPr>
          <p:cNvPr id="3" name="Text Placeholder 6">
            <a:extLst>
              <a:ext uri="{FF2B5EF4-FFF2-40B4-BE49-F238E27FC236}">
                <a16:creationId xmlns:a16="http://schemas.microsoft.com/office/drawing/2014/main" id="{D0F98254-8455-126D-29AA-2EBCC8594A21}"/>
              </a:ext>
            </a:extLst>
          </p:cNvPr>
          <p:cNvSpPr>
            <a:spLocks noGrp="1"/>
          </p:cNvSpPr>
          <p:nvPr>
            <p:ph type="body" sz="quarter" idx="26"/>
          </p:nvPr>
        </p:nvSpPr>
        <p:spPr>
          <a:xfrm>
            <a:off x="187227" y="5124743"/>
            <a:ext cx="8503920" cy="1523494"/>
          </a:xfrm>
        </p:spPr>
        <p:txBody>
          <a:bodyPr/>
          <a:lstStyle/>
          <a:p>
            <a:r>
              <a:rPr lang="en-US" sz="1200" i="1" dirty="0">
                <a:latin typeface="+mn-lt"/>
              </a:rPr>
              <a:t>Tax benefits are conditioned on meeting certain requirements. Federal income tax, a 10% federal tax penalty, and state income tax and penalties may apply to nonqualified withdrawals of earnings. Generation-skipping tax may apply to substantial transfers to a beneficiary at least two generations below the contributor. </a:t>
            </a:r>
          </a:p>
          <a:p>
            <a:endParaRPr lang="en-US" dirty="0"/>
          </a:p>
          <a:p>
            <a:pPr marL="228600" indent="-228600">
              <a:buAutoNum type="arabicPeriod"/>
            </a:pPr>
            <a:r>
              <a:rPr lang="en-US" dirty="0"/>
              <a:t>The Federal Tax Cuts and Jobs Act (TCJA), which was signed into law in December 2017 and became effective January 1, 2018, expanded the definition of a qualified higher education expense to include up to $10,000 (federal tax-free withdrawals) per year in tuition expenses at private, public and religious elementary and secondary schools (K-12). The state tax consequences of using 529 plans  for elementary or secondary education tuition expenses will vary depending on state law and may include recapture of tax deductions received from the original state and may also include taxes and penalties. Some states do not offer state tax deductions or tax credits for K-12 tuition, and other restrictions may apply.</a:t>
            </a:r>
          </a:p>
          <a:p>
            <a:pPr marL="228600" indent="-228600">
              <a:buFont typeface="Arial" panose="020B0604020202020204" pitchFamily="34" charset="0"/>
              <a:buAutoNum type="arabicPeriod"/>
            </a:pPr>
            <a:r>
              <a:rPr lang="en-US" dirty="0"/>
              <a:t>Repayment of qualified student loans, subject to a maximum lifetime limit of $10,000. State income tax treatment varies by state.</a:t>
            </a:r>
            <a:br>
              <a:rPr lang="en-US" dirty="0"/>
            </a:br>
            <a:endParaRPr lang="en-US" dirty="0"/>
          </a:p>
        </p:txBody>
      </p:sp>
      <p:sp>
        <p:nvSpPr>
          <p:cNvPr id="11" name="TextBox 10">
            <a:extLst>
              <a:ext uri="{FF2B5EF4-FFF2-40B4-BE49-F238E27FC236}">
                <a16:creationId xmlns:a16="http://schemas.microsoft.com/office/drawing/2014/main" id="{4BDE55EE-46FD-3BE7-B81F-890EC8A2CDC9}"/>
              </a:ext>
            </a:extLst>
          </p:cNvPr>
          <p:cNvSpPr txBox="1"/>
          <p:nvPr/>
        </p:nvSpPr>
        <p:spPr>
          <a:xfrm>
            <a:off x="273804" y="1094545"/>
            <a:ext cx="6944119" cy="338554"/>
          </a:xfrm>
          <a:prstGeom prst="rect">
            <a:avLst/>
          </a:prstGeom>
          <a:noFill/>
        </p:spPr>
        <p:txBody>
          <a:bodyPr wrap="square" lIns="91440" tIns="45720" rIns="91440" bIns="45720" anchor="t">
            <a:spAutoFit/>
          </a:bodyPr>
          <a:lstStyle/>
          <a:p>
            <a:r>
              <a:rPr lang="en-US" sz="1600" b="1">
                <a:solidFill>
                  <a:srgbClr val="212121"/>
                </a:solidFill>
                <a:latin typeface="var(--fonts-p-font-family)"/>
              </a:rPr>
              <a:t>Federal Tax-free withdrawals </a:t>
            </a:r>
            <a:r>
              <a:rPr lang="en-US" sz="1600">
                <a:solidFill>
                  <a:srgbClr val="212121"/>
                </a:solidFill>
                <a:latin typeface="var(--fonts-p-font-family)"/>
              </a:rPr>
              <a:t>for qualified education expenses.</a:t>
            </a:r>
          </a:p>
        </p:txBody>
      </p:sp>
      <p:graphicFrame>
        <p:nvGraphicFramePr>
          <p:cNvPr id="12" name="Table 11">
            <a:extLst>
              <a:ext uri="{FF2B5EF4-FFF2-40B4-BE49-F238E27FC236}">
                <a16:creationId xmlns:a16="http://schemas.microsoft.com/office/drawing/2014/main" id="{E53EE13A-9C83-22A8-5694-D90D38928279}"/>
              </a:ext>
            </a:extLst>
          </p:cNvPr>
          <p:cNvGraphicFramePr>
            <a:graphicFrameLocks noGrp="1"/>
          </p:cNvGraphicFramePr>
          <p:nvPr>
            <p:extLst>
              <p:ext uri="{D42A27DB-BD31-4B8C-83A1-F6EECF244321}">
                <p14:modId xmlns:p14="http://schemas.microsoft.com/office/powerpoint/2010/main" val="1843087139"/>
              </p:ext>
            </p:extLst>
          </p:nvPr>
        </p:nvGraphicFramePr>
        <p:xfrm>
          <a:off x="593386" y="2125039"/>
          <a:ext cx="7598442" cy="2339340"/>
        </p:xfrm>
        <a:graphic>
          <a:graphicData uri="http://schemas.openxmlformats.org/drawingml/2006/table">
            <a:tbl>
              <a:tblPr firstRow="1">
                <a:tableStyleId>{3B4B98B0-60AC-42C2-AFA5-B58CD77FA1E5}</a:tableStyleId>
              </a:tblPr>
              <a:tblGrid>
                <a:gridCol w="3799221">
                  <a:extLst>
                    <a:ext uri="{9D8B030D-6E8A-4147-A177-3AD203B41FA5}">
                      <a16:colId xmlns:a16="http://schemas.microsoft.com/office/drawing/2014/main" val="3980073786"/>
                    </a:ext>
                  </a:extLst>
                </a:gridCol>
                <a:gridCol w="3799221">
                  <a:extLst>
                    <a:ext uri="{9D8B030D-6E8A-4147-A177-3AD203B41FA5}">
                      <a16:colId xmlns:a16="http://schemas.microsoft.com/office/drawing/2014/main" val="1689421688"/>
                    </a:ext>
                  </a:extLst>
                </a:gridCol>
              </a:tblGrid>
              <a:tr h="511157">
                <a:tc>
                  <a:txBody>
                    <a:bodyPr/>
                    <a:lstStyle/>
                    <a:p>
                      <a:pPr marL="0" algn="ctr" defTabSz="914400" rtl="0" eaLnBrk="1" fontAlgn="base" latinLnBrk="0" hangingPunct="1">
                        <a:lnSpc>
                          <a:spcPts val="2100"/>
                        </a:lnSpc>
                        <a:spcBef>
                          <a:spcPct val="0"/>
                        </a:spcBef>
                        <a:spcAft>
                          <a:spcPct val="25000"/>
                        </a:spcAft>
                        <a:buClr>
                          <a:srgbClr val="004FA6"/>
                        </a:buClr>
                        <a:buSzPct val="115000"/>
                        <a:defRPr/>
                      </a:pPr>
                      <a:r>
                        <a:rPr lang="en-US" sz="1600" b="1" kern="0">
                          <a:solidFill>
                            <a:srgbClr val="188CAB"/>
                          </a:solidFill>
                          <a:latin typeface="Arial" charset="0"/>
                          <a:ea typeface="+mn-ea"/>
                          <a:cs typeface="+mn-cs"/>
                        </a:rPr>
                        <a:t>Higher education expenses</a:t>
                      </a:r>
                    </a:p>
                    <a:p>
                      <a:r>
                        <a:rPr lang="en-US" sz="1200" b="0" i="1" kern="1200">
                          <a:solidFill>
                            <a:srgbClr val="212121"/>
                          </a:solidFill>
                          <a:latin typeface="var(--fonts-p-font-family)"/>
                          <a:ea typeface="+mn-ea"/>
                          <a:cs typeface="+mn-cs"/>
                        </a:rPr>
                        <a:t>(includes four-year universities, community colleges, graduate schools and vocational/trade schools)</a:t>
                      </a:r>
                    </a:p>
                  </a:txBody>
                  <a:tcPr>
                    <a:lnL>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ase" latinLnBrk="0" hangingPunct="1">
                        <a:lnSpc>
                          <a:spcPts val="2100"/>
                        </a:lnSpc>
                        <a:spcBef>
                          <a:spcPct val="0"/>
                        </a:spcBef>
                        <a:spcAft>
                          <a:spcPct val="25000"/>
                        </a:spcAft>
                        <a:buClr>
                          <a:srgbClr val="004FA6"/>
                        </a:buClr>
                        <a:buSzPct val="115000"/>
                        <a:defRPr/>
                      </a:pPr>
                      <a:r>
                        <a:rPr lang="en-US" sz="1600" b="1" kern="0">
                          <a:solidFill>
                            <a:srgbClr val="188CAB"/>
                          </a:solidFill>
                          <a:latin typeface="Arial" charset="0"/>
                          <a:ea typeface="+mn-ea"/>
                          <a:cs typeface="+mn-cs"/>
                        </a:rPr>
                        <a:t>Other education expenses</a:t>
                      </a:r>
                    </a:p>
                  </a:txBody>
                  <a:tcPr>
                    <a:lnL w="12700" cap="flat" cmpd="sng" algn="ctr">
                      <a:solidFill>
                        <a:schemeClr val="tx1"/>
                      </a:solidFill>
                      <a:prstDash val="solid"/>
                      <a:round/>
                      <a:headEnd type="none" w="med" len="med"/>
                      <a:tailEnd type="none" w="med" len="med"/>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4356936"/>
                  </a:ext>
                </a:extLst>
              </a:tr>
              <a:tr h="1038655">
                <a:tc>
                  <a:txBody>
                    <a:bodyPr/>
                    <a:lstStyle/>
                    <a:p>
                      <a:pPr marL="285750" indent="-285750">
                        <a:buFont typeface="Arial" panose="020B0604020202020204" pitchFamily="34" charset="0"/>
                        <a:buChar char="•"/>
                      </a:pPr>
                      <a:r>
                        <a:rPr lang="en-US" sz="1600" kern="1200">
                          <a:solidFill>
                            <a:srgbClr val="188CAB"/>
                          </a:solidFill>
                          <a:latin typeface="var(--fonts-p-font-family)"/>
                          <a:ea typeface="+mn-ea"/>
                          <a:cs typeface="+mn-cs"/>
                        </a:rPr>
                        <a:t>Tuition and fees</a:t>
                      </a:r>
                    </a:p>
                    <a:p>
                      <a:pPr marL="285750" indent="-285750">
                        <a:buFont typeface="Arial" panose="020B0604020202020204" pitchFamily="34" charset="0"/>
                        <a:buChar char="•"/>
                      </a:pPr>
                      <a:r>
                        <a:rPr lang="en-US" sz="1600" kern="1200">
                          <a:solidFill>
                            <a:srgbClr val="188CAB"/>
                          </a:solidFill>
                          <a:latin typeface="var(--fonts-p-font-family)"/>
                          <a:ea typeface="+mn-ea"/>
                          <a:cs typeface="+mn-cs"/>
                        </a:rPr>
                        <a:t>Room and board</a:t>
                      </a:r>
                    </a:p>
                    <a:p>
                      <a:pPr marL="285750" indent="-285750">
                        <a:buFont typeface="Arial" panose="020B0604020202020204" pitchFamily="34" charset="0"/>
                        <a:buChar char="•"/>
                      </a:pPr>
                      <a:r>
                        <a:rPr lang="en-US" sz="1600" kern="1200">
                          <a:solidFill>
                            <a:srgbClr val="188CAB"/>
                          </a:solidFill>
                          <a:latin typeface="var(--fonts-p-font-family)"/>
                          <a:ea typeface="+mn-ea"/>
                          <a:cs typeface="+mn-cs"/>
                        </a:rPr>
                        <a:t>Books and supplies</a:t>
                      </a:r>
                    </a:p>
                    <a:p>
                      <a:pPr marL="285750" indent="-285750">
                        <a:buFont typeface="Arial" panose="020B0604020202020204" pitchFamily="34" charset="0"/>
                        <a:buChar char="•"/>
                      </a:pPr>
                      <a:r>
                        <a:rPr lang="en-US" sz="1600" kern="1200">
                          <a:solidFill>
                            <a:srgbClr val="188CAB"/>
                          </a:solidFill>
                          <a:latin typeface="var(--fonts-p-font-family)"/>
                          <a:ea typeface="+mn-ea"/>
                          <a:cs typeface="+mn-cs"/>
                        </a:rPr>
                        <a:t>Computers and related equipment</a:t>
                      </a:r>
                    </a:p>
                    <a:p>
                      <a:endParaRPr lang="en-US" sz="1600" kern="1200">
                        <a:solidFill>
                          <a:srgbClr val="212121"/>
                        </a:solidFill>
                        <a:latin typeface="var(--fonts-p-font-family)"/>
                        <a:ea typeface="+mn-ea"/>
                        <a:cs typeface="+mn-cs"/>
                      </a:endParaRPr>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285750" algn="l" defTabSz="914400" rtl="0" eaLnBrk="1" latinLnBrk="0" hangingPunct="1">
                        <a:buFont typeface="Arial" panose="020B0604020202020204" pitchFamily="34" charset="0"/>
                        <a:buChar char="•"/>
                      </a:pPr>
                      <a:r>
                        <a:rPr lang="en-US" sz="1600" b="0" kern="1200">
                          <a:solidFill>
                            <a:srgbClr val="188CAB"/>
                          </a:solidFill>
                          <a:latin typeface="var(--fonts-p-font-family)"/>
                          <a:ea typeface="+mn-ea"/>
                          <a:cs typeface="+mn-cs"/>
                        </a:rPr>
                        <a:t>Apprenticeship programs</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rgbClr val="188CAB"/>
                          </a:solidFill>
                          <a:latin typeface="var(--fonts-p-font-family)"/>
                          <a:ea typeface="+mn-ea"/>
                          <a:cs typeface="+mn-cs"/>
                        </a:rPr>
                        <a:t>K-12 tuition</a:t>
                      </a:r>
                      <a:r>
                        <a:rPr lang="en-US" sz="1600" b="0" kern="0" baseline="30000">
                          <a:solidFill>
                            <a:srgbClr val="188CAB"/>
                          </a:solidFill>
                          <a:latin typeface="Arial" charset="0"/>
                          <a:ea typeface="+mn-ea"/>
                          <a:cs typeface="+mn-cs"/>
                        </a:rPr>
                        <a:t>1</a:t>
                      </a:r>
                      <a:endParaRPr lang="en-US" sz="1600" b="0" kern="0" baseline="30000">
                        <a:solidFill>
                          <a:srgbClr val="188CAB"/>
                        </a:solidFill>
                        <a:latin typeface="Arial" charset="0"/>
                      </a:endParaRP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rgbClr val="188CAB"/>
                          </a:solidFill>
                          <a:latin typeface="var(--fonts-p-font-family)"/>
                          <a:ea typeface="+mn-ea"/>
                          <a:cs typeface="+mn-cs"/>
                        </a:rPr>
                        <a:t>Education loan payments</a:t>
                      </a:r>
                      <a:r>
                        <a:rPr lang="en-US" sz="1600" b="0" kern="0" baseline="30000">
                          <a:solidFill>
                            <a:srgbClr val="188CAB"/>
                          </a:solidFill>
                          <a:latin typeface="Arial" charset="0"/>
                          <a:ea typeface="+mn-ea"/>
                          <a:cs typeface="+mn-cs"/>
                        </a:rPr>
                        <a:t>2</a:t>
                      </a:r>
                      <a:endParaRPr lang="en-US" sz="1600" b="0" kern="0" baseline="30000">
                        <a:solidFill>
                          <a:srgbClr val="188CAB"/>
                        </a:solidFill>
                        <a:latin typeface="Arial" charset="0"/>
                      </a:endParaRPr>
                    </a:p>
                    <a:p>
                      <a:pPr marL="0" indent="0" algn="l" defTabSz="914400" rtl="0" eaLnBrk="1" latinLnBrk="0" hangingPunct="1">
                        <a:buFont typeface="Arial" panose="020B0604020202020204" pitchFamily="34" charset="0"/>
                        <a:buNone/>
                      </a:pPr>
                      <a:endParaRPr lang="en-US" sz="1600" b="0" kern="1200">
                        <a:solidFill>
                          <a:srgbClr val="188CAB"/>
                        </a:solidFill>
                        <a:latin typeface="var(--fonts-p-font-family)"/>
                        <a:ea typeface="+mn-ea"/>
                        <a:cs typeface="+mn-cs"/>
                      </a:endParaRPr>
                    </a:p>
                    <a:p>
                      <a:pPr marL="0" indent="0" algn="l" defTabSz="914400" rtl="0" eaLnBrk="1" latinLnBrk="0" hangingPunct="1">
                        <a:buFont typeface="Arial" panose="020B0604020202020204" pitchFamily="34" charset="0"/>
                        <a:buNone/>
                      </a:pPr>
                      <a:endParaRPr lang="en-US" sz="1600" b="0" kern="1200">
                        <a:solidFill>
                          <a:srgbClr val="212121"/>
                        </a:solidFill>
                        <a:latin typeface="var(--fonts-p-font-family)"/>
                        <a:ea typeface="+mn-ea"/>
                        <a:cs typeface="+mn-cs"/>
                      </a:endParaRPr>
                    </a:p>
                    <a:p>
                      <a:pPr marL="0" algn="l" defTabSz="914400" rtl="0" eaLnBrk="1" latinLnBrk="0" hangingPunct="1"/>
                      <a:endParaRPr lang="en-US" sz="1600" b="1" kern="1200">
                        <a:solidFill>
                          <a:srgbClr val="212121"/>
                        </a:solidFill>
                        <a:latin typeface="var(--fonts-p-font-family)"/>
                        <a:ea typeface="+mn-ea"/>
                        <a:cs typeface="+mn-cs"/>
                      </a:endParaRP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6083632"/>
                  </a:ext>
                </a:extLst>
              </a:tr>
            </a:tbl>
          </a:graphicData>
        </a:graphic>
      </p:graphicFrame>
    </p:spTree>
    <p:extLst>
      <p:ext uri="{BB962C8B-B14F-4D97-AF65-F5344CB8AC3E}">
        <p14:creationId xmlns:p14="http://schemas.microsoft.com/office/powerpoint/2010/main" val="286438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75A19E9-FFC3-4B6E-B875-58F41DF29B5E}"/>
              </a:ext>
            </a:extLst>
          </p:cNvPr>
          <p:cNvSpPr>
            <a:spLocks noGrp="1"/>
          </p:cNvSpPr>
          <p:nvPr>
            <p:ph type="body" sz="quarter" idx="32"/>
          </p:nvPr>
        </p:nvSpPr>
        <p:spPr/>
        <p:txBody>
          <a:bodyPr/>
          <a:lstStyle/>
          <a:p>
            <a:r>
              <a:rPr lang="en-US" dirty="0">
                <a:solidFill>
                  <a:srgbClr val="188CAB"/>
                </a:solidFill>
              </a:rPr>
              <a:t>Control and flexibility</a:t>
            </a:r>
          </a:p>
        </p:txBody>
      </p:sp>
      <p:sp>
        <p:nvSpPr>
          <p:cNvPr id="5" name="Content Placeholder 4">
            <a:extLst>
              <a:ext uri="{FF2B5EF4-FFF2-40B4-BE49-F238E27FC236}">
                <a16:creationId xmlns:a16="http://schemas.microsoft.com/office/drawing/2014/main" id="{B40EB8DC-A9E7-45F7-986D-A38FB1E09B69}"/>
              </a:ext>
            </a:extLst>
          </p:cNvPr>
          <p:cNvSpPr txBox="1">
            <a:spLocks/>
          </p:cNvSpPr>
          <p:nvPr/>
        </p:nvSpPr>
        <p:spPr>
          <a:xfrm>
            <a:off x="274320" y="874877"/>
            <a:ext cx="8334102" cy="4784661"/>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base">
              <a:lnSpc>
                <a:spcPts val="2100"/>
              </a:lnSpc>
              <a:spcBef>
                <a:spcPct val="0"/>
              </a:spcBef>
              <a:spcAft>
                <a:spcPct val="25000"/>
              </a:spcAft>
              <a:buClr>
                <a:srgbClr val="5FC0EB"/>
              </a:buClr>
              <a:buSzPct val="115000"/>
              <a:buNone/>
              <a:defRPr/>
            </a:pPr>
            <a:r>
              <a:rPr lang="en-US" sz="1600" kern="0" dirty="0">
                <a:solidFill>
                  <a:srgbClr val="188CAB"/>
                </a:solidFill>
                <a:latin typeface="Arial"/>
                <a:cs typeface="Arial"/>
              </a:rPr>
              <a:t>The Owner Controls 529 Plan Assets</a:t>
            </a:r>
          </a:p>
          <a:p>
            <a:pPr marL="0" indent="0" fontAlgn="base">
              <a:lnSpc>
                <a:spcPts val="2100"/>
              </a:lnSpc>
              <a:spcBef>
                <a:spcPct val="0"/>
              </a:spcBef>
              <a:spcAft>
                <a:spcPct val="25000"/>
              </a:spcAft>
              <a:buClr>
                <a:srgbClr val="5FC0EB"/>
              </a:buClr>
              <a:buSzPct val="115000"/>
              <a:buNone/>
              <a:defRPr/>
            </a:pPr>
            <a:r>
              <a:rPr lang="en-US" sz="1600" kern="0" dirty="0">
                <a:latin typeface="Arial"/>
                <a:cs typeface="Arial"/>
              </a:rPr>
              <a:t>The account owner—not the beneficiary—maintains control of the assets, including how and when they will be used.</a:t>
            </a:r>
            <a:r>
              <a:rPr lang="en-US" sz="1600" kern="0" dirty="0">
                <a:solidFill>
                  <a:srgbClr val="000000"/>
                </a:solidFill>
                <a:latin typeface="Arial"/>
                <a:cs typeface="Arial"/>
              </a:rPr>
              <a:t> </a:t>
            </a:r>
            <a:endParaRPr lang="en-US" sz="1100" kern="0" baseline="30000" dirty="0">
              <a:solidFill>
                <a:srgbClr val="000000"/>
              </a:solidFill>
              <a:latin typeface="Arial" charset="0"/>
            </a:endParaRPr>
          </a:p>
          <a:p>
            <a:pPr marL="0" indent="0" fontAlgn="base">
              <a:lnSpc>
                <a:spcPts val="2100"/>
              </a:lnSpc>
              <a:spcBef>
                <a:spcPct val="0"/>
              </a:spcBef>
              <a:spcAft>
                <a:spcPct val="25000"/>
              </a:spcAft>
              <a:buClr>
                <a:srgbClr val="5FC0EB"/>
              </a:buClr>
              <a:buSzPct val="115000"/>
              <a:buNone/>
              <a:defRPr/>
            </a:pPr>
            <a:endParaRPr lang="en-US" sz="1600" kern="0" dirty="0">
              <a:solidFill>
                <a:srgbClr val="188CAB"/>
              </a:solidFill>
              <a:latin typeface="Arial" charset="0"/>
            </a:endParaRPr>
          </a:p>
          <a:p>
            <a:pPr marL="0" indent="0" fontAlgn="base">
              <a:lnSpc>
                <a:spcPts val="2100"/>
              </a:lnSpc>
              <a:spcBef>
                <a:spcPct val="0"/>
              </a:spcBef>
              <a:spcAft>
                <a:spcPct val="25000"/>
              </a:spcAft>
              <a:buClr>
                <a:srgbClr val="5FC0EB"/>
              </a:buClr>
              <a:buSzPct val="115000"/>
              <a:buNone/>
              <a:defRPr/>
            </a:pPr>
            <a:r>
              <a:rPr lang="en-US" sz="1600" kern="0" dirty="0">
                <a:solidFill>
                  <a:srgbClr val="188CAB"/>
                </a:solidFill>
                <a:latin typeface="Arial"/>
                <a:cs typeface="Arial"/>
              </a:rPr>
              <a:t>Flexible Contribution Amounts</a:t>
            </a:r>
          </a:p>
          <a:p>
            <a:pPr marL="0" indent="0" fontAlgn="base">
              <a:lnSpc>
                <a:spcPts val="2100"/>
              </a:lnSpc>
              <a:spcBef>
                <a:spcPct val="0"/>
              </a:spcBef>
              <a:spcAft>
                <a:spcPct val="25000"/>
              </a:spcAft>
              <a:buClr>
                <a:srgbClr val="5FC0EB"/>
              </a:buClr>
              <a:buSzPct val="115000"/>
              <a:buNone/>
              <a:defRPr/>
            </a:pPr>
            <a:r>
              <a:rPr lang="en-US" sz="1600" kern="0" dirty="0">
                <a:latin typeface="Arial"/>
                <a:cs typeface="Arial"/>
              </a:rPr>
              <a:t>529 plans typically offer low initial contribution amounts.</a:t>
            </a:r>
            <a:endParaRPr lang="en-US" sz="1600" kern="0" dirty="0">
              <a:solidFill>
                <a:srgbClr val="188CAB"/>
              </a:solidFill>
              <a:latin typeface="Arial"/>
              <a:cs typeface="Arial"/>
            </a:endParaRPr>
          </a:p>
          <a:p>
            <a:pPr marL="0" indent="0" fontAlgn="base">
              <a:lnSpc>
                <a:spcPts val="2100"/>
              </a:lnSpc>
              <a:spcBef>
                <a:spcPct val="0"/>
              </a:spcBef>
              <a:spcAft>
                <a:spcPct val="25000"/>
              </a:spcAft>
              <a:buClr>
                <a:srgbClr val="5FC0EB"/>
              </a:buClr>
              <a:buSzPct val="115000"/>
              <a:buNone/>
              <a:defRPr/>
            </a:pPr>
            <a:endParaRPr lang="en-US" sz="1600" kern="0" dirty="0">
              <a:solidFill>
                <a:srgbClr val="188CAB"/>
              </a:solidFill>
              <a:latin typeface="Arial" charset="0"/>
            </a:endParaRPr>
          </a:p>
          <a:p>
            <a:pPr marL="0" indent="0" fontAlgn="base">
              <a:lnSpc>
                <a:spcPts val="2100"/>
              </a:lnSpc>
              <a:spcBef>
                <a:spcPct val="0"/>
              </a:spcBef>
              <a:spcAft>
                <a:spcPct val="25000"/>
              </a:spcAft>
              <a:buClr>
                <a:srgbClr val="5FC0EB"/>
              </a:buClr>
              <a:buSzPct val="115000"/>
              <a:buNone/>
              <a:defRPr/>
            </a:pPr>
            <a:r>
              <a:rPr lang="en-US" sz="1600" kern="0" dirty="0">
                <a:solidFill>
                  <a:srgbClr val="188CAB"/>
                </a:solidFill>
                <a:latin typeface="Arial"/>
                <a:cs typeface="Arial"/>
              </a:rPr>
              <a:t>Anyone can contribute</a:t>
            </a:r>
          </a:p>
          <a:p>
            <a:pPr marL="0" indent="0" fontAlgn="base">
              <a:lnSpc>
                <a:spcPts val="2100"/>
              </a:lnSpc>
              <a:spcBef>
                <a:spcPct val="0"/>
              </a:spcBef>
              <a:spcAft>
                <a:spcPct val="25000"/>
              </a:spcAft>
              <a:buClr>
                <a:srgbClr val="5FC0EB"/>
              </a:buClr>
              <a:buSzPct val="115000"/>
              <a:buNone/>
              <a:defRPr/>
            </a:pPr>
            <a:r>
              <a:rPr lang="en-US" sz="1600" kern="0" dirty="0">
                <a:cs typeface="Arial"/>
              </a:rPr>
              <a:t>Parents, grandparents, aunts, uncles, and friends can all contribute to the account.</a:t>
            </a:r>
            <a:endParaRPr lang="en-US" sz="1600" kern="0" dirty="0">
              <a:solidFill>
                <a:srgbClr val="188CAB"/>
              </a:solidFill>
              <a:latin typeface="Arial" charset="0"/>
            </a:endParaRPr>
          </a:p>
          <a:p>
            <a:pPr marL="0" indent="0" fontAlgn="base">
              <a:lnSpc>
                <a:spcPts val="2100"/>
              </a:lnSpc>
              <a:spcBef>
                <a:spcPct val="0"/>
              </a:spcBef>
              <a:spcAft>
                <a:spcPct val="25000"/>
              </a:spcAft>
              <a:buClr>
                <a:srgbClr val="5FC0EB"/>
              </a:buClr>
              <a:buSzPct val="115000"/>
              <a:buNone/>
              <a:defRPr/>
            </a:pPr>
            <a:endParaRPr lang="en-US" sz="1600" kern="0" dirty="0">
              <a:solidFill>
                <a:srgbClr val="188CAB"/>
              </a:solidFill>
              <a:latin typeface="Arial"/>
              <a:cs typeface="Arial"/>
            </a:endParaRPr>
          </a:p>
          <a:p>
            <a:pPr marL="0" indent="0" fontAlgn="base">
              <a:lnSpc>
                <a:spcPts val="2100"/>
              </a:lnSpc>
              <a:spcBef>
                <a:spcPct val="0"/>
              </a:spcBef>
              <a:spcAft>
                <a:spcPct val="25000"/>
              </a:spcAft>
              <a:buClr>
                <a:srgbClr val="5FC0EB"/>
              </a:buClr>
              <a:buSzPct val="115000"/>
              <a:buNone/>
              <a:defRPr/>
            </a:pPr>
            <a:r>
              <a:rPr lang="en-US" sz="1600" kern="0" dirty="0">
                <a:solidFill>
                  <a:srgbClr val="188CAB"/>
                </a:solidFill>
                <a:latin typeface="Arial"/>
                <a:cs typeface="Arial"/>
              </a:rPr>
              <a:t>Options if your child decides not to attend college</a:t>
            </a:r>
          </a:p>
          <a:p>
            <a:pPr fontAlgn="base">
              <a:lnSpc>
                <a:spcPts val="2100"/>
              </a:lnSpc>
              <a:spcBef>
                <a:spcPct val="0"/>
              </a:spcBef>
              <a:spcAft>
                <a:spcPct val="25000"/>
              </a:spcAft>
              <a:buClr>
                <a:srgbClr val="5FC0EB"/>
              </a:buClr>
              <a:buSzPct val="115000"/>
              <a:defRPr/>
            </a:pPr>
            <a:r>
              <a:rPr lang="en-US" sz="1600" kern="0" dirty="0">
                <a:solidFill>
                  <a:srgbClr val="000000"/>
                </a:solidFill>
                <a:cs typeface="Arial"/>
              </a:rPr>
              <a:t>Leave the assets in the plan for later use</a:t>
            </a:r>
          </a:p>
          <a:p>
            <a:pPr fontAlgn="base">
              <a:lnSpc>
                <a:spcPts val="2100"/>
              </a:lnSpc>
              <a:spcBef>
                <a:spcPct val="0"/>
              </a:spcBef>
              <a:spcAft>
                <a:spcPct val="25000"/>
              </a:spcAft>
              <a:buClr>
                <a:srgbClr val="5FC0EB"/>
              </a:buClr>
              <a:buSzPct val="115000"/>
              <a:defRPr/>
            </a:pPr>
            <a:r>
              <a:rPr lang="en-US" sz="1600" kern="0" dirty="0">
                <a:solidFill>
                  <a:srgbClr val="000000"/>
                </a:solidFill>
                <a:cs typeface="Arial"/>
              </a:rPr>
              <a:t>Change the beneficiary to another family member</a:t>
            </a:r>
            <a:r>
              <a:rPr lang="en-US" sz="1600" kern="0" baseline="30000" dirty="0">
                <a:solidFill>
                  <a:srgbClr val="000000"/>
                </a:solidFill>
                <a:cs typeface="Arial"/>
              </a:rPr>
              <a:t>1</a:t>
            </a:r>
            <a:endParaRPr lang="en-US" sz="1600" kern="0" dirty="0">
              <a:solidFill>
                <a:srgbClr val="000000"/>
              </a:solidFill>
              <a:cs typeface="Arial"/>
            </a:endParaRPr>
          </a:p>
          <a:p>
            <a:pPr fontAlgn="base">
              <a:lnSpc>
                <a:spcPts val="2100"/>
              </a:lnSpc>
              <a:spcBef>
                <a:spcPct val="0"/>
              </a:spcBef>
              <a:spcAft>
                <a:spcPct val="25000"/>
              </a:spcAft>
              <a:buClr>
                <a:srgbClr val="5FC0EB"/>
              </a:buClr>
              <a:buSzPct val="115000"/>
              <a:defRPr/>
            </a:pPr>
            <a:r>
              <a:rPr lang="en-US" sz="1600" kern="0" dirty="0">
                <a:solidFill>
                  <a:srgbClr val="000000"/>
                </a:solidFill>
                <a:cs typeface="Arial"/>
              </a:rPr>
              <a:t>Unused 529 funds can be transferred into a beneficiary's Roth Individual Retirement Account.</a:t>
            </a:r>
            <a:r>
              <a:rPr lang="en-US" sz="1600" kern="0" baseline="30000" dirty="0">
                <a:solidFill>
                  <a:srgbClr val="000000"/>
                </a:solidFill>
                <a:cs typeface="Arial"/>
              </a:rPr>
              <a:t>2</a:t>
            </a:r>
            <a:endParaRPr lang="en-US" sz="1100" kern="0" baseline="30000" dirty="0">
              <a:solidFill>
                <a:srgbClr val="000000"/>
              </a:solidFill>
              <a:cs typeface="Arial"/>
            </a:endParaRPr>
          </a:p>
          <a:p>
            <a:pPr marL="0" indent="0" fontAlgn="base">
              <a:lnSpc>
                <a:spcPts val="2100"/>
              </a:lnSpc>
              <a:spcBef>
                <a:spcPct val="0"/>
              </a:spcBef>
              <a:spcAft>
                <a:spcPct val="25000"/>
              </a:spcAft>
              <a:buClr>
                <a:srgbClr val="5FC0EB"/>
              </a:buClr>
              <a:buSzPct val="115000"/>
              <a:buNone/>
              <a:defRPr/>
            </a:pPr>
            <a:endParaRPr lang="en-US" sz="1600" kern="0" dirty="0">
              <a:solidFill>
                <a:srgbClr val="188CAB"/>
              </a:solidFill>
              <a:latin typeface="Arial" charset="0"/>
            </a:endParaRPr>
          </a:p>
          <a:p>
            <a:pPr marL="0" indent="0" fontAlgn="base">
              <a:lnSpc>
                <a:spcPts val="2100"/>
              </a:lnSpc>
              <a:spcBef>
                <a:spcPct val="0"/>
              </a:spcBef>
              <a:spcAft>
                <a:spcPct val="25000"/>
              </a:spcAft>
              <a:buClr>
                <a:srgbClr val="5FC0EB"/>
              </a:buClr>
              <a:buSzPct val="115000"/>
              <a:buNone/>
              <a:defRPr/>
            </a:pPr>
            <a:endParaRPr lang="en-US" sz="1600" kern="0" dirty="0">
              <a:latin typeface="Arial" charset="0"/>
            </a:endParaRPr>
          </a:p>
        </p:txBody>
      </p:sp>
      <p:sp>
        <p:nvSpPr>
          <p:cNvPr id="6" name="Content Placeholder 4">
            <a:extLst>
              <a:ext uri="{FF2B5EF4-FFF2-40B4-BE49-F238E27FC236}">
                <a16:creationId xmlns:a16="http://schemas.microsoft.com/office/drawing/2014/main" id="{93A1E28C-C3A0-4434-B3C1-8B751A6AA007}"/>
              </a:ext>
            </a:extLst>
          </p:cNvPr>
          <p:cNvSpPr txBox="1">
            <a:spLocks/>
          </p:cNvSpPr>
          <p:nvPr/>
        </p:nvSpPr>
        <p:spPr>
          <a:xfrm>
            <a:off x="274321" y="1820980"/>
            <a:ext cx="8096900" cy="158085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base">
              <a:lnSpc>
                <a:spcPts val="2100"/>
              </a:lnSpc>
              <a:spcBef>
                <a:spcPct val="0"/>
              </a:spcBef>
              <a:spcAft>
                <a:spcPct val="25000"/>
              </a:spcAft>
              <a:buClr>
                <a:srgbClr val="004FA6"/>
              </a:buClr>
              <a:buSzPct val="115000"/>
              <a:defRPr/>
            </a:pPr>
            <a:endParaRPr lang="en-US" sz="3600"/>
          </a:p>
        </p:txBody>
      </p:sp>
      <p:sp>
        <p:nvSpPr>
          <p:cNvPr id="9" name="Content Placeholder 4">
            <a:extLst>
              <a:ext uri="{FF2B5EF4-FFF2-40B4-BE49-F238E27FC236}">
                <a16:creationId xmlns:a16="http://schemas.microsoft.com/office/drawing/2014/main" id="{79593E96-8E12-42DA-89EB-B5540D6BB130}"/>
              </a:ext>
            </a:extLst>
          </p:cNvPr>
          <p:cNvSpPr txBox="1">
            <a:spLocks/>
          </p:cNvSpPr>
          <p:nvPr/>
        </p:nvSpPr>
        <p:spPr>
          <a:xfrm>
            <a:off x="772779" y="4757478"/>
            <a:ext cx="7598441" cy="71072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3600"/>
          </a:p>
        </p:txBody>
      </p:sp>
      <p:sp>
        <p:nvSpPr>
          <p:cNvPr id="11" name="Text Placeholder 10">
            <a:extLst>
              <a:ext uri="{FF2B5EF4-FFF2-40B4-BE49-F238E27FC236}">
                <a16:creationId xmlns:a16="http://schemas.microsoft.com/office/drawing/2014/main" id="{304F9FCD-3861-F24A-878A-33C15D413F11}"/>
              </a:ext>
            </a:extLst>
          </p:cNvPr>
          <p:cNvSpPr>
            <a:spLocks noGrp="1"/>
          </p:cNvSpPr>
          <p:nvPr>
            <p:ph type="body" sz="quarter" idx="26"/>
          </p:nvPr>
        </p:nvSpPr>
        <p:spPr>
          <a:xfrm>
            <a:off x="274320" y="5850877"/>
            <a:ext cx="8503920" cy="692497"/>
          </a:xfrm>
        </p:spPr>
        <p:txBody>
          <a:bodyPr/>
          <a:lstStyle/>
          <a:p>
            <a:pPr marL="228600" indent="-228600">
              <a:buAutoNum type="arabicPeriod"/>
            </a:pPr>
            <a:r>
              <a:rPr lang="en-US"/>
              <a:t>Please refer to the Program Description for full definition of family member.</a:t>
            </a:r>
          </a:p>
          <a:p>
            <a:pPr marL="228600" indent="-228600">
              <a:buAutoNum type="arabicPeriod"/>
            </a:pPr>
            <a:r>
              <a:rPr lang="en-US"/>
              <a:t>SECURE Act 2.0. Transfers are subject to Roth IRA contribution limits, and the account must have been open for more than 15 years. This provision is effective for distributions after December 31, 2023. Other conditions apply. For more information please visit: www.finance.senate.gov.</a:t>
            </a:r>
          </a:p>
          <a:p>
            <a:pPr marL="228600" indent="-228600">
              <a:buAutoNum type="arabicPeriod"/>
            </a:pPr>
            <a:endParaRPr lang="en-US"/>
          </a:p>
          <a:p>
            <a:pPr marL="228600" indent="-228600">
              <a:buAutoNum type="arabicPeriod"/>
            </a:pPr>
            <a:endParaRPr lang="en-US"/>
          </a:p>
        </p:txBody>
      </p:sp>
    </p:spTree>
    <p:extLst>
      <p:ext uri="{BB962C8B-B14F-4D97-AF65-F5344CB8AC3E}">
        <p14:creationId xmlns:p14="http://schemas.microsoft.com/office/powerpoint/2010/main" val="274828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395B14-B3DB-782F-C15B-46F3EC00C2C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9608476C-8A6B-8CD1-6899-F25B1612375B}"/>
              </a:ext>
            </a:extLst>
          </p:cNvPr>
          <p:cNvSpPr>
            <a:spLocks noGrp="1"/>
          </p:cNvSpPr>
          <p:nvPr>
            <p:ph type="body" sz="quarter" idx="26"/>
          </p:nvPr>
        </p:nvSpPr>
        <p:spPr>
          <a:xfrm>
            <a:off x="274320" y="6404875"/>
            <a:ext cx="8503920" cy="138499"/>
          </a:xfrm>
        </p:spPr>
        <p:txBody>
          <a:bodyPr/>
          <a:lstStyle/>
          <a:p>
            <a:endParaRPr lang="en-US" dirty="0"/>
          </a:p>
        </p:txBody>
      </p:sp>
      <p:sp>
        <p:nvSpPr>
          <p:cNvPr id="4" name="Text Placeholder 3">
            <a:extLst>
              <a:ext uri="{FF2B5EF4-FFF2-40B4-BE49-F238E27FC236}">
                <a16:creationId xmlns:a16="http://schemas.microsoft.com/office/drawing/2014/main" id="{DC0372A7-6941-A098-11EB-00768DEB6FFD}"/>
              </a:ext>
            </a:extLst>
          </p:cNvPr>
          <p:cNvSpPr>
            <a:spLocks noGrp="1"/>
          </p:cNvSpPr>
          <p:nvPr>
            <p:ph type="body" sz="quarter" idx="32"/>
          </p:nvPr>
        </p:nvSpPr>
        <p:spPr/>
        <p:txBody>
          <a:bodyPr/>
          <a:lstStyle/>
          <a:p>
            <a:r>
              <a:rPr lang="en-US" dirty="0">
                <a:solidFill>
                  <a:srgbClr val="188CAB"/>
                </a:solidFill>
              </a:rPr>
              <a:t>Other Education Savings Vehicles</a:t>
            </a:r>
          </a:p>
          <a:p>
            <a:endParaRPr lang="en-US" dirty="0"/>
          </a:p>
        </p:txBody>
      </p:sp>
      <p:graphicFrame>
        <p:nvGraphicFramePr>
          <p:cNvPr id="6" name="Chart Placeholder 19">
            <a:extLst>
              <a:ext uri="{FF2B5EF4-FFF2-40B4-BE49-F238E27FC236}">
                <a16:creationId xmlns:a16="http://schemas.microsoft.com/office/drawing/2014/main" id="{E7284ABC-2ACE-3D71-C5A0-4E376DF94F38}"/>
              </a:ext>
            </a:extLst>
          </p:cNvPr>
          <p:cNvGraphicFramePr>
            <a:graphicFrameLocks/>
          </p:cNvGraphicFramePr>
          <p:nvPr/>
        </p:nvGraphicFramePr>
        <p:xfrm>
          <a:off x="420415" y="1370368"/>
          <a:ext cx="8303169" cy="3729353"/>
        </p:xfrm>
        <a:graphic>
          <a:graphicData uri="http://schemas.openxmlformats.org/drawingml/2006/table">
            <a:tbl>
              <a:tblPr firstRow="1" bandRow="1">
                <a:effectLst/>
              </a:tblPr>
              <a:tblGrid>
                <a:gridCol w="1200969">
                  <a:extLst>
                    <a:ext uri="{9D8B030D-6E8A-4147-A177-3AD203B41FA5}">
                      <a16:colId xmlns:a16="http://schemas.microsoft.com/office/drawing/2014/main" val="2121482588"/>
                    </a:ext>
                  </a:extLst>
                </a:gridCol>
                <a:gridCol w="1775550">
                  <a:extLst>
                    <a:ext uri="{9D8B030D-6E8A-4147-A177-3AD203B41FA5}">
                      <a16:colId xmlns:a16="http://schemas.microsoft.com/office/drawing/2014/main" val="980091442"/>
                    </a:ext>
                  </a:extLst>
                </a:gridCol>
                <a:gridCol w="1775550">
                  <a:extLst>
                    <a:ext uri="{9D8B030D-6E8A-4147-A177-3AD203B41FA5}">
                      <a16:colId xmlns:a16="http://schemas.microsoft.com/office/drawing/2014/main" val="20001"/>
                    </a:ext>
                  </a:extLst>
                </a:gridCol>
                <a:gridCol w="1775550">
                  <a:extLst>
                    <a:ext uri="{9D8B030D-6E8A-4147-A177-3AD203B41FA5}">
                      <a16:colId xmlns:a16="http://schemas.microsoft.com/office/drawing/2014/main" val="3502209580"/>
                    </a:ext>
                  </a:extLst>
                </a:gridCol>
                <a:gridCol w="1775550">
                  <a:extLst>
                    <a:ext uri="{9D8B030D-6E8A-4147-A177-3AD203B41FA5}">
                      <a16:colId xmlns:a16="http://schemas.microsoft.com/office/drawing/2014/main" val="20002"/>
                    </a:ext>
                  </a:extLst>
                </a:gridCol>
              </a:tblGrid>
              <a:tr h="449471">
                <a:tc>
                  <a:txBody>
                    <a:bodyPr/>
                    <a:lstStyle/>
                    <a:p>
                      <a:pPr algn="l" fontAlgn="ctr"/>
                      <a:endParaRPr lang="en-US" sz="1200" b="0" i="0" u="none" strike="noStrike">
                        <a:solidFill>
                          <a:schemeClr val="accent6"/>
                        </a:solidFill>
                        <a:effectLst/>
                        <a:latin typeface="+mj-lt"/>
                      </a:endParaRPr>
                    </a:p>
                  </a:txBody>
                  <a:tcPr marL="7861" marR="7861" marT="786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88CAB"/>
                    </a:solidFill>
                  </a:tcPr>
                </a:tc>
                <a:tc>
                  <a:txBody>
                    <a:bodyPr/>
                    <a:lstStyle/>
                    <a:p>
                      <a:pPr algn="l" fontAlgn="ctr"/>
                      <a:r>
                        <a:rPr lang="en-US" sz="1100" b="1" i="0" u="none" strike="noStrike">
                          <a:solidFill>
                            <a:srgbClr val="FFFFFF"/>
                          </a:solidFill>
                          <a:effectLst/>
                          <a:latin typeface="+mj-lt"/>
                        </a:rPr>
                        <a:t>529 PLAN</a:t>
                      </a:r>
                    </a:p>
                  </a:txBody>
                  <a:tcPr marL="75458" marR="7861" marT="786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88CAB"/>
                    </a:solidFill>
                  </a:tcPr>
                </a:tc>
                <a:tc>
                  <a:txBody>
                    <a:bodyPr/>
                    <a:lstStyle/>
                    <a:p>
                      <a:pPr algn="l" fontAlgn="ctr"/>
                      <a:r>
                        <a:rPr lang="en-US" sz="1100" b="1" i="0" u="none" strike="noStrike" dirty="0">
                          <a:solidFill>
                            <a:srgbClr val="FFFFFF"/>
                          </a:solidFill>
                          <a:effectLst/>
                          <a:latin typeface="+mj-lt"/>
                        </a:rPr>
                        <a:t>CUSTODIAL ACCOUNT </a:t>
                      </a:r>
                      <a:r>
                        <a:rPr lang="en-US" sz="900" b="1" i="0" u="none" strike="noStrike" dirty="0">
                          <a:solidFill>
                            <a:srgbClr val="FFFFFF"/>
                          </a:solidFill>
                          <a:effectLst/>
                          <a:latin typeface="+mj-lt"/>
                        </a:rPr>
                        <a:t>(UGMA/UTMA)</a:t>
                      </a:r>
                      <a:endParaRPr lang="en-US" sz="1100" b="1" i="0" u="none" strike="noStrike" dirty="0">
                        <a:solidFill>
                          <a:srgbClr val="FFFFFF"/>
                        </a:solidFill>
                        <a:effectLst/>
                        <a:latin typeface="+mj-lt"/>
                      </a:endParaRPr>
                    </a:p>
                  </a:txBody>
                  <a:tcPr marL="75458" marR="7861" marT="786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88CAB"/>
                    </a:solidFill>
                  </a:tcPr>
                </a:tc>
                <a:tc>
                  <a:txBody>
                    <a:bodyPr/>
                    <a:lstStyle/>
                    <a:p>
                      <a:pPr algn="l" fontAlgn="ctr"/>
                      <a:r>
                        <a:rPr lang="en-US" sz="1100" b="1" i="0" u="none" strike="noStrike" dirty="0">
                          <a:solidFill>
                            <a:srgbClr val="FFFFFF"/>
                          </a:solidFill>
                          <a:effectLst/>
                          <a:latin typeface="+mj-lt"/>
                        </a:rPr>
                        <a:t>COVERDELL</a:t>
                      </a:r>
                    </a:p>
                  </a:txBody>
                  <a:tcPr marL="75458" marR="7861" marT="786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88CAB"/>
                    </a:solidFill>
                  </a:tcPr>
                </a:tc>
                <a:tc>
                  <a:txBody>
                    <a:bodyPr/>
                    <a:lstStyle/>
                    <a:p>
                      <a:pPr algn="l" fontAlgn="ctr"/>
                      <a:r>
                        <a:rPr lang="en-US" sz="1100" b="1" i="0" u="none" strike="noStrike" dirty="0">
                          <a:solidFill>
                            <a:srgbClr val="FFFFFF"/>
                          </a:solidFill>
                          <a:effectLst/>
                          <a:latin typeface="+mj-lt"/>
                        </a:rPr>
                        <a:t>ROTH IRA</a:t>
                      </a:r>
                    </a:p>
                  </a:txBody>
                  <a:tcPr marL="75458" marR="7861" marT="786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88CAB"/>
                    </a:solidFill>
                  </a:tcPr>
                </a:tc>
                <a:extLst>
                  <a:ext uri="{0D108BD9-81ED-4DB2-BD59-A6C34878D82A}">
                    <a16:rowId xmlns:a16="http://schemas.microsoft.com/office/drawing/2014/main" val="10000"/>
                  </a:ext>
                </a:extLst>
              </a:tr>
              <a:tr h="529603">
                <a:tc>
                  <a:txBody>
                    <a:bodyPr/>
                    <a:lstStyle/>
                    <a:p>
                      <a:pPr algn="ctr" fontAlgn="ctr"/>
                      <a:endParaRPr lang="en-US" sz="900" b="1" i="0" u="none" strike="noStrike" dirty="0">
                        <a:solidFill>
                          <a:srgbClr val="000000"/>
                        </a:solidFill>
                        <a:effectLst/>
                        <a:latin typeface="+mj-lt"/>
                      </a:endParaRPr>
                    </a:p>
                    <a:p>
                      <a:pPr algn="ctr" fontAlgn="ctr"/>
                      <a:r>
                        <a:rPr lang="en-US" sz="900" b="1" i="0" u="none" strike="noStrike" dirty="0">
                          <a:solidFill>
                            <a:srgbClr val="000000"/>
                          </a:solidFill>
                          <a:effectLst/>
                          <a:latin typeface="+mj-lt"/>
                        </a:rPr>
                        <a:t>No Income Limitations</a:t>
                      </a:r>
                    </a:p>
                  </a:txBody>
                  <a:tcPr marL="75458" marR="7861"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700" b="0" i="0" u="none" strike="noStrike" dirty="0">
                        <a:solidFill>
                          <a:srgbClr val="00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700" b="0" i="0" u="none" strike="noStrike" dirty="0">
                        <a:solidFill>
                          <a:srgbClr val="00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700" b="0" i="0" u="none" strike="noStrike">
                        <a:solidFill>
                          <a:srgbClr val="00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700" b="0" i="0" u="none" strike="noStrike" dirty="0">
                        <a:solidFill>
                          <a:srgbClr val="00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843178">
                <a:tc>
                  <a:txBody>
                    <a:bodyPr/>
                    <a:lstStyle/>
                    <a:p>
                      <a:pPr algn="ctr" fontAlgn="ctr"/>
                      <a:endParaRPr lang="en-US" sz="900" b="1" i="0" u="none" strike="noStrike" dirty="0">
                        <a:solidFill>
                          <a:srgbClr val="000000"/>
                        </a:solidFill>
                        <a:effectLst/>
                        <a:latin typeface="+mj-lt"/>
                      </a:endParaRPr>
                    </a:p>
                    <a:p>
                      <a:pPr algn="ctr" fontAlgn="ctr"/>
                      <a:endParaRPr lang="en-US" sz="900" b="1" i="0" u="none" strike="noStrike" dirty="0">
                        <a:solidFill>
                          <a:srgbClr val="000000"/>
                        </a:solidFill>
                        <a:effectLst/>
                        <a:latin typeface="+mj-lt"/>
                      </a:endParaRPr>
                    </a:p>
                    <a:p>
                      <a:pPr algn="ctr" fontAlgn="ctr"/>
                      <a:r>
                        <a:rPr lang="en-US" sz="900" b="1" i="0" u="none" strike="noStrike" dirty="0">
                          <a:solidFill>
                            <a:srgbClr val="000000"/>
                          </a:solidFill>
                          <a:effectLst/>
                          <a:latin typeface="+mj-lt"/>
                        </a:rPr>
                        <a:t>Beneficiary Changes allowed</a:t>
                      </a:r>
                    </a:p>
                  </a:txBody>
                  <a:tcPr marL="75458" marR="7861"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BB66">
                        <a:alpha val="25000"/>
                      </a:srgbClr>
                    </a:solidFill>
                  </a:tcPr>
                </a:tc>
                <a:tc>
                  <a:txBody>
                    <a:bodyPr/>
                    <a:lstStyle/>
                    <a:p>
                      <a:pPr algn="l" fontAlgn="ctr"/>
                      <a:endParaRPr lang="en-US" sz="700" b="0" i="0" u="none" strike="noStrike" baseline="30000" dirty="0">
                        <a:solidFill>
                          <a:srgbClr val="FF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BB66">
                        <a:alpha val="25000"/>
                      </a:srgbClr>
                    </a:solidFill>
                  </a:tcPr>
                </a:tc>
                <a:tc>
                  <a:txBody>
                    <a:bodyPr/>
                    <a:lstStyle/>
                    <a:p>
                      <a:pPr algn="l" fontAlgn="ctr"/>
                      <a:endParaRPr lang="en-US" sz="700" b="0" i="0" u="none" strike="noStrike" dirty="0">
                        <a:solidFill>
                          <a:schemeClr val="tx1"/>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BB66">
                        <a:alpha val="25000"/>
                      </a:srgbClr>
                    </a:solidFill>
                  </a:tcPr>
                </a:tc>
                <a:tc>
                  <a:txBody>
                    <a:bodyPr/>
                    <a:lstStyle/>
                    <a:p>
                      <a:pPr algn="l" fontAlgn="ctr"/>
                      <a:endParaRPr lang="en-US" sz="700" b="0" i="0" u="none" strike="noStrike" dirty="0">
                        <a:solidFill>
                          <a:srgbClr val="00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BB66">
                        <a:alpha val="25000"/>
                      </a:srgbClr>
                    </a:solidFill>
                  </a:tcPr>
                </a:tc>
                <a:tc>
                  <a:txBody>
                    <a:bodyPr/>
                    <a:lstStyle/>
                    <a:p>
                      <a:pPr algn="l" fontAlgn="ctr"/>
                      <a:endParaRPr lang="en-US" sz="700" b="0" i="0" u="none" strike="noStrike" dirty="0">
                        <a:solidFill>
                          <a:srgbClr val="00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BB66">
                        <a:alpha val="25000"/>
                      </a:srgbClr>
                    </a:solidFill>
                  </a:tcPr>
                </a:tc>
                <a:extLst>
                  <a:ext uri="{0D108BD9-81ED-4DB2-BD59-A6C34878D82A}">
                    <a16:rowId xmlns:a16="http://schemas.microsoft.com/office/drawing/2014/main" val="3746304574"/>
                  </a:ext>
                </a:extLst>
              </a:tr>
              <a:tr h="599669">
                <a:tc>
                  <a:txBody>
                    <a:bodyPr/>
                    <a:lstStyle/>
                    <a:p>
                      <a:pPr algn="ctr" fontAlgn="ctr"/>
                      <a:endParaRPr lang="en-US" sz="900" b="1" i="0" u="none" strike="noStrike" dirty="0">
                        <a:solidFill>
                          <a:srgbClr val="000000"/>
                        </a:solidFill>
                        <a:effectLst/>
                        <a:latin typeface="+mj-lt"/>
                      </a:endParaRPr>
                    </a:p>
                    <a:p>
                      <a:pPr algn="ctr" fontAlgn="ctr"/>
                      <a:r>
                        <a:rPr lang="en-US" sz="900" b="1" i="0" u="none" strike="noStrike" dirty="0">
                          <a:solidFill>
                            <a:srgbClr val="000000"/>
                          </a:solidFill>
                          <a:effectLst/>
                          <a:latin typeface="+mj-lt"/>
                        </a:rPr>
                        <a:t>Account Owner maintains control</a:t>
                      </a:r>
                    </a:p>
                  </a:txBody>
                  <a:tcPr marL="75458" marR="7861"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700" b="0" i="0" u="none" strike="noStrike" dirty="0">
                        <a:solidFill>
                          <a:srgbClr val="00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700" b="0" i="0" u="none" strike="noStrike" dirty="0">
                        <a:solidFill>
                          <a:srgbClr val="00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700" b="0" i="0" u="none" strike="noStrike">
                        <a:solidFill>
                          <a:srgbClr val="00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700" b="0" i="0" u="none" strike="noStrike" dirty="0">
                        <a:solidFill>
                          <a:srgbClr val="00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4254">
                <a:tc>
                  <a:txBody>
                    <a:bodyPr/>
                    <a:lstStyle/>
                    <a:p>
                      <a:pPr marL="0" algn="ctr" defTabSz="914400" rtl="0" eaLnBrk="1" fontAlgn="ctr" latinLnBrk="0" hangingPunct="1"/>
                      <a:r>
                        <a:rPr lang="en-US" sz="900" b="1" i="0" u="none" strike="noStrike" kern="1200" dirty="0">
                          <a:solidFill>
                            <a:srgbClr val="000000"/>
                          </a:solidFill>
                          <a:effectLst/>
                          <a:latin typeface="+mj-lt"/>
                          <a:ea typeface="+mn-ea"/>
                          <a:cs typeface="+mn-cs"/>
                        </a:rPr>
                        <a:t>Can be used for any eligible education institution</a:t>
                      </a:r>
                    </a:p>
                  </a:txBody>
                  <a:tcPr marL="75458" marR="7861"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BB66">
                        <a:alpha val="25000"/>
                      </a:srgbClr>
                    </a:solidFill>
                  </a:tcPr>
                </a:tc>
                <a:tc>
                  <a:txBody>
                    <a:bodyPr/>
                    <a:lstStyle/>
                    <a:p>
                      <a:pPr algn="l" fontAlgn="ctr"/>
                      <a:endParaRPr lang="en-US" sz="700" b="0" i="0" u="none" strike="noStrike" dirty="0">
                        <a:solidFill>
                          <a:srgbClr val="00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BB66">
                        <a:alpha val="25000"/>
                      </a:srgbClr>
                    </a:solidFill>
                  </a:tcPr>
                </a:tc>
                <a:tc>
                  <a:txBody>
                    <a:bodyPr/>
                    <a:lstStyle/>
                    <a:p>
                      <a:pPr algn="l" fontAlgn="ctr"/>
                      <a:endParaRPr lang="en-US" sz="700" b="0" i="0" u="none" strike="noStrike" dirty="0">
                        <a:solidFill>
                          <a:srgbClr val="00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BB66">
                        <a:alpha val="25000"/>
                      </a:srgbClr>
                    </a:solidFill>
                  </a:tcPr>
                </a:tc>
                <a:tc>
                  <a:txBody>
                    <a:bodyPr/>
                    <a:lstStyle/>
                    <a:p>
                      <a:pPr algn="l" fontAlgn="ctr"/>
                      <a:endParaRPr lang="en-US" sz="700" b="0" i="0" u="none" strike="noStrike" dirty="0">
                        <a:solidFill>
                          <a:srgbClr val="00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BB66">
                        <a:alpha val="25000"/>
                      </a:srgbClr>
                    </a:solidFill>
                  </a:tcPr>
                </a:tc>
                <a:tc>
                  <a:txBody>
                    <a:bodyPr/>
                    <a:lstStyle/>
                    <a:p>
                      <a:pPr algn="l" fontAlgn="ctr"/>
                      <a:endParaRPr lang="en-US" sz="700" b="0" i="0" u="none" strike="noStrike" dirty="0">
                        <a:solidFill>
                          <a:srgbClr val="00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BB66">
                        <a:alpha val="25000"/>
                      </a:srgbClr>
                    </a:solidFill>
                  </a:tcPr>
                </a:tc>
                <a:extLst>
                  <a:ext uri="{0D108BD9-81ED-4DB2-BD59-A6C34878D82A}">
                    <a16:rowId xmlns:a16="http://schemas.microsoft.com/office/drawing/2014/main" val="2985967776"/>
                  </a:ext>
                </a:extLst>
              </a:tr>
              <a:tr h="843178">
                <a:tc>
                  <a:txBody>
                    <a:bodyPr/>
                    <a:lstStyle/>
                    <a:p>
                      <a:pPr algn="ctr" fontAlgn="ctr"/>
                      <a:endParaRPr lang="en-US" sz="900" b="1" i="0" u="none" strike="noStrike" kern="1200" dirty="0">
                        <a:solidFill>
                          <a:srgbClr val="000000"/>
                        </a:solidFill>
                        <a:effectLst/>
                        <a:latin typeface="+mj-lt"/>
                        <a:ea typeface="+mn-ea"/>
                        <a:cs typeface="+mn-cs"/>
                      </a:endParaRPr>
                    </a:p>
                    <a:p>
                      <a:pPr algn="ctr" fontAlgn="ctr"/>
                      <a:endParaRPr lang="en-US" sz="900" b="1" i="0" u="none" strike="noStrike" kern="1200" dirty="0">
                        <a:solidFill>
                          <a:srgbClr val="000000"/>
                        </a:solidFill>
                        <a:effectLst/>
                        <a:latin typeface="+mj-lt"/>
                        <a:ea typeface="+mn-ea"/>
                        <a:cs typeface="+mn-cs"/>
                      </a:endParaRPr>
                    </a:p>
                    <a:p>
                      <a:pPr algn="ctr" fontAlgn="ctr"/>
                      <a:r>
                        <a:rPr lang="en-US" sz="900" b="1" i="0" u="none" strike="noStrike" kern="1200" dirty="0">
                          <a:solidFill>
                            <a:srgbClr val="000000"/>
                          </a:solidFill>
                          <a:effectLst/>
                          <a:latin typeface="+mj-lt"/>
                          <a:ea typeface="+mn-ea"/>
                          <a:cs typeface="+mn-cs"/>
                        </a:rPr>
                        <a:t>No Annual Contribution Limits</a:t>
                      </a:r>
                    </a:p>
                  </a:txBody>
                  <a:tcPr marL="75458" marR="7861"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700" b="0" i="0" u="none" strike="noStrike" dirty="0">
                        <a:solidFill>
                          <a:srgbClr val="00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700" b="0" i="0" u="none" strike="noStrike" dirty="0">
                        <a:solidFill>
                          <a:srgbClr val="00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700" b="0" i="0" u="none" strike="noStrike" dirty="0">
                        <a:solidFill>
                          <a:srgbClr val="00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sz="700" b="0" i="0" u="none" strike="noStrike" dirty="0">
                        <a:solidFill>
                          <a:srgbClr val="000000"/>
                        </a:solidFill>
                        <a:effectLst/>
                        <a:latin typeface="+mj-lt"/>
                      </a:endParaRPr>
                    </a:p>
                  </a:txBody>
                  <a:tcPr marL="75458" marR="22637" marT="22637" marB="2263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pic>
        <p:nvPicPr>
          <p:cNvPr id="7" name="Graphic 6" descr="Checkmark with solid fill">
            <a:extLst>
              <a:ext uri="{FF2B5EF4-FFF2-40B4-BE49-F238E27FC236}">
                <a16:creationId xmlns:a16="http://schemas.microsoft.com/office/drawing/2014/main" id="{972B8114-CB3A-990A-38DA-E347533EBA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0622" y="1819275"/>
            <a:ext cx="447581" cy="447581"/>
          </a:xfrm>
          <a:prstGeom prst="rect">
            <a:avLst/>
          </a:prstGeom>
        </p:spPr>
      </p:pic>
      <p:pic>
        <p:nvPicPr>
          <p:cNvPr id="8" name="Graphic 7" descr="Checkmark with solid fill">
            <a:extLst>
              <a:ext uri="{FF2B5EF4-FFF2-40B4-BE49-F238E27FC236}">
                <a16:creationId xmlns:a16="http://schemas.microsoft.com/office/drawing/2014/main" id="{EFBBE8C0-F555-3488-6BA8-2424597385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19421" y="1819275"/>
            <a:ext cx="447581" cy="447581"/>
          </a:xfrm>
          <a:prstGeom prst="rect">
            <a:avLst/>
          </a:prstGeom>
        </p:spPr>
      </p:pic>
      <p:pic>
        <p:nvPicPr>
          <p:cNvPr id="9" name="Graphic 8" descr="Checkmark with solid fill">
            <a:extLst>
              <a:ext uri="{FF2B5EF4-FFF2-40B4-BE49-F238E27FC236}">
                <a16:creationId xmlns:a16="http://schemas.microsoft.com/office/drawing/2014/main" id="{6D19B678-3F3E-88BD-92FB-355438C788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0622" y="2531219"/>
            <a:ext cx="447581" cy="447581"/>
          </a:xfrm>
          <a:prstGeom prst="rect">
            <a:avLst/>
          </a:prstGeom>
        </p:spPr>
      </p:pic>
      <p:pic>
        <p:nvPicPr>
          <p:cNvPr id="10" name="Graphic 9" descr="Checkmark with solid fill">
            <a:extLst>
              <a:ext uri="{FF2B5EF4-FFF2-40B4-BE49-F238E27FC236}">
                <a16:creationId xmlns:a16="http://schemas.microsoft.com/office/drawing/2014/main" id="{EA696D58-B0C5-FB03-927B-1A67D3823D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4871" y="2531219"/>
            <a:ext cx="447581" cy="447581"/>
          </a:xfrm>
          <a:prstGeom prst="rect">
            <a:avLst/>
          </a:prstGeom>
        </p:spPr>
      </p:pic>
      <p:pic>
        <p:nvPicPr>
          <p:cNvPr id="11" name="Graphic 10" descr="Checkmark with solid fill">
            <a:extLst>
              <a:ext uri="{FF2B5EF4-FFF2-40B4-BE49-F238E27FC236}">
                <a16:creationId xmlns:a16="http://schemas.microsoft.com/office/drawing/2014/main" id="{4DDBE5AF-FCC7-5BB9-155D-C9A3AA2784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0346" y="2550606"/>
            <a:ext cx="447581" cy="447581"/>
          </a:xfrm>
          <a:prstGeom prst="rect">
            <a:avLst/>
          </a:prstGeom>
        </p:spPr>
      </p:pic>
      <p:pic>
        <p:nvPicPr>
          <p:cNvPr id="12" name="Graphic 11" descr="Checkmark with solid fill">
            <a:extLst>
              <a:ext uri="{FF2B5EF4-FFF2-40B4-BE49-F238E27FC236}">
                <a16:creationId xmlns:a16="http://schemas.microsoft.com/office/drawing/2014/main" id="{615012EB-5AEA-84A9-F1C7-374D8F805C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0622" y="3221626"/>
            <a:ext cx="447581" cy="447581"/>
          </a:xfrm>
          <a:prstGeom prst="rect">
            <a:avLst/>
          </a:prstGeom>
        </p:spPr>
      </p:pic>
      <p:pic>
        <p:nvPicPr>
          <p:cNvPr id="13" name="Graphic 12" descr="Checkmark with solid fill">
            <a:extLst>
              <a:ext uri="{FF2B5EF4-FFF2-40B4-BE49-F238E27FC236}">
                <a16:creationId xmlns:a16="http://schemas.microsoft.com/office/drawing/2014/main" id="{63C3BDD4-C2D1-00C2-A161-F729FD3227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0346" y="3271206"/>
            <a:ext cx="447581" cy="447581"/>
          </a:xfrm>
          <a:prstGeom prst="rect">
            <a:avLst/>
          </a:prstGeom>
        </p:spPr>
      </p:pic>
      <p:pic>
        <p:nvPicPr>
          <p:cNvPr id="14" name="Graphic 13" descr="Checkmark with solid fill">
            <a:extLst>
              <a:ext uri="{FF2B5EF4-FFF2-40B4-BE49-F238E27FC236}">
                <a16:creationId xmlns:a16="http://schemas.microsoft.com/office/drawing/2014/main" id="{CEDB77A7-94B6-870B-10D9-A1A5C4AB86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0622" y="3756172"/>
            <a:ext cx="447581" cy="447581"/>
          </a:xfrm>
          <a:prstGeom prst="rect">
            <a:avLst/>
          </a:prstGeom>
        </p:spPr>
      </p:pic>
      <p:pic>
        <p:nvPicPr>
          <p:cNvPr id="15" name="Graphic 14" descr="Checkmark with solid fill">
            <a:extLst>
              <a:ext uri="{FF2B5EF4-FFF2-40B4-BE49-F238E27FC236}">
                <a16:creationId xmlns:a16="http://schemas.microsoft.com/office/drawing/2014/main" id="{2B736158-99B2-DFBC-FD75-CA394DCA34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19421" y="3756172"/>
            <a:ext cx="447581" cy="447581"/>
          </a:xfrm>
          <a:prstGeom prst="rect">
            <a:avLst/>
          </a:prstGeom>
        </p:spPr>
      </p:pic>
      <p:pic>
        <p:nvPicPr>
          <p:cNvPr id="16" name="Graphic 15" descr="Checkmark with solid fill">
            <a:extLst>
              <a:ext uri="{FF2B5EF4-FFF2-40B4-BE49-F238E27FC236}">
                <a16:creationId xmlns:a16="http://schemas.microsoft.com/office/drawing/2014/main" id="{308788DE-C06B-AD56-7D72-A48EF70C33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81547" y="3774204"/>
            <a:ext cx="447581" cy="447581"/>
          </a:xfrm>
          <a:prstGeom prst="rect">
            <a:avLst/>
          </a:prstGeom>
        </p:spPr>
      </p:pic>
      <p:pic>
        <p:nvPicPr>
          <p:cNvPr id="17" name="Graphic 16" descr="Checkmark with solid fill">
            <a:extLst>
              <a:ext uri="{FF2B5EF4-FFF2-40B4-BE49-F238E27FC236}">
                <a16:creationId xmlns:a16="http://schemas.microsoft.com/office/drawing/2014/main" id="{61E08E51-3423-86DE-4075-1F17718365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9331" y="3762469"/>
            <a:ext cx="447581" cy="447581"/>
          </a:xfrm>
          <a:prstGeom prst="rect">
            <a:avLst/>
          </a:prstGeom>
        </p:spPr>
      </p:pic>
      <p:pic>
        <p:nvPicPr>
          <p:cNvPr id="20" name="Graphic 19" descr="Checkmark with solid fill">
            <a:extLst>
              <a:ext uri="{FF2B5EF4-FFF2-40B4-BE49-F238E27FC236}">
                <a16:creationId xmlns:a16="http://schemas.microsoft.com/office/drawing/2014/main" id="{CFD4A952-9C53-962D-D9C8-1467CCCE03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0622" y="4486148"/>
            <a:ext cx="447581" cy="447581"/>
          </a:xfrm>
          <a:prstGeom prst="rect">
            <a:avLst/>
          </a:prstGeom>
        </p:spPr>
      </p:pic>
      <p:pic>
        <p:nvPicPr>
          <p:cNvPr id="21" name="Graphic 20" descr="Checkmark with solid fill">
            <a:extLst>
              <a:ext uri="{FF2B5EF4-FFF2-40B4-BE49-F238E27FC236}">
                <a16:creationId xmlns:a16="http://schemas.microsoft.com/office/drawing/2014/main" id="{92B7C722-1710-36F4-FFB3-6079BCFA9E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19421" y="4486148"/>
            <a:ext cx="447581" cy="447581"/>
          </a:xfrm>
          <a:prstGeom prst="rect">
            <a:avLst/>
          </a:prstGeom>
        </p:spPr>
      </p:pic>
    </p:spTree>
    <p:extLst>
      <p:ext uri="{BB962C8B-B14F-4D97-AF65-F5344CB8AC3E}">
        <p14:creationId xmlns:p14="http://schemas.microsoft.com/office/powerpoint/2010/main" val="2664425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1C75F8-1BC0-4387-9F02-E231E3BDC2BA}"/>
              </a:ext>
            </a:extLst>
          </p:cNvPr>
          <p:cNvSpPr>
            <a:spLocks noGrp="1"/>
          </p:cNvSpPr>
          <p:nvPr>
            <p:ph type="body" sz="quarter" idx="11"/>
          </p:nvPr>
        </p:nvSpPr>
        <p:spPr>
          <a:xfrm>
            <a:off x="2353330" y="2496709"/>
            <a:ext cx="5188481" cy="1338205"/>
          </a:xfrm>
          <a:ln>
            <a:solidFill>
              <a:srgbClr val="188CAB"/>
            </a:solidFill>
          </a:ln>
        </p:spPr>
        <p:txBody>
          <a:bodyPr/>
          <a:lstStyle/>
          <a:p>
            <a:r>
              <a:rPr lang="en-US">
                <a:solidFill>
                  <a:srgbClr val="188CAB"/>
                </a:solidFill>
              </a:rPr>
              <a:t>529 Education Savings Myths and Facts</a:t>
            </a:r>
          </a:p>
        </p:txBody>
      </p:sp>
      <p:pic>
        <p:nvPicPr>
          <p:cNvPr id="4" name="Picture 3">
            <a:extLst>
              <a:ext uri="{FF2B5EF4-FFF2-40B4-BE49-F238E27FC236}">
                <a16:creationId xmlns:a16="http://schemas.microsoft.com/office/drawing/2014/main" id="{49130F02-A7E0-44FE-B1FD-D7AFE2B477C4}"/>
              </a:ext>
            </a:extLst>
          </p:cNvPr>
          <p:cNvPicPr>
            <a:picLocks noChangeAspect="1"/>
          </p:cNvPicPr>
          <p:nvPr/>
        </p:nvPicPr>
        <p:blipFill rotWithShape="1">
          <a:blip r:embed="rId3"/>
          <a:srcRect/>
          <a:stretch/>
        </p:blipFill>
        <p:spPr>
          <a:xfrm>
            <a:off x="2048530" y="3855908"/>
            <a:ext cx="304800" cy="314325"/>
          </a:xfrm>
          <a:prstGeom prst="rect">
            <a:avLst/>
          </a:prstGeom>
        </p:spPr>
      </p:pic>
    </p:spTree>
    <p:extLst>
      <p:ext uri="{BB962C8B-B14F-4D97-AF65-F5344CB8AC3E}">
        <p14:creationId xmlns:p14="http://schemas.microsoft.com/office/powerpoint/2010/main" val="1676965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E684A4-7DF6-480C-8A46-BBCF7095226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A406EF73-D6FA-4512-92E4-116F1831FCE8}"/>
              </a:ext>
            </a:extLst>
          </p:cNvPr>
          <p:cNvSpPr>
            <a:spLocks noGrp="1"/>
          </p:cNvSpPr>
          <p:nvPr>
            <p:ph type="body" sz="quarter" idx="32"/>
          </p:nvPr>
        </p:nvSpPr>
        <p:spPr/>
        <p:txBody>
          <a:bodyPr/>
          <a:lstStyle/>
          <a:p>
            <a:r>
              <a:rPr lang="pl-PL">
                <a:solidFill>
                  <a:srgbClr val="188CAB"/>
                </a:solidFill>
              </a:rPr>
              <a:t>Common </a:t>
            </a:r>
            <a:r>
              <a:rPr lang="en-US">
                <a:solidFill>
                  <a:srgbClr val="188CAB"/>
                </a:solidFill>
              </a:rPr>
              <a:t>529 Education Savings</a:t>
            </a:r>
            <a:r>
              <a:rPr lang="pl-PL">
                <a:solidFill>
                  <a:srgbClr val="188CAB"/>
                </a:solidFill>
              </a:rPr>
              <a:t> M</a:t>
            </a:r>
            <a:r>
              <a:rPr lang="en-US">
                <a:solidFill>
                  <a:srgbClr val="188CAB"/>
                </a:solidFill>
              </a:rPr>
              <a:t>y</a:t>
            </a:r>
            <a:r>
              <a:rPr lang="pl-PL">
                <a:solidFill>
                  <a:srgbClr val="188CAB"/>
                </a:solidFill>
              </a:rPr>
              <a:t>ths</a:t>
            </a:r>
            <a:endParaRPr lang="en-US">
              <a:solidFill>
                <a:srgbClr val="188CAB"/>
              </a:solidFill>
            </a:endParaRPr>
          </a:p>
        </p:txBody>
      </p:sp>
      <p:sp>
        <p:nvSpPr>
          <p:cNvPr id="9" name="Text Placeholder 8">
            <a:extLst>
              <a:ext uri="{FF2B5EF4-FFF2-40B4-BE49-F238E27FC236}">
                <a16:creationId xmlns:a16="http://schemas.microsoft.com/office/drawing/2014/main" id="{D72C997F-A7E2-493D-AAF5-4FBDEE7CF984}"/>
              </a:ext>
            </a:extLst>
          </p:cNvPr>
          <p:cNvSpPr>
            <a:spLocks noGrp="1"/>
          </p:cNvSpPr>
          <p:nvPr>
            <p:ph type="body" sz="quarter" idx="26"/>
          </p:nvPr>
        </p:nvSpPr>
        <p:spPr>
          <a:xfrm>
            <a:off x="274320" y="6404875"/>
            <a:ext cx="8503920" cy="138499"/>
          </a:xfrm>
        </p:spPr>
        <p:txBody>
          <a:bodyPr/>
          <a:lstStyle/>
          <a:p>
            <a:endParaRPr lang="en-US" dirty="0"/>
          </a:p>
        </p:txBody>
      </p:sp>
      <p:sp>
        <p:nvSpPr>
          <p:cNvPr id="5" name="TextBox 4">
            <a:extLst>
              <a:ext uri="{FF2B5EF4-FFF2-40B4-BE49-F238E27FC236}">
                <a16:creationId xmlns:a16="http://schemas.microsoft.com/office/drawing/2014/main" id="{8349C8A2-AEA7-4DB2-ABB5-79BC4B83C655}"/>
              </a:ext>
            </a:extLst>
          </p:cNvPr>
          <p:cNvSpPr txBox="1"/>
          <p:nvPr/>
        </p:nvSpPr>
        <p:spPr>
          <a:xfrm>
            <a:off x="467446" y="2228865"/>
            <a:ext cx="58379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Only parents can be an account owner for 529 plans.</a:t>
            </a:r>
          </a:p>
        </p:txBody>
      </p:sp>
      <p:sp>
        <p:nvSpPr>
          <p:cNvPr id="12" name="TextBox 11">
            <a:extLst>
              <a:ext uri="{FF2B5EF4-FFF2-40B4-BE49-F238E27FC236}">
                <a16:creationId xmlns:a16="http://schemas.microsoft.com/office/drawing/2014/main" id="{E27524BD-E3AE-4067-917A-C08AADC093AC}"/>
              </a:ext>
            </a:extLst>
          </p:cNvPr>
          <p:cNvSpPr txBox="1"/>
          <p:nvPr/>
        </p:nvSpPr>
        <p:spPr>
          <a:xfrm>
            <a:off x="467446" y="3659639"/>
            <a:ext cx="57146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Parents, grandparents, aunts, uncles, friends…almost anyone can be an account owner with a valid U.S. Tax ID and a permanent address. You can even open a 529 plan for yourself!</a:t>
            </a:r>
          </a:p>
        </p:txBody>
      </p:sp>
      <p:pic>
        <p:nvPicPr>
          <p:cNvPr id="13" name="Picture 12" descr="Icon&#10;&#10;Description automatically generated">
            <a:extLst>
              <a:ext uri="{FF2B5EF4-FFF2-40B4-BE49-F238E27FC236}">
                <a16:creationId xmlns:a16="http://schemas.microsoft.com/office/drawing/2014/main" id="{D816F841-7ED3-4926-BF52-95BA3D1FA7CC}"/>
              </a:ext>
            </a:extLst>
          </p:cNvPr>
          <p:cNvPicPr>
            <a:picLocks noChangeAspect="1"/>
          </p:cNvPicPr>
          <p:nvPr/>
        </p:nvPicPr>
        <p:blipFill>
          <a:blip r:embed="rId3">
            <a:duotone>
              <a:schemeClr val="accent5">
                <a:shade val="45000"/>
                <a:satMod val="135000"/>
              </a:schemeClr>
              <a:prstClr val="white"/>
            </a:duotone>
          </a:blip>
          <a:stretch>
            <a:fillRect/>
          </a:stretch>
        </p:blipFill>
        <p:spPr>
          <a:xfrm>
            <a:off x="7139512" y="1604873"/>
            <a:ext cx="1457529" cy="1457529"/>
          </a:xfrm>
          <a:prstGeom prst="rect">
            <a:avLst/>
          </a:prstGeom>
        </p:spPr>
      </p:pic>
      <p:pic>
        <p:nvPicPr>
          <p:cNvPr id="7" name="Picture 6">
            <a:extLst>
              <a:ext uri="{FF2B5EF4-FFF2-40B4-BE49-F238E27FC236}">
                <a16:creationId xmlns:a16="http://schemas.microsoft.com/office/drawing/2014/main" id="{7FD0E4DE-FBDC-4D70-B9D8-E69FD44B1BEF}"/>
              </a:ext>
            </a:extLst>
          </p:cNvPr>
          <p:cNvPicPr>
            <a:picLocks noChangeAspect="1"/>
          </p:cNvPicPr>
          <p:nvPr/>
        </p:nvPicPr>
        <p:blipFill>
          <a:blip r:embed="rId4"/>
          <a:stretch>
            <a:fillRect/>
          </a:stretch>
        </p:blipFill>
        <p:spPr>
          <a:xfrm>
            <a:off x="7078099" y="3183988"/>
            <a:ext cx="1518942" cy="1777627"/>
          </a:xfrm>
          <a:prstGeom prst="rect">
            <a:avLst/>
          </a:prstGeom>
          <a:solidFill>
            <a:srgbClr val="188CAB"/>
          </a:solidFill>
        </p:spPr>
      </p:pic>
      <p:sp>
        <p:nvSpPr>
          <p:cNvPr id="11" name="TextBox 10">
            <a:extLst>
              <a:ext uri="{FF2B5EF4-FFF2-40B4-BE49-F238E27FC236}">
                <a16:creationId xmlns:a16="http://schemas.microsoft.com/office/drawing/2014/main" id="{F0702289-C59E-4F21-AAAC-D2C2E622F551}"/>
              </a:ext>
            </a:extLst>
          </p:cNvPr>
          <p:cNvSpPr txBox="1"/>
          <p:nvPr/>
        </p:nvSpPr>
        <p:spPr>
          <a:xfrm>
            <a:off x="467446" y="3062402"/>
            <a:ext cx="15946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81BB00"/>
                </a:solidFill>
                <a:effectLst/>
                <a:uLnTx/>
                <a:uFillTx/>
                <a:latin typeface="Arial Narrow" panose="020B0606020202030204" pitchFamily="34" charset="0"/>
                <a:ea typeface="+mn-ea"/>
                <a:cs typeface="+mn-cs"/>
              </a:rPr>
              <a:t>FACT</a:t>
            </a:r>
          </a:p>
        </p:txBody>
      </p:sp>
      <p:sp>
        <p:nvSpPr>
          <p:cNvPr id="14" name="TextBox 13">
            <a:extLst>
              <a:ext uri="{FF2B5EF4-FFF2-40B4-BE49-F238E27FC236}">
                <a16:creationId xmlns:a16="http://schemas.microsoft.com/office/drawing/2014/main" id="{1BA9CA84-4B9C-40B2-8DE7-7D487A8AC2D1}"/>
              </a:ext>
            </a:extLst>
          </p:cNvPr>
          <p:cNvSpPr txBox="1"/>
          <p:nvPr/>
        </p:nvSpPr>
        <p:spPr>
          <a:xfrm>
            <a:off x="467446" y="1635512"/>
            <a:ext cx="11744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B0000"/>
                </a:solidFill>
                <a:effectLst/>
                <a:uLnTx/>
                <a:uFillTx/>
                <a:latin typeface="Arial Narrow" panose="020B0606020202030204" pitchFamily="34" charset="0"/>
                <a:ea typeface="+mn-ea"/>
                <a:cs typeface="+mn-cs"/>
              </a:rPr>
              <a:t>MYTH</a:t>
            </a:r>
          </a:p>
        </p:txBody>
      </p:sp>
      <p:sp>
        <p:nvSpPr>
          <p:cNvPr id="15" name="Rectangle 14">
            <a:extLst>
              <a:ext uri="{FF2B5EF4-FFF2-40B4-BE49-F238E27FC236}">
                <a16:creationId xmlns:a16="http://schemas.microsoft.com/office/drawing/2014/main" id="{F02B06FA-C3EB-46A4-8981-C92356FD9A69}"/>
              </a:ext>
            </a:extLst>
          </p:cNvPr>
          <p:cNvSpPr/>
          <p:nvPr/>
        </p:nvSpPr>
        <p:spPr>
          <a:xfrm>
            <a:off x="289688" y="1483287"/>
            <a:ext cx="8580505" cy="3649280"/>
          </a:xfrm>
          <a:prstGeom prst="rect">
            <a:avLst/>
          </a:prstGeom>
          <a:noFill/>
          <a:ln w="19050">
            <a:solidFill>
              <a:srgbClr val="188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15" descr="Icon&#10;&#10;Description automatically generated">
            <a:extLst>
              <a:ext uri="{FF2B5EF4-FFF2-40B4-BE49-F238E27FC236}">
                <a16:creationId xmlns:a16="http://schemas.microsoft.com/office/drawing/2014/main" id="{D9DD2FEB-F7B4-4BBE-8F32-3346977E2924}"/>
              </a:ext>
            </a:extLst>
          </p:cNvPr>
          <p:cNvPicPr>
            <a:picLocks noChangeAspect="1"/>
          </p:cNvPicPr>
          <p:nvPr/>
        </p:nvPicPr>
        <p:blipFill>
          <a:blip r:embed="rId5"/>
          <a:stretch>
            <a:fillRect/>
          </a:stretch>
        </p:blipFill>
        <p:spPr>
          <a:xfrm>
            <a:off x="1717481" y="3263981"/>
            <a:ext cx="299141" cy="237954"/>
          </a:xfrm>
          <a:prstGeom prst="rect">
            <a:avLst/>
          </a:prstGeom>
        </p:spPr>
      </p:pic>
      <p:sp>
        <p:nvSpPr>
          <p:cNvPr id="17" name="Multiplication Sign 16">
            <a:extLst>
              <a:ext uri="{FF2B5EF4-FFF2-40B4-BE49-F238E27FC236}">
                <a16:creationId xmlns:a16="http://schemas.microsoft.com/office/drawing/2014/main" id="{F37488D4-8EA7-43E6-9469-EC2E4AB18550}"/>
              </a:ext>
            </a:extLst>
          </p:cNvPr>
          <p:cNvSpPr/>
          <p:nvPr/>
        </p:nvSpPr>
        <p:spPr>
          <a:xfrm>
            <a:off x="1689020" y="1757143"/>
            <a:ext cx="373050" cy="357214"/>
          </a:xfrm>
          <a:prstGeom prst="mathMultiply">
            <a:avLst/>
          </a:prstGeom>
          <a:solidFill>
            <a:srgbClr val="CB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8" name="Straight Connector 17">
            <a:extLst>
              <a:ext uri="{FF2B5EF4-FFF2-40B4-BE49-F238E27FC236}">
                <a16:creationId xmlns:a16="http://schemas.microsoft.com/office/drawing/2014/main" id="{1BA2EDB2-757E-49A5-B2A9-3EB79BE16357}"/>
              </a:ext>
            </a:extLst>
          </p:cNvPr>
          <p:cNvCxnSpPr>
            <a:cxnSpLocks/>
          </p:cNvCxnSpPr>
          <p:nvPr/>
        </p:nvCxnSpPr>
        <p:spPr>
          <a:xfrm>
            <a:off x="552615" y="2850541"/>
            <a:ext cx="5402912" cy="0"/>
          </a:xfrm>
          <a:prstGeom prst="line">
            <a:avLst/>
          </a:prstGeom>
          <a:ln w="6350">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06381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E684A4-7DF6-480C-8A46-BBCF7095226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A406EF73-D6FA-4512-92E4-116F1831FCE8}"/>
              </a:ext>
            </a:extLst>
          </p:cNvPr>
          <p:cNvSpPr>
            <a:spLocks noGrp="1"/>
          </p:cNvSpPr>
          <p:nvPr>
            <p:ph type="body" sz="quarter" idx="32"/>
          </p:nvPr>
        </p:nvSpPr>
        <p:spPr/>
        <p:txBody>
          <a:bodyPr/>
          <a:lstStyle/>
          <a:p>
            <a:r>
              <a:rPr lang="pl-PL">
                <a:solidFill>
                  <a:srgbClr val="188CAB"/>
                </a:solidFill>
              </a:rPr>
              <a:t>Common </a:t>
            </a:r>
            <a:r>
              <a:rPr lang="en-US">
                <a:solidFill>
                  <a:srgbClr val="188CAB"/>
                </a:solidFill>
              </a:rPr>
              <a:t>529 Education Savings</a:t>
            </a:r>
            <a:r>
              <a:rPr lang="pl-PL">
                <a:solidFill>
                  <a:srgbClr val="188CAB"/>
                </a:solidFill>
              </a:rPr>
              <a:t> M</a:t>
            </a:r>
            <a:r>
              <a:rPr lang="en-US">
                <a:solidFill>
                  <a:srgbClr val="188CAB"/>
                </a:solidFill>
              </a:rPr>
              <a:t>y</a:t>
            </a:r>
            <a:r>
              <a:rPr lang="pl-PL">
                <a:solidFill>
                  <a:srgbClr val="188CAB"/>
                </a:solidFill>
              </a:rPr>
              <a:t>ths</a:t>
            </a:r>
            <a:endParaRPr lang="en-US">
              <a:solidFill>
                <a:srgbClr val="188CAB"/>
              </a:solidFill>
            </a:endParaRPr>
          </a:p>
        </p:txBody>
      </p:sp>
      <p:sp>
        <p:nvSpPr>
          <p:cNvPr id="9" name="Text Placeholder 8">
            <a:extLst>
              <a:ext uri="{FF2B5EF4-FFF2-40B4-BE49-F238E27FC236}">
                <a16:creationId xmlns:a16="http://schemas.microsoft.com/office/drawing/2014/main" id="{D72C997F-A7E2-493D-AAF5-4FBDEE7CF984}"/>
              </a:ext>
            </a:extLst>
          </p:cNvPr>
          <p:cNvSpPr>
            <a:spLocks noGrp="1"/>
          </p:cNvSpPr>
          <p:nvPr>
            <p:ph type="body" sz="quarter" idx="26"/>
          </p:nvPr>
        </p:nvSpPr>
        <p:spPr/>
        <p:txBody>
          <a:bodyPr/>
          <a:lstStyle/>
          <a:p>
            <a:endParaRPr lang="en-US"/>
          </a:p>
        </p:txBody>
      </p:sp>
      <p:sp>
        <p:nvSpPr>
          <p:cNvPr id="10" name="TextBox 9">
            <a:extLst>
              <a:ext uri="{FF2B5EF4-FFF2-40B4-BE49-F238E27FC236}">
                <a16:creationId xmlns:a16="http://schemas.microsoft.com/office/drawing/2014/main" id="{E1FF3439-CAA2-4C18-AC34-F4D72B31B878}"/>
              </a:ext>
            </a:extLst>
          </p:cNvPr>
          <p:cNvSpPr txBox="1"/>
          <p:nvPr/>
        </p:nvSpPr>
        <p:spPr>
          <a:xfrm>
            <a:off x="467446" y="1635512"/>
            <a:ext cx="15946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B0000"/>
                </a:solidFill>
                <a:effectLst/>
                <a:uLnTx/>
                <a:uFillTx/>
                <a:latin typeface="Arial Narrow" panose="020B0606020202030204" pitchFamily="34" charset="0"/>
                <a:ea typeface="+mn-ea"/>
                <a:cs typeface="+mn-cs"/>
              </a:rPr>
              <a:t>MYTH</a:t>
            </a:r>
          </a:p>
        </p:txBody>
      </p:sp>
      <p:sp>
        <p:nvSpPr>
          <p:cNvPr id="5" name="TextBox 4">
            <a:extLst>
              <a:ext uri="{FF2B5EF4-FFF2-40B4-BE49-F238E27FC236}">
                <a16:creationId xmlns:a16="http://schemas.microsoft.com/office/drawing/2014/main" id="{8349C8A2-AEA7-4DB2-ABB5-79BC4B83C655}"/>
              </a:ext>
            </a:extLst>
          </p:cNvPr>
          <p:cNvSpPr txBox="1"/>
          <p:nvPr/>
        </p:nvSpPr>
        <p:spPr>
          <a:xfrm>
            <a:off x="467445" y="2220287"/>
            <a:ext cx="4865649" cy="646331"/>
          </a:xfrm>
          <a:prstGeom prst="rect">
            <a:avLst/>
          </a:prstGeom>
          <a:noFill/>
        </p:spPr>
        <p:txBody>
          <a:bodyPr wrap="square" lIns="91440" tIns="45720" rIns="91440" bIns="45720" rtlCol="0" anchor="t">
            <a:spAutoFit/>
          </a:bodyPr>
          <a:lstStyle/>
          <a:p>
            <a:pPr>
              <a:defRPr/>
            </a:pPr>
            <a:r>
              <a:rPr lang="en-US">
                <a:solidFill>
                  <a:srgbClr val="000000"/>
                </a:solidFill>
                <a:latin typeface="Arial"/>
              </a:rPr>
              <a:t>529 savings can</a:t>
            </a:r>
            <a:r>
              <a:rPr kumimoji="0" lang="en-US" sz="1800" b="0" i="0" u="none" strike="noStrike" kern="1200" cap="none" spc="0" normalizeH="0" baseline="0" noProof="0">
                <a:ln>
                  <a:noFill/>
                </a:ln>
                <a:solidFill>
                  <a:srgbClr val="000000"/>
                </a:solidFill>
                <a:effectLst/>
                <a:uLnTx/>
                <a:uFillTx/>
                <a:latin typeface="Arial"/>
                <a:ea typeface="+mn-ea"/>
                <a:cs typeface="+mn-cs"/>
              </a:rPr>
              <a:t> only be used in the plan’s state.</a:t>
            </a:r>
          </a:p>
        </p:txBody>
      </p:sp>
      <p:sp>
        <p:nvSpPr>
          <p:cNvPr id="12" name="TextBox 11">
            <a:extLst>
              <a:ext uri="{FF2B5EF4-FFF2-40B4-BE49-F238E27FC236}">
                <a16:creationId xmlns:a16="http://schemas.microsoft.com/office/drawing/2014/main" id="{E27524BD-E3AE-4067-917A-C08AADC093AC}"/>
              </a:ext>
            </a:extLst>
          </p:cNvPr>
          <p:cNvSpPr txBox="1"/>
          <p:nvPr/>
        </p:nvSpPr>
        <p:spPr>
          <a:xfrm>
            <a:off x="467444" y="3647177"/>
            <a:ext cx="64223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You can use 529s for eligible educational</a:t>
            </a:r>
            <a:r>
              <a:rPr kumimoji="0" lang="en-US" sz="1800" b="0" i="0" u="none" strike="noStrike" kern="1200" cap="none" spc="0" normalizeH="0" noProof="0">
                <a:ln>
                  <a:noFill/>
                </a:ln>
                <a:solidFill>
                  <a:srgbClr val="000000"/>
                </a:solidFill>
                <a:effectLst/>
                <a:uLnTx/>
                <a:uFillTx/>
                <a:latin typeface="Arial"/>
                <a:ea typeface="+mn-ea"/>
                <a:cs typeface="+mn-cs"/>
              </a:rPr>
              <a:t> institutions</a:t>
            </a:r>
            <a:br>
              <a:rPr kumimoji="0" lang="en-US" sz="1800" b="0" i="0" u="none" strike="noStrike" kern="1200" cap="none" spc="0" normalizeH="0" baseline="0" noProof="0">
                <a:ln>
                  <a:noFill/>
                </a:ln>
                <a:solidFill>
                  <a:srgbClr val="000000"/>
                </a:solidFill>
                <a:effectLst/>
                <a:uLnTx/>
                <a:uFillTx/>
                <a:latin typeface="Arial"/>
                <a:ea typeface="+mn-ea"/>
                <a:cs typeface="+mn-cs"/>
              </a:rPr>
            </a:br>
            <a:r>
              <a:rPr kumimoji="0" lang="en-US" sz="1800" b="0" i="0" u="none" strike="noStrike" kern="1200" cap="none" spc="0" normalizeH="0" baseline="0" noProof="0">
                <a:ln>
                  <a:noFill/>
                </a:ln>
                <a:solidFill>
                  <a:srgbClr val="000000"/>
                </a:solidFill>
                <a:effectLst/>
                <a:uLnTx/>
                <a:uFillTx/>
                <a:latin typeface="Arial"/>
                <a:ea typeface="+mn-ea"/>
                <a:cs typeface="+mn-cs"/>
              </a:rPr>
              <a:t>in the United States, no matter which state your 529 savings plan is based. You can even use it for some international programs.</a:t>
            </a:r>
          </a:p>
        </p:txBody>
      </p:sp>
      <p:pic>
        <p:nvPicPr>
          <p:cNvPr id="13" name="Picture 12" descr="Icon&#10;&#10;Description automatically generated">
            <a:extLst>
              <a:ext uri="{FF2B5EF4-FFF2-40B4-BE49-F238E27FC236}">
                <a16:creationId xmlns:a16="http://schemas.microsoft.com/office/drawing/2014/main" id="{52F26F45-89ED-49E7-8323-BFE2368D980E}"/>
              </a:ext>
            </a:extLst>
          </p:cNvPr>
          <p:cNvPicPr>
            <a:picLocks noChangeAspect="1"/>
          </p:cNvPicPr>
          <p:nvPr/>
        </p:nvPicPr>
        <p:blipFill>
          <a:blip r:embed="rId3">
            <a:duotone>
              <a:schemeClr val="accent5">
                <a:shade val="45000"/>
                <a:satMod val="135000"/>
              </a:schemeClr>
              <a:prstClr val="white"/>
            </a:duotone>
          </a:blip>
          <a:stretch>
            <a:fillRect/>
          </a:stretch>
        </p:blipFill>
        <p:spPr>
          <a:xfrm>
            <a:off x="6589533" y="1517036"/>
            <a:ext cx="2087021" cy="2087021"/>
          </a:xfrm>
          <a:prstGeom prst="rect">
            <a:avLst/>
          </a:prstGeom>
        </p:spPr>
      </p:pic>
      <p:sp>
        <p:nvSpPr>
          <p:cNvPr id="11" name="Rectangle 10">
            <a:extLst>
              <a:ext uri="{FF2B5EF4-FFF2-40B4-BE49-F238E27FC236}">
                <a16:creationId xmlns:a16="http://schemas.microsoft.com/office/drawing/2014/main" id="{F6A69580-29EB-4E0C-9F93-53046C59A9C4}"/>
              </a:ext>
            </a:extLst>
          </p:cNvPr>
          <p:cNvSpPr/>
          <p:nvPr/>
        </p:nvSpPr>
        <p:spPr>
          <a:xfrm>
            <a:off x="289688" y="1483286"/>
            <a:ext cx="8580505" cy="3603063"/>
          </a:xfrm>
          <a:prstGeom prst="rect">
            <a:avLst/>
          </a:prstGeom>
          <a:noFill/>
          <a:ln w="19050">
            <a:solidFill>
              <a:srgbClr val="188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188CAB"/>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581C8542-B2B6-4E5E-9AB8-B12BC1949D37}"/>
              </a:ext>
            </a:extLst>
          </p:cNvPr>
          <p:cNvCxnSpPr/>
          <p:nvPr/>
        </p:nvCxnSpPr>
        <p:spPr>
          <a:xfrm>
            <a:off x="552615" y="2850541"/>
            <a:ext cx="4719100" cy="0"/>
          </a:xfrm>
          <a:prstGeom prst="line">
            <a:avLst/>
          </a:prstGeom>
          <a:ln w="6350">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grpSp>
        <p:nvGrpSpPr>
          <p:cNvPr id="6" name="Group 5">
            <a:extLst>
              <a:ext uri="{FF2B5EF4-FFF2-40B4-BE49-F238E27FC236}">
                <a16:creationId xmlns:a16="http://schemas.microsoft.com/office/drawing/2014/main" id="{DAFB53B2-0271-4566-B826-BF9A372161DE}"/>
              </a:ext>
            </a:extLst>
          </p:cNvPr>
          <p:cNvGrpSpPr/>
          <p:nvPr/>
        </p:nvGrpSpPr>
        <p:grpSpPr>
          <a:xfrm>
            <a:off x="467446" y="3062402"/>
            <a:ext cx="1594624" cy="584775"/>
            <a:chOff x="467446" y="3062402"/>
            <a:chExt cx="1594624" cy="584775"/>
          </a:xfrm>
        </p:grpSpPr>
        <p:sp>
          <p:nvSpPr>
            <p:cNvPr id="3" name="TextBox 2">
              <a:extLst>
                <a:ext uri="{FF2B5EF4-FFF2-40B4-BE49-F238E27FC236}">
                  <a16:creationId xmlns:a16="http://schemas.microsoft.com/office/drawing/2014/main" id="{4358EC74-5C3F-482B-A741-68DCEA70AA6F}"/>
                </a:ext>
              </a:extLst>
            </p:cNvPr>
            <p:cNvSpPr txBox="1"/>
            <p:nvPr/>
          </p:nvSpPr>
          <p:spPr>
            <a:xfrm>
              <a:off x="467446" y="3062402"/>
              <a:ext cx="15946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81BB00"/>
                  </a:solidFill>
                  <a:effectLst/>
                  <a:uLnTx/>
                  <a:uFillTx/>
                  <a:latin typeface="Arial Narrow" panose="020B0606020202030204" pitchFamily="34" charset="0"/>
                  <a:ea typeface="+mn-ea"/>
                  <a:cs typeface="+mn-cs"/>
                </a:rPr>
                <a:t>FACT</a:t>
              </a:r>
            </a:p>
          </p:txBody>
        </p:sp>
        <p:pic>
          <p:nvPicPr>
            <p:cNvPr id="19" name="Picture 18" descr="Icon&#10;&#10;Description automatically generated">
              <a:extLst>
                <a:ext uri="{FF2B5EF4-FFF2-40B4-BE49-F238E27FC236}">
                  <a16:creationId xmlns:a16="http://schemas.microsoft.com/office/drawing/2014/main" id="{89F1AD7E-161B-43C3-96EE-B89D7C3E2C04}"/>
                </a:ext>
              </a:extLst>
            </p:cNvPr>
            <p:cNvPicPr>
              <a:picLocks noChangeAspect="1"/>
            </p:cNvPicPr>
            <p:nvPr/>
          </p:nvPicPr>
          <p:blipFill>
            <a:blip r:embed="rId4"/>
            <a:stretch>
              <a:fillRect/>
            </a:stretch>
          </p:blipFill>
          <p:spPr>
            <a:xfrm>
              <a:off x="1717481" y="3263981"/>
              <a:ext cx="299141" cy="237954"/>
            </a:xfrm>
            <a:prstGeom prst="rect">
              <a:avLst/>
            </a:prstGeom>
          </p:spPr>
        </p:pic>
      </p:grpSp>
      <p:sp>
        <p:nvSpPr>
          <p:cNvPr id="20" name="Multiplication Sign 19">
            <a:extLst>
              <a:ext uri="{FF2B5EF4-FFF2-40B4-BE49-F238E27FC236}">
                <a16:creationId xmlns:a16="http://schemas.microsoft.com/office/drawing/2014/main" id="{6C102320-AACA-4653-A5CA-C8E03BBA0BD5}"/>
              </a:ext>
            </a:extLst>
          </p:cNvPr>
          <p:cNvSpPr/>
          <p:nvPr/>
        </p:nvSpPr>
        <p:spPr>
          <a:xfrm>
            <a:off x="1689020" y="1757143"/>
            <a:ext cx="373050" cy="357214"/>
          </a:xfrm>
          <a:prstGeom prst="mathMultiply">
            <a:avLst/>
          </a:prstGeom>
          <a:solidFill>
            <a:srgbClr val="CB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9100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E684A4-7DF6-480C-8A46-BBCF7095226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A406EF73-D6FA-4512-92E4-116F1831FCE8}"/>
              </a:ext>
            </a:extLst>
          </p:cNvPr>
          <p:cNvSpPr>
            <a:spLocks noGrp="1"/>
          </p:cNvSpPr>
          <p:nvPr>
            <p:ph type="body" sz="quarter" idx="32"/>
          </p:nvPr>
        </p:nvSpPr>
        <p:spPr/>
        <p:txBody>
          <a:bodyPr/>
          <a:lstStyle/>
          <a:p>
            <a:r>
              <a:rPr lang="pl-PL">
                <a:solidFill>
                  <a:srgbClr val="188CAB"/>
                </a:solidFill>
              </a:rPr>
              <a:t>Common </a:t>
            </a:r>
            <a:r>
              <a:rPr lang="en-US">
                <a:solidFill>
                  <a:srgbClr val="188CAB"/>
                </a:solidFill>
              </a:rPr>
              <a:t>529 Education Savings</a:t>
            </a:r>
            <a:r>
              <a:rPr lang="pl-PL">
                <a:solidFill>
                  <a:srgbClr val="188CAB"/>
                </a:solidFill>
              </a:rPr>
              <a:t> M</a:t>
            </a:r>
            <a:r>
              <a:rPr lang="en-US">
                <a:solidFill>
                  <a:srgbClr val="188CAB"/>
                </a:solidFill>
              </a:rPr>
              <a:t>y</a:t>
            </a:r>
            <a:r>
              <a:rPr lang="pl-PL">
                <a:solidFill>
                  <a:srgbClr val="188CAB"/>
                </a:solidFill>
              </a:rPr>
              <a:t>ths</a:t>
            </a:r>
            <a:endParaRPr lang="en-US">
              <a:solidFill>
                <a:srgbClr val="188CAB"/>
              </a:solidFill>
            </a:endParaRPr>
          </a:p>
        </p:txBody>
      </p:sp>
      <p:sp>
        <p:nvSpPr>
          <p:cNvPr id="9" name="Text Placeholder 8">
            <a:extLst>
              <a:ext uri="{FF2B5EF4-FFF2-40B4-BE49-F238E27FC236}">
                <a16:creationId xmlns:a16="http://schemas.microsoft.com/office/drawing/2014/main" id="{D72C997F-A7E2-493D-AAF5-4FBDEE7CF984}"/>
              </a:ext>
            </a:extLst>
          </p:cNvPr>
          <p:cNvSpPr>
            <a:spLocks noGrp="1"/>
          </p:cNvSpPr>
          <p:nvPr>
            <p:ph type="body" sz="quarter" idx="26"/>
          </p:nvPr>
        </p:nvSpPr>
        <p:spPr/>
        <p:txBody>
          <a:bodyPr/>
          <a:lstStyle/>
          <a:p>
            <a:endParaRPr lang="en-US"/>
          </a:p>
        </p:txBody>
      </p:sp>
      <p:sp>
        <p:nvSpPr>
          <p:cNvPr id="5" name="TextBox 4">
            <a:extLst>
              <a:ext uri="{FF2B5EF4-FFF2-40B4-BE49-F238E27FC236}">
                <a16:creationId xmlns:a16="http://schemas.microsoft.com/office/drawing/2014/main" id="{8349C8A2-AEA7-4DB2-ABB5-79BC4B83C655}"/>
              </a:ext>
            </a:extLst>
          </p:cNvPr>
          <p:cNvSpPr txBox="1"/>
          <p:nvPr/>
        </p:nvSpPr>
        <p:spPr>
          <a:xfrm>
            <a:off x="467446" y="2238063"/>
            <a:ext cx="59254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Only account owners can contribute to their 529 plan.</a:t>
            </a:r>
          </a:p>
        </p:txBody>
      </p:sp>
      <p:sp>
        <p:nvSpPr>
          <p:cNvPr id="12" name="TextBox 11">
            <a:extLst>
              <a:ext uri="{FF2B5EF4-FFF2-40B4-BE49-F238E27FC236}">
                <a16:creationId xmlns:a16="http://schemas.microsoft.com/office/drawing/2014/main" id="{E27524BD-E3AE-4067-917A-C08AADC093AC}"/>
              </a:ext>
            </a:extLst>
          </p:cNvPr>
          <p:cNvSpPr txBox="1"/>
          <p:nvPr/>
        </p:nvSpPr>
        <p:spPr>
          <a:xfrm>
            <a:off x="467446" y="3776724"/>
            <a:ext cx="7897326" cy="646331"/>
          </a:xfrm>
          <a:prstGeom prst="rect">
            <a:avLst/>
          </a:prstGeom>
          <a:noFill/>
        </p:spPr>
        <p:txBody>
          <a:bodyPr wrap="square" rtlCol="0">
            <a:spAutoFit/>
          </a:bodyPr>
          <a:lstStyle/>
          <a:p>
            <a:pPr lvl="0">
              <a:defRPr/>
            </a:pPr>
            <a:r>
              <a:rPr lang="en-US" dirty="0"/>
              <a:t>Parents, grandparents, aunts, uncles, and friends</a:t>
            </a:r>
            <a:br>
              <a:rPr lang="en-US" dirty="0"/>
            </a:br>
            <a:r>
              <a:rPr lang="en-US" dirty="0"/>
              <a:t>can all contribute to the account. </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3" name="Picture 12" descr="Icon&#10;&#10;Description automatically generated">
            <a:extLst>
              <a:ext uri="{FF2B5EF4-FFF2-40B4-BE49-F238E27FC236}">
                <a16:creationId xmlns:a16="http://schemas.microsoft.com/office/drawing/2014/main" id="{D816F841-7ED3-4926-BF52-95BA3D1FA7CC}"/>
              </a:ext>
            </a:extLst>
          </p:cNvPr>
          <p:cNvPicPr>
            <a:picLocks noChangeAspect="1"/>
          </p:cNvPicPr>
          <p:nvPr/>
        </p:nvPicPr>
        <p:blipFill>
          <a:blip r:embed="rId3">
            <a:duotone>
              <a:prstClr val="black"/>
              <a:schemeClr val="accent6">
                <a:tint val="45000"/>
                <a:satMod val="400000"/>
              </a:schemeClr>
            </a:duotone>
          </a:blip>
          <a:stretch>
            <a:fillRect/>
          </a:stretch>
        </p:blipFill>
        <p:spPr>
          <a:xfrm>
            <a:off x="6920452" y="1514130"/>
            <a:ext cx="1716346" cy="1716346"/>
          </a:xfrm>
          <a:prstGeom prst="rect">
            <a:avLst/>
          </a:prstGeom>
        </p:spPr>
      </p:pic>
      <p:sp>
        <p:nvSpPr>
          <p:cNvPr id="11" name="TextBox 10">
            <a:extLst>
              <a:ext uri="{FF2B5EF4-FFF2-40B4-BE49-F238E27FC236}">
                <a16:creationId xmlns:a16="http://schemas.microsoft.com/office/drawing/2014/main" id="{02E625AF-116B-4219-8F8C-30AA59D84B52}"/>
              </a:ext>
            </a:extLst>
          </p:cNvPr>
          <p:cNvSpPr txBox="1"/>
          <p:nvPr/>
        </p:nvSpPr>
        <p:spPr>
          <a:xfrm>
            <a:off x="467446" y="3062402"/>
            <a:ext cx="15946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81BB00"/>
                </a:solidFill>
                <a:effectLst/>
                <a:uLnTx/>
                <a:uFillTx/>
                <a:latin typeface="Arial Narrow" panose="020B0606020202030204" pitchFamily="34" charset="0"/>
                <a:ea typeface="+mn-ea"/>
                <a:cs typeface="+mn-cs"/>
              </a:rPr>
              <a:t>FACT</a:t>
            </a:r>
          </a:p>
        </p:txBody>
      </p:sp>
      <p:sp>
        <p:nvSpPr>
          <p:cNvPr id="14" name="TextBox 13">
            <a:extLst>
              <a:ext uri="{FF2B5EF4-FFF2-40B4-BE49-F238E27FC236}">
                <a16:creationId xmlns:a16="http://schemas.microsoft.com/office/drawing/2014/main" id="{C059C457-7697-42ED-810B-1F9CAA685C49}"/>
              </a:ext>
            </a:extLst>
          </p:cNvPr>
          <p:cNvSpPr txBox="1"/>
          <p:nvPr/>
        </p:nvSpPr>
        <p:spPr>
          <a:xfrm>
            <a:off x="467446" y="1635512"/>
            <a:ext cx="14289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B0000"/>
                </a:solidFill>
                <a:effectLst/>
                <a:uLnTx/>
                <a:uFillTx/>
                <a:latin typeface="Arial Narrow" panose="020B0606020202030204" pitchFamily="34" charset="0"/>
                <a:ea typeface="+mn-ea"/>
                <a:cs typeface="+mn-cs"/>
              </a:rPr>
              <a:t>MYTH</a:t>
            </a:r>
          </a:p>
        </p:txBody>
      </p:sp>
      <p:sp>
        <p:nvSpPr>
          <p:cNvPr id="15" name="Rectangle 14">
            <a:extLst>
              <a:ext uri="{FF2B5EF4-FFF2-40B4-BE49-F238E27FC236}">
                <a16:creationId xmlns:a16="http://schemas.microsoft.com/office/drawing/2014/main" id="{1312AC2D-C7F4-4FEC-A892-537BB3C8D24A}"/>
              </a:ext>
            </a:extLst>
          </p:cNvPr>
          <p:cNvSpPr/>
          <p:nvPr/>
        </p:nvSpPr>
        <p:spPr>
          <a:xfrm>
            <a:off x="289688" y="1483287"/>
            <a:ext cx="8580505" cy="3812282"/>
          </a:xfrm>
          <a:prstGeom prst="rect">
            <a:avLst/>
          </a:prstGeom>
          <a:noFill/>
          <a:ln w="19050">
            <a:solidFill>
              <a:srgbClr val="188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15" descr="Icon&#10;&#10;Description automatically generated">
            <a:extLst>
              <a:ext uri="{FF2B5EF4-FFF2-40B4-BE49-F238E27FC236}">
                <a16:creationId xmlns:a16="http://schemas.microsoft.com/office/drawing/2014/main" id="{601FC4BB-1717-4834-AEA1-6A00A1ECD1B0}"/>
              </a:ext>
            </a:extLst>
          </p:cNvPr>
          <p:cNvPicPr>
            <a:picLocks noChangeAspect="1"/>
          </p:cNvPicPr>
          <p:nvPr/>
        </p:nvPicPr>
        <p:blipFill>
          <a:blip r:embed="rId4"/>
          <a:stretch>
            <a:fillRect/>
          </a:stretch>
        </p:blipFill>
        <p:spPr>
          <a:xfrm>
            <a:off x="1717481" y="3263981"/>
            <a:ext cx="299141" cy="237954"/>
          </a:xfrm>
          <a:prstGeom prst="rect">
            <a:avLst/>
          </a:prstGeom>
        </p:spPr>
      </p:pic>
      <p:sp>
        <p:nvSpPr>
          <p:cNvPr id="17" name="Multiplication Sign 16">
            <a:extLst>
              <a:ext uri="{FF2B5EF4-FFF2-40B4-BE49-F238E27FC236}">
                <a16:creationId xmlns:a16="http://schemas.microsoft.com/office/drawing/2014/main" id="{A99A1157-9CE1-419F-BE41-B01C466AF002}"/>
              </a:ext>
            </a:extLst>
          </p:cNvPr>
          <p:cNvSpPr/>
          <p:nvPr/>
        </p:nvSpPr>
        <p:spPr>
          <a:xfrm>
            <a:off x="1689020" y="1757143"/>
            <a:ext cx="373050" cy="357214"/>
          </a:xfrm>
          <a:prstGeom prst="mathMultiply">
            <a:avLst/>
          </a:prstGeom>
          <a:solidFill>
            <a:srgbClr val="CB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8" name="Straight Connector 17">
            <a:extLst>
              <a:ext uri="{FF2B5EF4-FFF2-40B4-BE49-F238E27FC236}">
                <a16:creationId xmlns:a16="http://schemas.microsoft.com/office/drawing/2014/main" id="{9F444250-8774-4F9F-B07A-2E94AD93EB9E}"/>
              </a:ext>
            </a:extLst>
          </p:cNvPr>
          <p:cNvCxnSpPr>
            <a:cxnSpLocks/>
          </p:cNvCxnSpPr>
          <p:nvPr/>
        </p:nvCxnSpPr>
        <p:spPr>
          <a:xfrm>
            <a:off x="552615" y="2850541"/>
            <a:ext cx="5466522" cy="0"/>
          </a:xfrm>
          <a:prstGeom prst="line">
            <a:avLst/>
          </a:prstGeom>
          <a:ln w="6350">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4653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E684A4-7DF6-480C-8A46-BBCF7095226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A406EF73-D6FA-4512-92E4-116F1831FCE8}"/>
              </a:ext>
            </a:extLst>
          </p:cNvPr>
          <p:cNvSpPr>
            <a:spLocks noGrp="1"/>
          </p:cNvSpPr>
          <p:nvPr>
            <p:ph type="body" sz="quarter" idx="32"/>
          </p:nvPr>
        </p:nvSpPr>
        <p:spPr/>
        <p:txBody>
          <a:bodyPr/>
          <a:lstStyle/>
          <a:p>
            <a:r>
              <a:rPr lang="pl-PL">
                <a:solidFill>
                  <a:srgbClr val="188CAB"/>
                </a:solidFill>
              </a:rPr>
              <a:t>Common </a:t>
            </a:r>
            <a:r>
              <a:rPr lang="en-US">
                <a:solidFill>
                  <a:srgbClr val="188CAB"/>
                </a:solidFill>
              </a:rPr>
              <a:t>529 Education Savings</a:t>
            </a:r>
            <a:r>
              <a:rPr lang="pl-PL">
                <a:solidFill>
                  <a:srgbClr val="188CAB"/>
                </a:solidFill>
              </a:rPr>
              <a:t> M</a:t>
            </a:r>
            <a:r>
              <a:rPr lang="en-US">
                <a:solidFill>
                  <a:srgbClr val="188CAB"/>
                </a:solidFill>
              </a:rPr>
              <a:t>y</a:t>
            </a:r>
            <a:r>
              <a:rPr lang="pl-PL">
                <a:solidFill>
                  <a:srgbClr val="188CAB"/>
                </a:solidFill>
              </a:rPr>
              <a:t>ths</a:t>
            </a:r>
            <a:endParaRPr lang="en-US">
              <a:solidFill>
                <a:srgbClr val="188CAB"/>
              </a:solidFill>
            </a:endParaRPr>
          </a:p>
        </p:txBody>
      </p:sp>
      <p:sp>
        <p:nvSpPr>
          <p:cNvPr id="9" name="Text Placeholder 8">
            <a:extLst>
              <a:ext uri="{FF2B5EF4-FFF2-40B4-BE49-F238E27FC236}">
                <a16:creationId xmlns:a16="http://schemas.microsoft.com/office/drawing/2014/main" id="{D72C997F-A7E2-493D-AAF5-4FBDEE7CF984}"/>
              </a:ext>
            </a:extLst>
          </p:cNvPr>
          <p:cNvSpPr>
            <a:spLocks noGrp="1"/>
          </p:cNvSpPr>
          <p:nvPr>
            <p:ph type="body" sz="quarter" idx="26"/>
          </p:nvPr>
        </p:nvSpPr>
        <p:spPr>
          <a:xfrm>
            <a:off x="274320" y="6266375"/>
            <a:ext cx="8503920" cy="276999"/>
          </a:xfrm>
        </p:spPr>
        <p:txBody>
          <a:bodyPr/>
          <a:lstStyle/>
          <a:p>
            <a:r>
              <a:rPr lang="en-US" dirty="0"/>
              <a:t> 1. UTMA stands for Uniform Transfers to Minors Act, and UGMA stands for Uniform Gifts to Minors Act.  UTMA and UGMA accounts are types of custodial accounts that allow you to save and transfer financial assets to a minor child without establishing a trust.</a:t>
            </a:r>
          </a:p>
        </p:txBody>
      </p:sp>
      <p:sp>
        <p:nvSpPr>
          <p:cNvPr id="5" name="TextBox 4">
            <a:extLst>
              <a:ext uri="{FF2B5EF4-FFF2-40B4-BE49-F238E27FC236}">
                <a16:creationId xmlns:a16="http://schemas.microsoft.com/office/drawing/2014/main" id="{8349C8A2-AEA7-4DB2-ABB5-79BC4B83C655}"/>
              </a:ext>
            </a:extLst>
          </p:cNvPr>
          <p:cNvSpPr txBox="1"/>
          <p:nvPr/>
        </p:nvSpPr>
        <p:spPr>
          <a:xfrm>
            <a:off x="467446" y="2220287"/>
            <a:ext cx="59810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My child can take their money from their account when they turn 18.</a:t>
            </a:r>
          </a:p>
        </p:txBody>
      </p:sp>
      <p:sp>
        <p:nvSpPr>
          <p:cNvPr id="12" name="TextBox 11">
            <a:extLst>
              <a:ext uri="{FF2B5EF4-FFF2-40B4-BE49-F238E27FC236}">
                <a16:creationId xmlns:a16="http://schemas.microsoft.com/office/drawing/2014/main" id="{E27524BD-E3AE-4067-917A-C08AADC093AC}"/>
              </a:ext>
            </a:extLst>
          </p:cNvPr>
          <p:cNvSpPr txBox="1"/>
          <p:nvPr/>
        </p:nvSpPr>
        <p:spPr>
          <a:xfrm>
            <a:off x="467446" y="3719889"/>
            <a:ext cx="6390554" cy="1200329"/>
          </a:xfrm>
          <a:prstGeom prst="rect">
            <a:avLst/>
          </a:prstGeom>
          <a:noFill/>
        </p:spPr>
        <p:txBody>
          <a:bodyPr wrap="square" rtlCol="0">
            <a:spAutoFit/>
          </a:bodyPr>
          <a:lstStyle/>
          <a:p>
            <a:pPr>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You have control! The account owner controls the 529 plan’s assets and how they will be used. Unlike an UGMA/UTMA</a:t>
            </a:r>
            <a:r>
              <a:rPr lang="en-US" kern="0" baseline="30000" dirty="0">
                <a:solidFill>
                  <a:srgbClr val="000000"/>
                </a:solidFill>
                <a:cs typeface="Arial"/>
              </a:rPr>
              <a:t>1</a:t>
            </a:r>
            <a:r>
              <a:rPr kumimoji="0" lang="en-US" sz="1800" b="0" i="0" u="none" strike="noStrike" kern="1200" cap="none" spc="0" normalizeH="0" baseline="0" noProof="0" dirty="0">
                <a:ln>
                  <a:noFill/>
                </a:ln>
                <a:solidFill>
                  <a:srgbClr val="000000"/>
                </a:solidFill>
                <a:effectLst/>
                <a:uLnTx/>
                <a:uFillTx/>
                <a:latin typeface="Arial"/>
                <a:ea typeface="+mn-ea"/>
                <a:cs typeface="+mn-cs"/>
              </a:rPr>
              <a:t>, the beneficiary has no legal rights to the plan’s assets, even when they turn 18.</a:t>
            </a:r>
          </a:p>
        </p:txBody>
      </p:sp>
      <p:pic>
        <p:nvPicPr>
          <p:cNvPr id="7" name="Picture 6" descr="Icon&#10;&#10;Description automatically generated">
            <a:extLst>
              <a:ext uri="{FF2B5EF4-FFF2-40B4-BE49-F238E27FC236}">
                <a16:creationId xmlns:a16="http://schemas.microsoft.com/office/drawing/2014/main" id="{7B6869E8-3FD4-41D2-9242-A5F24F6044C1}"/>
              </a:ext>
            </a:extLst>
          </p:cNvPr>
          <p:cNvPicPr>
            <a:picLocks noChangeAspect="1"/>
          </p:cNvPicPr>
          <p:nvPr/>
        </p:nvPicPr>
        <p:blipFill>
          <a:blip r:embed="rId3">
            <a:duotone>
              <a:prstClr val="black"/>
              <a:schemeClr val="accent6">
                <a:tint val="45000"/>
                <a:satMod val="400000"/>
              </a:schemeClr>
            </a:duotone>
          </a:blip>
          <a:stretch>
            <a:fillRect/>
          </a:stretch>
        </p:blipFill>
        <p:spPr>
          <a:xfrm>
            <a:off x="7060700" y="1583862"/>
            <a:ext cx="1793612" cy="1793612"/>
          </a:xfrm>
          <a:prstGeom prst="rect">
            <a:avLst/>
          </a:prstGeom>
        </p:spPr>
      </p:pic>
      <p:sp>
        <p:nvSpPr>
          <p:cNvPr id="11" name="TextBox 10">
            <a:extLst>
              <a:ext uri="{FF2B5EF4-FFF2-40B4-BE49-F238E27FC236}">
                <a16:creationId xmlns:a16="http://schemas.microsoft.com/office/drawing/2014/main" id="{5B0BDB05-DD35-4337-A1F8-DF3F3EF332FD}"/>
              </a:ext>
            </a:extLst>
          </p:cNvPr>
          <p:cNvSpPr txBox="1"/>
          <p:nvPr/>
        </p:nvSpPr>
        <p:spPr>
          <a:xfrm>
            <a:off x="467446" y="3062402"/>
            <a:ext cx="15946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81BB00"/>
                </a:solidFill>
                <a:effectLst/>
                <a:uLnTx/>
                <a:uFillTx/>
                <a:latin typeface="Arial Narrow" panose="020B0606020202030204" pitchFamily="34" charset="0"/>
                <a:ea typeface="+mn-ea"/>
                <a:cs typeface="+mn-cs"/>
              </a:rPr>
              <a:t>FACT</a:t>
            </a:r>
          </a:p>
        </p:txBody>
      </p:sp>
      <p:sp>
        <p:nvSpPr>
          <p:cNvPr id="13" name="TextBox 12">
            <a:extLst>
              <a:ext uri="{FF2B5EF4-FFF2-40B4-BE49-F238E27FC236}">
                <a16:creationId xmlns:a16="http://schemas.microsoft.com/office/drawing/2014/main" id="{80BF5BFD-6F75-4520-8D2E-19521082077D}"/>
              </a:ext>
            </a:extLst>
          </p:cNvPr>
          <p:cNvSpPr txBox="1"/>
          <p:nvPr/>
        </p:nvSpPr>
        <p:spPr>
          <a:xfrm>
            <a:off x="467446" y="1635512"/>
            <a:ext cx="14289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B0000"/>
                </a:solidFill>
                <a:effectLst/>
                <a:uLnTx/>
                <a:uFillTx/>
                <a:latin typeface="Arial Narrow" panose="020B0606020202030204" pitchFamily="34" charset="0"/>
                <a:ea typeface="+mn-ea"/>
                <a:cs typeface="+mn-cs"/>
              </a:rPr>
              <a:t>MYTH</a:t>
            </a:r>
          </a:p>
        </p:txBody>
      </p:sp>
      <p:sp>
        <p:nvSpPr>
          <p:cNvPr id="14" name="Rectangle 13">
            <a:extLst>
              <a:ext uri="{FF2B5EF4-FFF2-40B4-BE49-F238E27FC236}">
                <a16:creationId xmlns:a16="http://schemas.microsoft.com/office/drawing/2014/main" id="{1A45369D-1B03-4840-B71E-C2D58AC8EA6D}"/>
              </a:ext>
            </a:extLst>
          </p:cNvPr>
          <p:cNvSpPr/>
          <p:nvPr/>
        </p:nvSpPr>
        <p:spPr>
          <a:xfrm>
            <a:off x="289688" y="1483288"/>
            <a:ext cx="8580505" cy="3633376"/>
          </a:xfrm>
          <a:prstGeom prst="rect">
            <a:avLst/>
          </a:prstGeom>
          <a:noFill/>
          <a:ln w="19050">
            <a:solidFill>
              <a:srgbClr val="188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Arial"/>
              <a:ea typeface="+mn-ea"/>
              <a:cs typeface="+mn-cs"/>
            </a:endParaRPr>
          </a:p>
        </p:txBody>
      </p:sp>
      <p:pic>
        <p:nvPicPr>
          <p:cNvPr id="15" name="Picture 14" descr="Icon&#10;&#10;Description automatically generated">
            <a:extLst>
              <a:ext uri="{FF2B5EF4-FFF2-40B4-BE49-F238E27FC236}">
                <a16:creationId xmlns:a16="http://schemas.microsoft.com/office/drawing/2014/main" id="{81ADBB76-AAAF-4804-8521-3759F232A499}"/>
              </a:ext>
            </a:extLst>
          </p:cNvPr>
          <p:cNvPicPr>
            <a:picLocks noChangeAspect="1"/>
          </p:cNvPicPr>
          <p:nvPr/>
        </p:nvPicPr>
        <p:blipFill>
          <a:blip r:embed="rId4"/>
          <a:stretch>
            <a:fillRect/>
          </a:stretch>
        </p:blipFill>
        <p:spPr>
          <a:xfrm>
            <a:off x="1717481" y="3254253"/>
            <a:ext cx="299141" cy="237954"/>
          </a:xfrm>
          <a:prstGeom prst="rect">
            <a:avLst/>
          </a:prstGeom>
        </p:spPr>
      </p:pic>
      <p:sp>
        <p:nvSpPr>
          <p:cNvPr id="16" name="Multiplication Sign 15">
            <a:extLst>
              <a:ext uri="{FF2B5EF4-FFF2-40B4-BE49-F238E27FC236}">
                <a16:creationId xmlns:a16="http://schemas.microsoft.com/office/drawing/2014/main" id="{A23E29E1-C288-4F1C-8E30-9BD2EF54EFAE}"/>
              </a:ext>
            </a:extLst>
          </p:cNvPr>
          <p:cNvSpPr/>
          <p:nvPr/>
        </p:nvSpPr>
        <p:spPr>
          <a:xfrm>
            <a:off x="1689020" y="1757143"/>
            <a:ext cx="373050" cy="357214"/>
          </a:xfrm>
          <a:prstGeom prst="mathMultiply">
            <a:avLst/>
          </a:prstGeom>
          <a:solidFill>
            <a:srgbClr val="CB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D61C76B9-4E24-4B6F-820D-5A0D0E0656FB}"/>
              </a:ext>
            </a:extLst>
          </p:cNvPr>
          <p:cNvCxnSpPr>
            <a:cxnSpLocks/>
          </p:cNvCxnSpPr>
          <p:nvPr/>
        </p:nvCxnSpPr>
        <p:spPr>
          <a:xfrm>
            <a:off x="552615" y="2989689"/>
            <a:ext cx="5466522" cy="0"/>
          </a:xfrm>
          <a:prstGeom prst="line">
            <a:avLst/>
          </a:prstGeom>
          <a:ln w="6350">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30206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E684A4-7DF6-480C-8A46-BBCF7095226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A406EF73-D6FA-4512-92E4-116F1831FCE8}"/>
              </a:ext>
            </a:extLst>
          </p:cNvPr>
          <p:cNvSpPr>
            <a:spLocks noGrp="1"/>
          </p:cNvSpPr>
          <p:nvPr>
            <p:ph type="body" sz="quarter" idx="32"/>
          </p:nvPr>
        </p:nvSpPr>
        <p:spPr/>
        <p:txBody>
          <a:bodyPr/>
          <a:lstStyle/>
          <a:p>
            <a:r>
              <a:rPr lang="pl-PL">
                <a:solidFill>
                  <a:srgbClr val="188CAB"/>
                </a:solidFill>
              </a:rPr>
              <a:t>Common </a:t>
            </a:r>
            <a:r>
              <a:rPr lang="en-US">
                <a:solidFill>
                  <a:srgbClr val="188CAB"/>
                </a:solidFill>
              </a:rPr>
              <a:t>529 Education Savings</a:t>
            </a:r>
            <a:r>
              <a:rPr lang="pl-PL">
                <a:solidFill>
                  <a:srgbClr val="188CAB"/>
                </a:solidFill>
              </a:rPr>
              <a:t> M</a:t>
            </a:r>
            <a:r>
              <a:rPr lang="en-US">
                <a:solidFill>
                  <a:srgbClr val="188CAB"/>
                </a:solidFill>
              </a:rPr>
              <a:t>y</a:t>
            </a:r>
            <a:r>
              <a:rPr lang="pl-PL">
                <a:solidFill>
                  <a:srgbClr val="188CAB"/>
                </a:solidFill>
              </a:rPr>
              <a:t>ths</a:t>
            </a:r>
            <a:endParaRPr lang="en-US">
              <a:solidFill>
                <a:srgbClr val="188CAB"/>
              </a:solidFill>
            </a:endParaRPr>
          </a:p>
        </p:txBody>
      </p:sp>
      <p:sp>
        <p:nvSpPr>
          <p:cNvPr id="9" name="Text Placeholder 8">
            <a:extLst>
              <a:ext uri="{FF2B5EF4-FFF2-40B4-BE49-F238E27FC236}">
                <a16:creationId xmlns:a16="http://schemas.microsoft.com/office/drawing/2014/main" id="{D72C997F-A7E2-493D-AAF5-4FBDEE7CF984}"/>
              </a:ext>
            </a:extLst>
          </p:cNvPr>
          <p:cNvSpPr>
            <a:spLocks noGrp="1"/>
          </p:cNvSpPr>
          <p:nvPr>
            <p:ph type="body" sz="quarter" idx="26"/>
          </p:nvPr>
        </p:nvSpPr>
        <p:spPr>
          <a:xfrm>
            <a:off x="273806" y="6241485"/>
            <a:ext cx="8230628" cy="553998"/>
          </a:xfrm>
        </p:spPr>
        <p:txBody>
          <a:bodyPr/>
          <a:lstStyle/>
          <a:p>
            <a:pPr marL="228600" indent="-228600">
              <a:buAutoNum type="arabicPeriod"/>
            </a:pPr>
            <a:r>
              <a:rPr lang="en-US" dirty="0">
                <a:solidFill>
                  <a:srgbClr val="333333"/>
                </a:solidFill>
                <a:latin typeface="Trade Gothic W01 Cn_18"/>
              </a:rPr>
              <a:t>Repayment of qualified student loans, subject to a maximum lifetime limit of $10,000. State income tax treatment varies by state.</a:t>
            </a:r>
          </a:p>
          <a:p>
            <a:pPr marL="228600" indent="-228600">
              <a:buAutoNum type="arabicPeriod"/>
            </a:pPr>
            <a:r>
              <a:rPr lang="en-US" dirty="0">
                <a:solidFill>
                  <a:srgbClr val="333333"/>
                </a:solidFill>
                <a:latin typeface="Trade Gothic W01 Cn_18"/>
              </a:rPr>
              <a:t>SECURE Act 2.0. Rollovers are subject to Roth IRA contribution limits, and the account must have been open for more than 15 years. This provision is effective for distributions after December 31, 2023. Other conditions apply. For more information please visit: www.finance.senate.gov</a:t>
            </a:r>
            <a:endParaRPr lang="en-US" dirty="0"/>
          </a:p>
          <a:p>
            <a:endParaRPr lang="en-US" dirty="0"/>
          </a:p>
        </p:txBody>
      </p:sp>
      <p:sp>
        <p:nvSpPr>
          <p:cNvPr id="5" name="TextBox 4">
            <a:extLst>
              <a:ext uri="{FF2B5EF4-FFF2-40B4-BE49-F238E27FC236}">
                <a16:creationId xmlns:a16="http://schemas.microsoft.com/office/drawing/2014/main" id="{8349C8A2-AEA7-4DB2-ABB5-79BC4B83C655}"/>
              </a:ext>
            </a:extLst>
          </p:cNvPr>
          <p:cNvSpPr txBox="1"/>
          <p:nvPr/>
        </p:nvSpPr>
        <p:spPr>
          <a:xfrm>
            <a:off x="467446" y="2001563"/>
            <a:ext cx="48656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529 plans can only be used for tuition</a:t>
            </a:r>
          </a:p>
        </p:txBody>
      </p:sp>
      <p:sp>
        <p:nvSpPr>
          <p:cNvPr id="12" name="TextBox 11">
            <a:extLst>
              <a:ext uri="{FF2B5EF4-FFF2-40B4-BE49-F238E27FC236}">
                <a16:creationId xmlns:a16="http://schemas.microsoft.com/office/drawing/2014/main" id="{E27524BD-E3AE-4067-917A-C08AADC093AC}"/>
              </a:ext>
            </a:extLst>
          </p:cNvPr>
          <p:cNvSpPr txBox="1"/>
          <p:nvPr/>
        </p:nvSpPr>
        <p:spPr>
          <a:xfrm>
            <a:off x="467446" y="3502027"/>
            <a:ext cx="7951819" cy="276998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Qualified expenses may include:</a:t>
            </a:r>
          </a:p>
          <a:p>
            <a:pPr marL="285750" indent="-285750">
              <a:buFont typeface="Arial" panose="020B0604020202020204" pitchFamily="34" charset="0"/>
              <a:buChar char="•"/>
              <a:defRPr/>
            </a:pPr>
            <a:r>
              <a:rPr kumimoji="0" lang="en-US" sz="1800" b="0" i="0" u="none" strike="noStrike" kern="1200" cap="none" spc="0" normalizeH="0" baseline="0" noProof="0">
                <a:ln>
                  <a:noFill/>
                </a:ln>
                <a:solidFill>
                  <a:srgbClr val="000000"/>
                </a:solidFill>
                <a:effectLst/>
                <a:uLnTx/>
                <a:uFillTx/>
                <a:latin typeface="Arial"/>
                <a:ea typeface="+mn-ea"/>
                <a:cs typeface="+mn-cs"/>
              </a:rPr>
              <a:t>For accredited higher education schools (e.g. college or vocational schools), savings can also be used for mandatory fees, supplies, books, and room and board, if the beneficiary is enrolled at least half-time.</a:t>
            </a:r>
            <a:r>
              <a:rPr lang="en-US">
                <a:solidFill>
                  <a:srgbClr val="000000"/>
                </a:solidFill>
                <a:latin typeface="Arial"/>
              </a:rPr>
              <a:t> </a:t>
            </a:r>
            <a:endParaRPr lang="en-US" sz="1800" b="0" i="0" u="none" strike="noStrike" kern="1200" cap="none" spc="0" normalizeH="0" baseline="0" noProof="0">
              <a:ln>
                <a:noFill/>
              </a:ln>
              <a:solidFill>
                <a:srgbClr val="00000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Tuition of $10,000 per year for K-12</a:t>
            </a:r>
            <a:endParaRPr lang="en-US" sz="1800" b="0" i="0" u="none" strike="noStrike" kern="1200" cap="none" spc="0" normalizeH="0" baseline="0" noProof="0">
              <a:ln>
                <a:noFill/>
              </a:ln>
              <a:solidFill>
                <a:srgbClr val="00000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Amounts paid as principal or interest on certain existing loans of the beneficiary or their sibling</a:t>
            </a:r>
            <a:r>
              <a:rPr kumimoji="0" lang="en-US" sz="1800" b="0" i="0" u="none" strike="noStrike" kern="1200" cap="none" spc="0" normalizeH="0" baseline="30000" noProof="0">
                <a:ln>
                  <a:noFill/>
                </a:ln>
                <a:solidFill>
                  <a:srgbClr val="000000"/>
                </a:solidFill>
                <a:effectLst/>
                <a:uLnTx/>
                <a:uFillTx/>
                <a:latin typeface="Arial"/>
                <a:ea typeface="+mn-ea"/>
                <a:cs typeface="+mn-cs"/>
              </a:rPr>
              <a:t>1</a:t>
            </a:r>
            <a:endParaRPr lang="en-US" sz="1800" b="0" i="0" u="none" strike="noStrike" kern="1200" cap="none" spc="0" normalizeH="0" baseline="30000" noProof="0">
              <a:ln>
                <a:noFill/>
              </a:ln>
              <a:solidFill>
                <a:srgbClr val="000000"/>
              </a:solidFill>
              <a:effectLst/>
              <a:uLnTx/>
              <a:uFillTx/>
              <a:latin typeface="Arial"/>
              <a:cs typeface="Arial"/>
            </a:endParaRPr>
          </a:p>
          <a:p>
            <a:pPr marL="285750" indent="-285750">
              <a:buFont typeface="Arial" panose="020B0604020202020204" pitchFamily="34" charset="0"/>
              <a:buChar char="•"/>
              <a:defRPr/>
            </a:pPr>
            <a:r>
              <a:rPr kumimoji="0" lang="en-US" sz="1800" b="0" i="0" u="none" strike="noStrike" kern="1200" cap="none" spc="0" normalizeH="0" baseline="0" noProof="0">
                <a:ln>
                  <a:noFill/>
                </a:ln>
                <a:solidFill>
                  <a:srgbClr val="000000"/>
                </a:solidFill>
                <a:effectLst/>
                <a:uLnTx/>
                <a:uFillTx/>
                <a:latin typeface="Arial"/>
                <a:ea typeface="+mn-ea"/>
                <a:cs typeface="+mn-cs"/>
              </a:rPr>
              <a:t>Qualified investors can transfer unused 529 funds to a beneficiary's Roth </a:t>
            </a:r>
            <a:r>
              <a:rPr lang="en-US">
                <a:solidFill>
                  <a:srgbClr val="000000"/>
                </a:solidFill>
                <a:latin typeface="Arial"/>
              </a:rPr>
              <a:t>Individual Retirement Account</a:t>
            </a:r>
            <a:r>
              <a:rPr kumimoji="0" lang="en-US" sz="1800" b="0" i="0" u="none" strike="noStrike" kern="1200" cap="none" spc="0" normalizeH="0" baseline="0" noProof="0">
                <a:ln>
                  <a:noFill/>
                </a:ln>
                <a:solidFill>
                  <a:srgbClr val="000000"/>
                </a:solidFill>
                <a:effectLst/>
                <a:uLnTx/>
                <a:uFillTx/>
                <a:latin typeface="Arial"/>
                <a:ea typeface="+mn-ea"/>
                <a:cs typeface="+mn-cs"/>
              </a:rPr>
              <a:t>.</a:t>
            </a:r>
            <a:r>
              <a:rPr kumimoji="0" lang="en-US" sz="1800" b="0" i="0" u="none" strike="noStrike" kern="1200" cap="none" spc="0" normalizeH="0" baseline="30000" noProof="0">
                <a:ln>
                  <a:noFill/>
                </a:ln>
                <a:solidFill>
                  <a:srgbClr val="000000"/>
                </a:solidFill>
                <a:effectLst/>
                <a:uLnTx/>
                <a:uFillTx/>
                <a:latin typeface="Arial"/>
                <a:ea typeface="+mn-ea"/>
                <a:cs typeface="+mn-cs"/>
              </a:rPr>
              <a:t>2</a:t>
            </a:r>
            <a:endParaRPr lang="en-US" sz="1800" b="0" i="0" u="none" strike="noStrike" kern="1200" cap="none" spc="0" normalizeH="0" baseline="30000" noProof="0">
              <a:ln>
                <a:noFill/>
              </a:ln>
              <a:solidFill>
                <a:srgbClr val="00000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30000" noProof="0">
              <a:ln>
                <a:noFill/>
              </a:ln>
              <a:solidFill>
                <a:srgbClr val="000000"/>
              </a:solidFill>
              <a:effectLst/>
              <a:uLnTx/>
              <a:uFillTx/>
              <a:latin typeface="Arial"/>
              <a:ea typeface="+mn-ea"/>
              <a:cs typeface="+mn-cs"/>
            </a:endParaRPr>
          </a:p>
        </p:txBody>
      </p:sp>
      <p:pic>
        <p:nvPicPr>
          <p:cNvPr id="7" name="Picture 6" descr="Icon&#10;&#10;Description automatically generated">
            <a:extLst>
              <a:ext uri="{FF2B5EF4-FFF2-40B4-BE49-F238E27FC236}">
                <a16:creationId xmlns:a16="http://schemas.microsoft.com/office/drawing/2014/main" id="{C6FCAB8A-5E3F-406D-8019-44B68E184413}"/>
              </a:ext>
            </a:extLst>
          </p:cNvPr>
          <p:cNvPicPr>
            <a:picLocks noChangeAspect="1"/>
          </p:cNvPicPr>
          <p:nvPr/>
        </p:nvPicPr>
        <p:blipFill>
          <a:blip r:embed="rId3">
            <a:duotone>
              <a:prstClr val="black"/>
              <a:schemeClr val="accent6">
                <a:tint val="45000"/>
                <a:satMod val="400000"/>
              </a:schemeClr>
            </a:duotone>
          </a:blip>
          <a:stretch>
            <a:fillRect/>
          </a:stretch>
        </p:blipFill>
        <p:spPr>
          <a:xfrm>
            <a:off x="6914733" y="1570820"/>
            <a:ext cx="1589701" cy="1589701"/>
          </a:xfrm>
          <a:prstGeom prst="rect">
            <a:avLst/>
          </a:prstGeom>
        </p:spPr>
      </p:pic>
      <p:sp>
        <p:nvSpPr>
          <p:cNvPr id="11" name="TextBox 10">
            <a:extLst>
              <a:ext uri="{FF2B5EF4-FFF2-40B4-BE49-F238E27FC236}">
                <a16:creationId xmlns:a16="http://schemas.microsoft.com/office/drawing/2014/main" id="{78637C56-B0B1-437A-A5CA-11E7FE61739F}"/>
              </a:ext>
            </a:extLst>
          </p:cNvPr>
          <p:cNvSpPr txBox="1"/>
          <p:nvPr/>
        </p:nvSpPr>
        <p:spPr>
          <a:xfrm>
            <a:off x="467446" y="2817441"/>
            <a:ext cx="15946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81BB00"/>
                </a:solidFill>
                <a:effectLst/>
                <a:uLnTx/>
                <a:uFillTx/>
                <a:latin typeface="Arial Narrow" panose="020B0606020202030204" pitchFamily="34" charset="0"/>
                <a:ea typeface="+mn-ea"/>
                <a:cs typeface="+mn-cs"/>
              </a:rPr>
              <a:t>FACT</a:t>
            </a:r>
          </a:p>
        </p:txBody>
      </p:sp>
      <p:sp>
        <p:nvSpPr>
          <p:cNvPr id="13" name="TextBox 12">
            <a:extLst>
              <a:ext uri="{FF2B5EF4-FFF2-40B4-BE49-F238E27FC236}">
                <a16:creationId xmlns:a16="http://schemas.microsoft.com/office/drawing/2014/main" id="{C960EDD7-3B00-4597-9F42-C401E064B3F0}"/>
              </a:ext>
            </a:extLst>
          </p:cNvPr>
          <p:cNvSpPr txBox="1"/>
          <p:nvPr/>
        </p:nvSpPr>
        <p:spPr>
          <a:xfrm>
            <a:off x="467446" y="1390551"/>
            <a:ext cx="14289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B0000"/>
                </a:solidFill>
                <a:effectLst/>
                <a:uLnTx/>
                <a:uFillTx/>
                <a:latin typeface="Arial Narrow" panose="020B0606020202030204" pitchFamily="34" charset="0"/>
                <a:ea typeface="+mn-ea"/>
                <a:cs typeface="+mn-cs"/>
              </a:rPr>
              <a:t>MYTH</a:t>
            </a:r>
          </a:p>
        </p:txBody>
      </p:sp>
      <p:sp>
        <p:nvSpPr>
          <p:cNvPr id="14" name="Rectangle 13">
            <a:extLst>
              <a:ext uri="{FF2B5EF4-FFF2-40B4-BE49-F238E27FC236}">
                <a16:creationId xmlns:a16="http://schemas.microsoft.com/office/drawing/2014/main" id="{B6D07738-CBD3-4985-A284-C6277700AC97}"/>
              </a:ext>
            </a:extLst>
          </p:cNvPr>
          <p:cNvSpPr/>
          <p:nvPr/>
        </p:nvSpPr>
        <p:spPr>
          <a:xfrm>
            <a:off x="289689" y="1262705"/>
            <a:ext cx="8580505" cy="4831248"/>
          </a:xfrm>
          <a:prstGeom prst="rect">
            <a:avLst/>
          </a:prstGeom>
          <a:noFill/>
          <a:ln w="19050">
            <a:solidFill>
              <a:srgbClr val="188C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srgbClr val="FFFFFF"/>
              </a:solidFill>
              <a:effectLst/>
              <a:uLnTx/>
              <a:uFillTx/>
              <a:latin typeface="Arial"/>
              <a:ea typeface="+mn-ea"/>
              <a:cs typeface="+mn-cs"/>
            </a:endParaRPr>
          </a:p>
        </p:txBody>
      </p:sp>
      <p:pic>
        <p:nvPicPr>
          <p:cNvPr id="15" name="Picture 14" descr="Icon&#10;&#10;Description automatically generated">
            <a:extLst>
              <a:ext uri="{FF2B5EF4-FFF2-40B4-BE49-F238E27FC236}">
                <a16:creationId xmlns:a16="http://schemas.microsoft.com/office/drawing/2014/main" id="{24902D3B-5400-49D5-AA7A-1C9D32C6515E}"/>
              </a:ext>
            </a:extLst>
          </p:cNvPr>
          <p:cNvPicPr>
            <a:picLocks noChangeAspect="1"/>
          </p:cNvPicPr>
          <p:nvPr/>
        </p:nvPicPr>
        <p:blipFill>
          <a:blip r:embed="rId4"/>
          <a:stretch>
            <a:fillRect/>
          </a:stretch>
        </p:blipFill>
        <p:spPr>
          <a:xfrm>
            <a:off x="1717481" y="3009292"/>
            <a:ext cx="299141" cy="237954"/>
          </a:xfrm>
          <a:prstGeom prst="rect">
            <a:avLst/>
          </a:prstGeom>
        </p:spPr>
      </p:pic>
      <p:sp>
        <p:nvSpPr>
          <p:cNvPr id="16" name="Multiplication Sign 15">
            <a:extLst>
              <a:ext uri="{FF2B5EF4-FFF2-40B4-BE49-F238E27FC236}">
                <a16:creationId xmlns:a16="http://schemas.microsoft.com/office/drawing/2014/main" id="{6D492FEC-ADD6-43A9-B585-DEA5B23DC387}"/>
              </a:ext>
            </a:extLst>
          </p:cNvPr>
          <p:cNvSpPr/>
          <p:nvPr/>
        </p:nvSpPr>
        <p:spPr>
          <a:xfrm>
            <a:off x="1689020" y="1512182"/>
            <a:ext cx="373050" cy="357214"/>
          </a:xfrm>
          <a:prstGeom prst="mathMultiply">
            <a:avLst/>
          </a:prstGeom>
          <a:solidFill>
            <a:srgbClr val="CB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E9615C1A-9480-4E37-ADEC-7ED8870C9296}"/>
              </a:ext>
            </a:extLst>
          </p:cNvPr>
          <p:cNvCxnSpPr>
            <a:cxnSpLocks/>
          </p:cNvCxnSpPr>
          <p:nvPr/>
        </p:nvCxnSpPr>
        <p:spPr>
          <a:xfrm>
            <a:off x="552615" y="2605580"/>
            <a:ext cx="5466522" cy="0"/>
          </a:xfrm>
          <a:prstGeom prst="line">
            <a:avLst/>
          </a:prstGeom>
          <a:ln w="6350">
            <a:solidFill>
              <a:schemeClr val="bg1">
                <a:lumMod val="75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4019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1C75F8-1BC0-4387-9F02-E231E3BDC2BA}"/>
              </a:ext>
            </a:extLst>
          </p:cNvPr>
          <p:cNvSpPr>
            <a:spLocks noGrp="1"/>
          </p:cNvSpPr>
          <p:nvPr>
            <p:ph type="body" sz="quarter" idx="11"/>
          </p:nvPr>
        </p:nvSpPr>
        <p:spPr>
          <a:xfrm>
            <a:off x="1935889" y="2520563"/>
            <a:ext cx="5852414" cy="1323439"/>
          </a:xfrm>
          <a:ln>
            <a:solidFill>
              <a:srgbClr val="188CAB"/>
            </a:solidFill>
          </a:ln>
        </p:spPr>
        <p:txBody>
          <a:bodyPr/>
          <a:lstStyle/>
          <a:p>
            <a:r>
              <a:rPr lang="en-US">
                <a:solidFill>
                  <a:srgbClr val="188CAB"/>
                </a:solidFill>
              </a:rPr>
              <a:t>NJBEST New Jersey’s 529 college savings plan</a:t>
            </a:r>
          </a:p>
        </p:txBody>
      </p:sp>
      <p:pic>
        <p:nvPicPr>
          <p:cNvPr id="5" name="Picture 4">
            <a:extLst>
              <a:ext uri="{FF2B5EF4-FFF2-40B4-BE49-F238E27FC236}">
                <a16:creationId xmlns:a16="http://schemas.microsoft.com/office/drawing/2014/main" id="{657A60F8-01EB-4AF3-8694-80B0A77D4F26}"/>
              </a:ext>
            </a:extLst>
          </p:cNvPr>
          <p:cNvPicPr>
            <a:picLocks noChangeAspect="1"/>
          </p:cNvPicPr>
          <p:nvPr/>
        </p:nvPicPr>
        <p:blipFill rotWithShape="1">
          <a:blip r:embed="rId3"/>
          <a:srcRect/>
          <a:stretch/>
        </p:blipFill>
        <p:spPr>
          <a:xfrm>
            <a:off x="1631089" y="3860671"/>
            <a:ext cx="304800" cy="314325"/>
          </a:xfrm>
          <a:prstGeom prst="rect">
            <a:avLst/>
          </a:prstGeom>
        </p:spPr>
      </p:pic>
    </p:spTree>
    <p:extLst>
      <p:ext uri="{BB962C8B-B14F-4D97-AF65-F5344CB8AC3E}">
        <p14:creationId xmlns:p14="http://schemas.microsoft.com/office/powerpoint/2010/main" val="2993865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42576D22-A128-2B6C-16BE-8D7167B2CDB3}"/>
              </a:ext>
            </a:extLst>
          </p:cNvPr>
          <p:cNvSpPr>
            <a:spLocks noGrp="1"/>
          </p:cNvSpPr>
          <p:nvPr>
            <p:ph type="body" sz="quarter" idx="11"/>
          </p:nvPr>
        </p:nvSpPr>
        <p:spPr>
          <a:xfrm>
            <a:off x="594360" y="1024128"/>
            <a:ext cx="7946136" cy="3354765"/>
          </a:xfrm>
          <a:ln>
            <a:solidFill>
              <a:srgbClr val="188CAB"/>
            </a:solidFill>
          </a:ln>
        </p:spPr>
        <p:txBody>
          <a:bodyPr/>
          <a:lstStyle/>
          <a:p>
            <a:r>
              <a:rPr lang="en-US" dirty="0">
                <a:solidFill>
                  <a:srgbClr val="188CAB"/>
                </a:solidFill>
              </a:rPr>
              <a:t>Important Disclosure</a:t>
            </a:r>
          </a:p>
          <a:p>
            <a:endParaRPr lang="en-US" dirty="0">
              <a:solidFill>
                <a:srgbClr val="188CAB"/>
              </a:solidFill>
            </a:endParaRPr>
          </a:p>
          <a:p>
            <a:endParaRPr lang="en-US" dirty="0">
              <a:solidFill>
                <a:srgbClr val="188CAB"/>
              </a:solidFill>
            </a:endParaRPr>
          </a:p>
          <a:p>
            <a:endParaRPr lang="en-US" dirty="0">
              <a:solidFill>
                <a:srgbClr val="188CAB"/>
              </a:solidFill>
            </a:endParaRPr>
          </a:p>
          <a:p>
            <a:endParaRPr lang="en-US" dirty="0">
              <a:solidFill>
                <a:srgbClr val="188CAB"/>
              </a:solidFill>
            </a:endParaRPr>
          </a:p>
          <a:p>
            <a:endParaRPr lang="en-US" sz="1600" dirty="0"/>
          </a:p>
          <a:p>
            <a:endParaRPr lang="en-US" sz="1600" dirty="0"/>
          </a:p>
          <a:p>
            <a:endParaRPr lang="en-US" sz="1600" dirty="0"/>
          </a:p>
        </p:txBody>
      </p:sp>
      <p:sp>
        <p:nvSpPr>
          <p:cNvPr id="9" name="TextBox 8">
            <a:extLst>
              <a:ext uri="{FF2B5EF4-FFF2-40B4-BE49-F238E27FC236}">
                <a16:creationId xmlns:a16="http://schemas.microsoft.com/office/drawing/2014/main" id="{94B6CBD5-7205-FFB6-D9D3-0B05B78082FC}"/>
              </a:ext>
            </a:extLst>
          </p:cNvPr>
          <p:cNvSpPr txBox="1"/>
          <p:nvPr/>
        </p:nvSpPr>
        <p:spPr>
          <a:xfrm>
            <a:off x="786384" y="1931010"/>
            <a:ext cx="7754112" cy="166193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The Plan and its associated persons make no representations regarding the suitability of the Plan’s investment portfolios for any particular investor.  </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This material is intended to be of general interest only and should not be construed as individual investment advice or a </a:t>
            </a:r>
            <a:r>
              <a:rPr kumimoji="0" lang="en-US" sz="1600" b="0" i="0"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recommendation by Franklin Distributors, LLC.   Other types of investments and other types of education savings vehicles may be more appropriate depending on your personal circumstances.  </a:t>
            </a:r>
            <a:endParaRPr kumimoji="0" lang="en-US" sz="1600" b="0" i="0" u="none" strike="noStrike" kern="1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84958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769E97-9A1B-F557-AF6B-A7B63C6ACF05}"/>
              </a:ext>
            </a:extLst>
          </p:cNvPr>
          <p:cNvSpPr>
            <a:spLocks noGrp="1"/>
          </p:cNvSpPr>
          <p:nvPr>
            <p:ph type="sldNum" sz="quarter" idx="4"/>
          </p:nvPr>
        </p:nvSpPr>
        <p:spPr/>
        <p:txBody>
          <a:bodyPr/>
          <a:lstStyle/>
          <a:p>
            <a:fld id="{8DEE4CCE-E124-4EEF-808B-DF88997C2318}" type="slidenum">
              <a:rPr lang="en-US" smtClean="0"/>
              <a:pPr/>
              <a:t>19</a:t>
            </a:fld>
            <a:endParaRPr lang="en-US"/>
          </a:p>
        </p:txBody>
      </p:sp>
      <p:sp>
        <p:nvSpPr>
          <p:cNvPr id="4" name="Text Placeholder 3">
            <a:extLst>
              <a:ext uri="{FF2B5EF4-FFF2-40B4-BE49-F238E27FC236}">
                <a16:creationId xmlns:a16="http://schemas.microsoft.com/office/drawing/2014/main" id="{0EFCAE2E-7F95-7117-C18E-753821E537AD}"/>
              </a:ext>
            </a:extLst>
          </p:cNvPr>
          <p:cNvSpPr>
            <a:spLocks noGrp="1"/>
          </p:cNvSpPr>
          <p:nvPr>
            <p:ph type="body" sz="quarter" idx="32"/>
          </p:nvPr>
        </p:nvSpPr>
        <p:spPr>
          <a:xfrm>
            <a:off x="340481" y="2380574"/>
            <a:ext cx="4850130" cy="2733675"/>
          </a:xfrm>
        </p:spPr>
        <p:txBody>
          <a:bodyPr/>
          <a:lstStyle/>
          <a:p>
            <a:pPr marL="285750" indent="-285750">
              <a:buFont typeface="Arial" panose="020B0604020202020204" pitchFamily="34" charset="0"/>
              <a:buChar char="•"/>
            </a:pPr>
            <a:r>
              <a:rPr lang="en-US" sz="1400" b="0" dirty="0">
                <a:solidFill>
                  <a:schemeClr val="tx1"/>
                </a:solidFill>
              </a:rPr>
              <a:t>NJBEST New Jersey's 529 College Savings Plan is offered and administered by the New Jersey Higher Education Student Assistance Authority (HESAA).</a:t>
            </a:r>
          </a:p>
          <a:p>
            <a:endParaRPr lang="en-US" sz="1400" b="0" dirty="0">
              <a:solidFill>
                <a:schemeClr val="tx1"/>
              </a:solidFill>
            </a:endParaRPr>
          </a:p>
          <a:p>
            <a:pPr marL="285750" indent="-285750">
              <a:buFont typeface="Arial" panose="020B0604020202020204" pitchFamily="34" charset="0"/>
              <a:buChar char="•"/>
            </a:pPr>
            <a:r>
              <a:rPr lang="en-US" sz="1400" b="0" dirty="0">
                <a:solidFill>
                  <a:schemeClr val="tx1"/>
                </a:solidFill>
              </a:rPr>
              <a:t>HESAA, the Higher Education Student Assistance Authority, is the only New Jersey state agency with the sole mission of providing students and families with financial and informational resources for students to pursue their education beyond high school.</a:t>
            </a:r>
          </a:p>
          <a:p>
            <a:pPr marL="285750" indent="-285750">
              <a:buFont typeface="Arial" panose="020B0604020202020204" pitchFamily="34" charset="0"/>
              <a:buChar char="•"/>
            </a:pPr>
            <a:endParaRPr lang="en-US" sz="1400" b="0" dirty="0">
              <a:solidFill>
                <a:schemeClr val="tx1"/>
              </a:solidFill>
            </a:endParaRPr>
          </a:p>
        </p:txBody>
      </p:sp>
      <p:pic>
        <p:nvPicPr>
          <p:cNvPr id="6" name="Picture 5" descr="A screenshot of a computer&#10;&#10;Description automatically generated with low confidence">
            <a:extLst>
              <a:ext uri="{FF2B5EF4-FFF2-40B4-BE49-F238E27FC236}">
                <a16:creationId xmlns:a16="http://schemas.microsoft.com/office/drawing/2014/main" id="{B27C5556-D81B-55D7-CFC2-6A6D9EA9317E}"/>
              </a:ext>
            </a:extLst>
          </p:cNvPr>
          <p:cNvPicPr>
            <a:picLocks noChangeAspect="1"/>
          </p:cNvPicPr>
          <p:nvPr/>
        </p:nvPicPr>
        <p:blipFill>
          <a:blip r:embed="rId3"/>
          <a:stretch>
            <a:fillRect/>
          </a:stretch>
        </p:blipFill>
        <p:spPr>
          <a:xfrm>
            <a:off x="5058675" y="1581498"/>
            <a:ext cx="3445759" cy="36950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Placeholder 3">
            <a:extLst>
              <a:ext uri="{FF2B5EF4-FFF2-40B4-BE49-F238E27FC236}">
                <a16:creationId xmlns:a16="http://schemas.microsoft.com/office/drawing/2014/main" id="{6AA7CBA4-A193-2E2F-9DEA-4AE46C31B55A}"/>
              </a:ext>
            </a:extLst>
          </p:cNvPr>
          <p:cNvSpPr txBox="1">
            <a:spLocks/>
          </p:cNvSpPr>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Font typeface="Arial" panose="020B0604020202020204" pitchFamily="34" charset="0"/>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lgn="l" defTabSz="914400" rtl="0" eaLnBrk="1" latinLnBrk="0" hangingPunct="1">
              <a:spcBef>
                <a:spcPts val="0"/>
              </a:spcBef>
              <a:buFont typeface="Arial" panose="020B0604020202020204" pitchFamily="34" charset="0"/>
              <a:buNone/>
              <a:defRPr sz="1600" kern="1200">
                <a:solidFill>
                  <a:srgbClr val="767676"/>
                </a:solidFill>
                <a:latin typeface="+mn-lt"/>
                <a:ea typeface="+mn-ea"/>
                <a:cs typeface="+mn-cs"/>
              </a:defRPr>
            </a:lvl2pPr>
            <a:lvl3pPr marL="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3pPr>
            <a:lvl4pPr marL="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4pPr>
            <a:lvl5pPr marL="0" indent="0" algn="l" defTabSz="914400" rtl="0" eaLnBrk="1" latinLnBrk="0" hangingPunct="1">
              <a:spcBef>
                <a:spcPct val="20000"/>
              </a:spcBef>
              <a:buFont typeface="Arial" panose="020B0604020202020204" pitchFamily="34" charset="0"/>
              <a:buNone/>
              <a:defRPr sz="15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rgbClr val="188CAB"/>
                </a:solidFill>
              </a:rPr>
              <a:t>About NJBEST</a:t>
            </a:r>
          </a:p>
          <a:p>
            <a:endParaRPr lang="en-US" dirty="0"/>
          </a:p>
        </p:txBody>
      </p:sp>
      <p:sp>
        <p:nvSpPr>
          <p:cNvPr id="5" name="TextBox 4">
            <a:extLst>
              <a:ext uri="{FF2B5EF4-FFF2-40B4-BE49-F238E27FC236}">
                <a16:creationId xmlns:a16="http://schemas.microsoft.com/office/drawing/2014/main" id="{DD9B0D2D-0DB0-4B62-364F-CAC127D74E41}"/>
              </a:ext>
            </a:extLst>
          </p:cNvPr>
          <p:cNvSpPr txBox="1"/>
          <p:nvPr/>
        </p:nvSpPr>
        <p:spPr>
          <a:xfrm>
            <a:off x="114300" y="6304157"/>
            <a:ext cx="8915400" cy="253916"/>
          </a:xfrm>
          <a:prstGeom prst="rect">
            <a:avLst/>
          </a:prstGeom>
          <a:noFill/>
        </p:spPr>
        <p:txBody>
          <a:bodyPr wrap="square" rtlCol="0">
            <a:spAutoFit/>
          </a:bodyPr>
          <a:lstStyle/>
          <a:p>
            <a:r>
              <a:rPr lang="en-US" sz="1050" dirty="0"/>
              <a:t>NJBEST is </a:t>
            </a:r>
            <a:r>
              <a:rPr lang="en-US" sz="1050" b="0" i="0" dirty="0">
                <a:solidFill>
                  <a:srgbClr val="212121"/>
                </a:solidFill>
                <a:effectLst/>
              </a:rPr>
              <a:t>managed and distributed by Franklin Distributors, LLC, an affiliate of Franklin Resources, Inc., which operates as Franklin Templeton.</a:t>
            </a:r>
            <a:endParaRPr lang="en-US" sz="1050" dirty="0"/>
          </a:p>
        </p:txBody>
      </p:sp>
    </p:spTree>
    <p:extLst>
      <p:ext uri="{BB962C8B-B14F-4D97-AF65-F5344CB8AC3E}">
        <p14:creationId xmlns:p14="http://schemas.microsoft.com/office/powerpoint/2010/main" val="4087235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E062BF-0985-267A-E447-4B79388F559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CE56304E-F59A-6D33-A841-BD8969A7F2CD}"/>
              </a:ext>
            </a:extLst>
          </p:cNvPr>
          <p:cNvSpPr>
            <a:spLocks noGrp="1"/>
          </p:cNvSpPr>
          <p:nvPr>
            <p:ph type="body" sz="quarter" idx="26"/>
          </p:nvPr>
        </p:nvSpPr>
        <p:spPr>
          <a:xfrm>
            <a:off x="274320" y="5158379"/>
            <a:ext cx="8503920" cy="1384995"/>
          </a:xfrm>
        </p:spPr>
        <p:txBody>
          <a:bodyPr/>
          <a:lstStyle/>
          <a:p>
            <a:pPr marL="228600" indent="-228600">
              <a:buAutoNum type="arabicPeriod"/>
            </a:pPr>
            <a:r>
              <a:rPr lang="en-US" sz="900" dirty="0"/>
              <a:t>The New Jersey College Affordability Act allows for a state tax deduction for contributions into an NJBEST 529 College Savings Plan of up to $10,000 per year, for those with gross income of $200,000 or less. The maximum deduction is $10,000. Because each investor’s circumstances are different, please consult your tax professional for more information about considerations that may be relevant to your particular situation. </a:t>
            </a:r>
          </a:p>
          <a:p>
            <a:pPr marL="228600" indent="-228600">
              <a:buAutoNum type="arabicPeriod"/>
            </a:pPr>
            <a:r>
              <a:rPr lang="en-US" sz="900" dirty="0"/>
              <a:t>The New Jersey College Affordability Act allows taxpayers with gross income of $75,000 or less to be eligible for a one-time grant of up to $750 matched dollar-for-dollar of the initial deposit into an NJBEST 529 College Savings Plan account</a:t>
            </a:r>
            <a:r>
              <a:rPr lang="en-US" dirty="0"/>
              <a:t>. V</a:t>
            </a:r>
            <a:r>
              <a:rPr lang="en-US" b="0" i="0" dirty="0">
                <a:solidFill>
                  <a:srgbClr val="212121"/>
                </a:solidFill>
                <a:effectLst/>
                <a:latin typeface="Trade Gothic LT W05 Roman"/>
              </a:rPr>
              <a:t>isit </a:t>
            </a:r>
            <a:r>
              <a:rPr lang="en-US" b="0" i="0" u="none" strike="noStrike" dirty="0">
                <a:effectLst/>
                <a:latin typeface="Trade Gothic LT W05 Roman"/>
              </a:rPr>
              <a:t>hesaa.org </a:t>
            </a:r>
            <a:r>
              <a:rPr lang="en-US" b="0" i="0" dirty="0">
                <a:solidFill>
                  <a:srgbClr val="212121"/>
                </a:solidFill>
                <a:effectLst/>
                <a:latin typeface="Trade Gothic LT W05 Roman"/>
              </a:rPr>
              <a:t>for terms and conditions and how to apply. Thi</a:t>
            </a:r>
            <a:r>
              <a:rPr lang="en-US" dirty="0"/>
              <a:t>s </a:t>
            </a:r>
            <a:r>
              <a:rPr lang="en-US" sz="900" dirty="0"/>
              <a:t>program is subject to available funding.</a:t>
            </a:r>
          </a:p>
          <a:p>
            <a:pPr marL="228600" indent="-228600">
              <a:buAutoNum type="arabicPeriod"/>
            </a:pPr>
            <a:r>
              <a:rPr lang="en-US" sz="900" dirty="0"/>
              <a:t>Investing in an NJBEST 529 College Savings Plan does not guarantee admission to any particular elementary or secondary school or to college, or sufficient funds for elementary or secondary school or for college. The scholarship is only available for college and is awarded any fall or spring semester of college. The NJBEST Scholarship is provided by the New Jersey Higher Education Student Assistance Authority.</a:t>
            </a:r>
          </a:p>
          <a:p>
            <a:pPr marL="228600" indent="-228600">
              <a:buAutoNum type="arabicPeriod"/>
            </a:pPr>
            <a:r>
              <a:rPr lang="en-US" dirty="0"/>
              <a:t>Please refer to the Program Description for more information. </a:t>
            </a:r>
            <a:endParaRPr lang="en-US" sz="900" dirty="0"/>
          </a:p>
          <a:p>
            <a:endParaRPr lang="en-US" dirty="0"/>
          </a:p>
        </p:txBody>
      </p:sp>
      <p:sp>
        <p:nvSpPr>
          <p:cNvPr id="4" name="Text Placeholder 3">
            <a:extLst>
              <a:ext uri="{FF2B5EF4-FFF2-40B4-BE49-F238E27FC236}">
                <a16:creationId xmlns:a16="http://schemas.microsoft.com/office/drawing/2014/main" id="{3B716D78-6839-EBCC-1C37-A0C1DA4CF505}"/>
              </a:ext>
            </a:extLst>
          </p:cNvPr>
          <p:cNvSpPr>
            <a:spLocks noGrp="1"/>
          </p:cNvSpPr>
          <p:nvPr>
            <p:ph type="body" sz="quarter" idx="32"/>
          </p:nvPr>
        </p:nvSpPr>
        <p:spPr/>
        <p:txBody>
          <a:bodyPr/>
          <a:lstStyle/>
          <a:p>
            <a:r>
              <a:rPr lang="en-US" dirty="0">
                <a:solidFill>
                  <a:srgbClr val="188CAB"/>
                </a:solidFill>
              </a:rPr>
              <a:t>What Makes NJBEST Special for New Jersey Families</a:t>
            </a:r>
          </a:p>
          <a:p>
            <a:endParaRPr lang="en-US" dirty="0"/>
          </a:p>
        </p:txBody>
      </p:sp>
      <p:sp>
        <p:nvSpPr>
          <p:cNvPr id="5" name="TextBox 4">
            <a:extLst>
              <a:ext uri="{FF2B5EF4-FFF2-40B4-BE49-F238E27FC236}">
                <a16:creationId xmlns:a16="http://schemas.microsoft.com/office/drawing/2014/main" id="{9D2B0096-B26E-0B1A-A9D8-875AD277DCC4}"/>
              </a:ext>
            </a:extLst>
          </p:cNvPr>
          <p:cNvSpPr txBox="1"/>
          <p:nvPr/>
        </p:nvSpPr>
        <p:spPr>
          <a:xfrm>
            <a:off x="274321" y="842587"/>
            <a:ext cx="6875510" cy="4370427"/>
          </a:xfrm>
          <a:prstGeom prst="rect">
            <a:avLst/>
          </a:prstGeom>
          <a:noFill/>
        </p:spPr>
        <p:txBody>
          <a:bodyPr wrap="square" rtlCol="0">
            <a:spAutoFit/>
          </a:bodyPr>
          <a:lstStyle/>
          <a:p>
            <a:pPr marL="0" marR="0" lvl="0" indent="0" algn="l" defTabSz="914400" rtl="0" eaLnBrk="1" fontAlgn="base" latinLnBrk="0" hangingPunct="1">
              <a:lnSpc>
                <a:spcPts val="2100"/>
              </a:lnSpc>
              <a:spcBef>
                <a:spcPct val="0"/>
              </a:spcBef>
              <a:spcAft>
                <a:spcPct val="25000"/>
              </a:spcAft>
              <a:buClr>
                <a:srgbClr val="004FA6"/>
              </a:buClr>
              <a:buSzPct val="115000"/>
              <a:buFontTx/>
              <a:buNone/>
              <a:tabLst/>
              <a:defRPr/>
            </a:pPr>
            <a:r>
              <a:rPr kumimoji="0" lang="en-US" sz="1200" b="1" i="0" u="none" strike="noStrike" kern="0" cap="none" spc="0" normalizeH="0" baseline="0" noProof="0" dirty="0">
                <a:ln>
                  <a:noFill/>
                </a:ln>
                <a:solidFill>
                  <a:srgbClr val="188CAB"/>
                </a:solidFill>
                <a:effectLst/>
                <a:uLnTx/>
                <a:uFillTx/>
                <a:latin typeface="Arial" charset="0"/>
                <a:ea typeface="+mn-ea"/>
                <a:cs typeface="+mn-cs"/>
              </a:rPr>
              <a:t>State Tax Deduction</a:t>
            </a:r>
            <a:r>
              <a:rPr kumimoji="0" lang="en-US" sz="1200" b="1" i="0" u="none" strike="noStrike" kern="0" cap="none" spc="0" normalizeH="0" baseline="30000" noProof="0" dirty="0">
                <a:ln>
                  <a:noFill/>
                </a:ln>
                <a:solidFill>
                  <a:srgbClr val="188CAB"/>
                </a:solidFill>
                <a:effectLst/>
                <a:uLnTx/>
                <a:uFillTx/>
                <a:latin typeface="Arial" charset="0"/>
                <a:ea typeface="+mn-ea"/>
                <a:cs typeface="+mn-cs"/>
              </a:rPr>
              <a:t>1</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var(--fonts-p-font-family)"/>
                <a:ea typeface="+mn-ea"/>
                <a:cs typeface="+mn-cs"/>
              </a:rPr>
              <a:t>New Jersey taxpayers, with gross income of $200,000 or less, may qualify for a state income tax deduction for contributions into an NJBEST plan of up to $10,000 per year. The maximum deduction is $10,000.</a:t>
            </a:r>
          </a:p>
          <a:p>
            <a:pPr marL="0" marR="0" lvl="0" indent="0" algn="l" defTabSz="914400" rtl="0" eaLnBrk="1" fontAlgn="base" latinLnBrk="0" hangingPunct="1">
              <a:lnSpc>
                <a:spcPts val="2100"/>
              </a:lnSpc>
              <a:spcBef>
                <a:spcPct val="0"/>
              </a:spcBef>
              <a:spcAft>
                <a:spcPct val="25000"/>
              </a:spcAft>
              <a:buClr>
                <a:srgbClr val="004FA6"/>
              </a:buClr>
              <a:buSzPct val="115000"/>
              <a:buFontTx/>
              <a:buNone/>
              <a:tabLst/>
              <a:defRPr/>
            </a:pPr>
            <a:br>
              <a:rPr kumimoji="0" lang="en-US" sz="1200" b="1" i="0" u="none" strike="noStrike" kern="1200" cap="none" spc="0" normalizeH="0" baseline="0" noProof="0" dirty="0">
                <a:ln>
                  <a:noFill/>
                </a:ln>
                <a:solidFill>
                  <a:srgbClr val="000000"/>
                </a:solidFill>
                <a:effectLst/>
                <a:uLnTx/>
                <a:uFillTx/>
                <a:latin typeface="var(--fonts-h6-font-family)"/>
                <a:ea typeface="+mn-ea"/>
                <a:cs typeface="+mn-cs"/>
              </a:rPr>
            </a:br>
            <a:r>
              <a:rPr kumimoji="0" lang="en-US" sz="1200" b="1" i="0" u="none" strike="noStrike" kern="0" cap="none" spc="0" normalizeH="0" baseline="0" noProof="0" dirty="0">
                <a:ln>
                  <a:noFill/>
                </a:ln>
                <a:solidFill>
                  <a:srgbClr val="188CAB"/>
                </a:solidFill>
                <a:effectLst/>
                <a:uLnTx/>
                <a:uFillTx/>
                <a:latin typeface="Arial" charset="0"/>
                <a:ea typeface="+mn-ea"/>
                <a:cs typeface="+mn-cs"/>
              </a:rPr>
              <a:t>Matching Grant Program</a:t>
            </a:r>
            <a:r>
              <a:rPr kumimoji="0" lang="en-US" sz="1200" b="1" i="0" u="none" strike="noStrike" kern="0" cap="none" spc="0" normalizeH="0" baseline="30000" noProof="0" dirty="0">
                <a:ln>
                  <a:noFill/>
                </a:ln>
                <a:solidFill>
                  <a:srgbClr val="188CAB"/>
                </a:solidFill>
                <a:effectLst/>
                <a:uLnTx/>
                <a:uFillTx/>
                <a:latin typeface="Arial" charset="0"/>
                <a:ea typeface="+mn-ea"/>
                <a:cs typeface="+mn-cs"/>
              </a:rPr>
              <a:t>2</a:t>
            </a:r>
            <a:endParaRPr kumimoji="0" lang="en-US" sz="1200" b="1" i="0" u="none" strike="noStrike" kern="0" cap="none" spc="0" normalizeH="0" baseline="0" noProof="0" dirty="0">
              <a:ln>
                <a:noFill/>
              </a:ln>
              <a:solidFill>
                <a:srgbClr val="188CAB"/>
              </a:solidFill>
              <a:effectLst/>
              <a:uLnTx/>
              <a:uFillTx/>
              <a:latin typeface="Arial"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var(--fonts-p-font-family)"/>
                <a:ea typeface="+mn-ea"/>
                <a:cs typeface="+mn-cs"/>
              </a:rPr>
              <a:t>One-time grant of up to $750 matched dollar-for-dollar of the initial deposit into a new NJBEST account for a new beneficiary. </a:t>
            </a:r>
          </a:p>
          <a:p>
            <a:pPr marL="0" marR="0" lvl="0" indent="0" algn="l" defTabSz="914400" rtl="0" eaLnBrk="1" fontAlgn="base" latinLnBrk="0" hangingPunct="1">
              <a:lnSpc>
                <a:spcPts val="2100"/>
              </a:lnSpc>
              <a:spcBef>
                <a:spcPct val="0"/>
              </a:spcBef>
              <a:spcAft>
                <a:spcPct val="25000"/>
              </a:spcAft>
              <a:buClr>
                <a:srgbClr val="004FA6"/>
              </a:buClr>
              <a:buSzPct val="115000"/>
              <a:buFontTx/>
              <a:buNone/>
              <a:tabLst/>
              <a:defRPr/>
            </a:pPr>
            <a:endParaRPr kumimoji="0" lang="en-US" sz="1200" b="1" i="0" u="none" strike="noStrike" kern="0" cap="none" spc="0" normalizeH="0" baseline="0" noProof="0" dirty="0">
              <a:ln>
                <a:noFill/>
              </a:ln>
              <a:solidFill>
                <a:srgbClr val="188CAB"/>
              </a:solidFill>
              <a:effectLst/>
              <a:uLnTx/>
              <a:uFillTx/>
              <a:latin typeface="Arial" charset="0"/>
              <a:ea typeface="+mn-ea"/>
              <a:cs typeface="+mn-cs"/>
            </a:endParaRPr>
          </a:p>
          <a:p>
            <a:pPr marL="0" marR="0" lvl="0" indent="0" algn="l" defTabSz="914400" rtl="0" eaLnBrk="1" fontAlgn="base" latinLnBrk="0" hangingPunct="1">
              <a:lnSpc>
                <a:spcPts val="2100"/>
              </a:lnSpc>
              <a:spcBef>
                <a:spcPct val="0"/>
              </a:spcBef>
              <a:spcAft>
                <a:spcPct val="25000"/>
              </a:spcAft>
              <a:buClr>
                <a:srgbClr val="004FA6"/>
              </a:buClr>
              <a:buSzPct val="115000"/>
              <a:buFontTx/>
              <a:buNone/>
              <a:tabLst/>
              <a:defRPr/>
            </a:pPr>
            <a:r>
              <a:rPr kumimoji="0" lang="en-US" sz="1200" b="1" i="0" u="none" strike="noStrike" kern="0" cap="none" spc="0" normalizeH="0" baseline="0" noProof="0" dirty="0">
                <a:ln>
                  <a:noFill/>
                </a:ln>
                <a:solidFill>
                  <a:srgbClr val="188CAB"/>
                </a:solidFill>
                <a:effectLst/>
                <a:uLnTx/>
                <a:uFillTx/>
                <a:latin typeface="Arial" charset="0"/>
                <a:ea typeface="+mn-ea"/>
                <a:cs typeface="+mn-cs"/>
              </a:rPr>
              <a:t>Scholarship Opportunity</a:t>
            </a:r>
            <a:r>
              <a:rPr kumimoji="0" lang="en-US" sz="1200" b="1" i="0" u="none" strike="noStrike" kern="0" cap="none" spc="0" normalizeH="0" baseline="30000" noProof="0" dirty="0">
                <a:ln>
                  <a:noFill/>
                </a:ln>
                <a:solidFill>
                  <a:srgbClr val="188CAB"/>
                </a:solidFill>
                <a:effectLst/>
                <a:uLnTx/>
                <a:uFillTx/>
                <a:latin typeface="Arial" charset="0"/>
                <a:ea typeface="+mn-ea"/>
                <a:cs typeface="+mn-cs"/>
              </a:rPr>
              <a:t>3</a:t>
            </a:r>
            <a:endParaRPr kumimoji="0" lang="en-US" sz="1200" b="1" i="0" u="none" strike="noStrike" kern="0" cap="none" spc="0" normalizeH="0" baseline="0" noProof="0" dirty="0">
              <a:ln>
                <a:noFill/>
              </a:ln>
              <a:solidFill>
                <a:srgbClr val="188CAB"/>
              </a:solidFill>
              <a:effectLst/>
              <a:uLnTx/>
              <a:uFillTx/>
              <a:latin typeface="Arial"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var(--fonts-p-font-family)"/>
                <a:ea typeface="+mn-ea"/>
                <a:cs typeface="+mn-cs"/>
              </a:rPr>
              <a:t>Students at New Jersey colleges or universities can receive a tax-free college scholarship worth up to $6,000, depending on how long the plan has been open.</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121"/>
              </a:solidFill>
              <a:effectLst/>
              <a:uLnTx/>
              <a:uFillTx/>
              <a:latin typeface="var(--fonts-p-font-family)"/>
              <a:ea typeface="+mn-ea"/>
              <a:cs typeface="+mn-cs"/>
            </a:endParaRPr>
          </a:p>
          <a:p>
            <a:pPr marL="0" marR="0" lvl="0" indent="0" algn="l" defTabSz="914400" rtl="0" eaLnBrk="1" fontAlgn="base" latinLnBrk="0" hangingPunct="1">
              <a:lnSpc>
                <a:spcPts val="2100"/>
              </a:lnSpc>
              <a:spcBef>
                <a:spcPct val="0"/>
              </a:spcBef>
              <a:spcAft>
                <a:spcPct val="25000"/>
              </a:spcAft>
              <a:buClr>
                <a:srgbClr val="004FA6"/>
              </a:buClr>
              <a:buSzPct val="115000"/>
              <a:buFontTx/>
              <a:buNone/>
              <a:tabLst/>
              <a:defRPr/>
            </a:pPr>
            <a:r>
              <a:rPr kumimoji="0" lang="en-US" sz="1200" b="1" i="0" u="none" strike="noStrike" kern="0" cap="none" spc="0" normalizeH="0" baseline="0" noProof="0" dirty="0">
                <a:ln>
                  <a:noFill/>
                </a:ln>
                <a:solidFill>
                  <a:srgbClr val="188CAB"/>
                </a:solidFill>
                <a:effectLst/>
                <a:uLnTx/>
                <a:uFillTx/>
                <a:latin typeface="Arial" charset="0"/>
                <a:ea typeface="+mn-ea"/>
                <a:cs typeface="+mn-cs"/>
              </a:rPr>
              <a:t>Won’t interfere with New Jersey Financial Aid</a:t>
            </a:r>
            <a:r>
              <a:rPr kumimoji="0" lang="en-US" sz="1200" b="1" i="0" u="none" strike="noStrike" kern="0" cap="none" spc="0" normalizeH="0" baseline="30000" noProof="0" dirty="0">
                <a:ln>
                  <a:noFill/>
                </a:ln>
                <a:solidFill>
                  <a:srgbClr val="188CAB"/>
                </a:solidFill>
                <a:effectLst/>
                <a:uLnTx/>
                <a:uFillTx/>
                <a:latin typeface="Arial" charset="0"/>
                <a:ea typeface="+mn-ea"/>
                <a:cs typeface="+mn-cs"/>
              </a:rPr>
              <a:t>4</a:t>
            </a:r>
            <a:endParaRPr kumimoji="0" lang="en-US" sz="1200" b="1" i="0" u="none" strike="noStrike" kern="0" cap="none" spc="0" normalizeH="0" baseline="0" noProof="0" dirty="0">
              <a:ln>
                <a:noFill/>
              </a:ln>
              <a:solidFill>
                <a:srgbClr val="188CAB"/>
              </a:solidFill>
              <a:effectLst/>
              <a:uLnTx/>
              <a:uFillTx/>
              <a:latin typeface="Arial" charset="0"/>
              <a:ea typeface="+mn-ea"/>
              <a:cs typeface="+mn-cs"/>
            </a:endParaRPr>
          </a:p>
          <a:p>
            <a:pPr marL="0" marR="0" lvl="0" indent="0" algn="l" defTabSz="914400" rtl="0" eaLnBrk="1" fontAlgn="base" latinLnBrk="0" hangingPunct="1">
              <a:lnSpc>
                <a:spcPts val="2100"/>
              </a:lnSpc>
              <a:spcBef>
                <a:spcPct val="0"/>
              </a:spcBef>
              <a:spcAft>
                <a:spcPct val="25000"/>
              </a:spcAft>
              <a:buClr>
                <a:srgbClr val="004FA6"/>
              </a:buClr>
              <a:buSzPct val="115000"/>
              <a:buFontTx/>
              <a:buNone/>
              <a:tabLst/>
              <a:defRPr/>
            </a:pPr>
            <a:r>
              <a:rPr kumimoji="0" lang="en-US" sz="1200" b="0" i="0" u="none" strike="noStrike" kern="1200" cap="none" spc="0" normalizeH="0" baseline="0" noProof="0" dirty="0">
                <a:ln>
                  <a:noFill/>
                </a:ln>
                <a:solidFill>
                  <a:srgbClr val="212121"/>
                </a:solidFill>
                <a:effectLst/>
                <a:uLnTx/>
                <a:uFillTx/>
                <a:latin typeface="Trade Gothic LT W05 Roman"/>
                <a:ea typeface="+mn-ea"/>
                <a:cs typeface="+mn-cs"/>
              </a:rPr>
              <a:t>Plan assets of up to $25,000 won’t be included in determining a beneficiary’s eligibility to receive financial aid awarded by the state of New Jersey.</a:t>
            </a:r>
            <a:endParaRPr kumimoji="0" lang="en-US" sz="1200" b="1" i="0" u="none" strike="noStrike" kern="0" cap="none" spc="0" normalizeH="0" baseline="0" noProof="0" dirty="0">
              <a:ln>
                <a:noFill/>
              </a:ln>
              <a:solidFill>
                <a:srgbClr val="188CAB"/>
              </a:solidFill>
              <a:effectLst/>
              <a:uLnTx/>
              <a:uFillTx/>
              <a:latin typeface="Arial"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121"/>
              </a:solidFill>
              <a:effectLst/>
              <a:uLnTx/>
              <a:uFillTx/>
              <a:latin typeface="var(--fonts-p-font-family)"/>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A57E63E8-E21A-8BE4-8428-AA78D60F6BC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l="11949" t="4795" r="20567"/>
          <a:stretch/>
        </p:blipFill>
        <p:spPr>
          <a:xfrm>
            <a:off x="7567731" y="1916155"/>
            <a:ext cx="936703" cy="1756400"/>
          </a:xfrm>
          <a:prstGeom prst="rect">
            <a:avLst/>
          </a:prstGeom>
        </p:spPr>
      </p:pic>
    </p:spTree>
    <p:extLst>
      <p:ext uri="{BB962C8B-B14F-4D97-AF65-F5344CB8AC3E}">
        <p14:creationId xmlns:p14="http://schemas.microsoft.com/office/powerpoint/2010/main" val="3862429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iMac_Profile_50p.jpg">
            <a:extLst>
              <a:ext uri="{FF2B5EF4-FFF2-40B4-BE49-F238E27FC236}">
                <a16:creationId xmlns:a16="http://schemas.microsoft.com/office/drawing/2014/main" id="{D798D0D9-AFE5-43C5-931A-50D9A0682468}"/>
              </a:ext>
            </a:extLst>
          </p:cNvPr>
          <p:cNvPicPr>
            <a:picLocks noChangeAspect="1"/>
          </p:cNvPicPr>
          <p:nvPr/>
        </p:nvPicPr>
        <p:blipFill rotWithShape="1">
          <a:blip r:embed="rId3">
            <a:extLst>
              <a:ext uri="{28A0092B-C50C-407E-A947-70E740481C1C}">
                <a14:useLocalDpi xmlns:a14="http://schemas.microsoft.com/office/drawing/2010/main" val="0"/>
              </a:ext>
            </a:extLst>
          </a:blip>
          <a:srcRect l="19566" t="13212" r="19632" b="10226"/>
          <a:stretch/>
        </p:blipFill>
        <p:spPr>
          <a:xfrm>
            <a:off x="6094678" y="1783223"/>
            <a:ext cx="2775001" cy="2329549"/>
          </a:xfrm>
          <a:prstGeom prst="rect">
            <a:avLst/>
          </a:prstGeom>
        </p:spPr>
      </p:pic>
      <p:sp>
        <p:nvSpPr>
          <p:cNvPr id="2" name="Slide Number Placeholder 1">
            <a:extLst>
              <a:ext uri="{FF2B5EF4-FFF2-40B4-BE49-F238E27FC236}">
                <a16:creationId xmlns:a16="http://schemas.microsoft.com/office/drawing/2014/main" id="{1833485B-0916-478B-B14C-755D63C2035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7F9F164A-47AF-4514-B7FC-BA663E4693E4}"/>
              </a:ext>
            </a:extLst>
          </p:cNvPr>
          <p:cNvSpPr>
            <a:spLocks noGrp="1"/>
          </p:cNvSpPr>
          <p:nvPr>
            <p:ph type="body" sz="quarter" idx="26"/>
          </p:nvPr>
        </p:nvSpPr>
        <p:spPr>
          <a:xfrm>
            <a:off x="273806" y="5372350"/>
            <a:ext cx="8503920" cy="1246495"/>
          </a:xfrm>
        </p:spPr>
        <p:txBody>
          <a:bodyPr/>
          <a:lstStyle/>
          <a:p>
            <a:r>
              <a:rPr lang="en-US" sz="1800" i="1" dirty="0"/>
              <a:t>Investors should read the </a:t>
            </a:r>
            <a:r>
              <a:rPr lang="en-US" sz="1800" dirty="0"/>
              <a:t>Program Description </a:t>
            </a:r>
            <a:r>
              <a:rPr lang="en-US" sz="1800" i="1" dirty="0"/>
              <a:t>carefully before investing and consider whether their, or their beneficiary’s,</a:t>
            </a:r>
            <a:r>
              <a:rPr lang="pl-PL" sz="1800" i="1" dirty="0"/>
              <a:t> </a:t>
            </a:r>
            <a:r>
              <a:rPr lang="en-US" sz="1800" i="1" dirty="0"/>
              <a:t>home state offers any state tax or other state benefits such as financial aid, scholarship funds, and protection from creditors that are only available for investments in its qualified tuition program.</a:t>
            </a:r>
          </a:p>
          <a:p>
            <a:endParaRPr lang="en-US" b="1" dirty="0"/>
          </a:p>
        </p:txBody>
      </p:sp>
      <p:sp>
        <p:nvSpPr>
          <p:cNvPr id="5" name="Text Placeholder 2">
            <a:extLst>
              <a:ext uri="{FF2B5EF4-FFF2-40B4-BE49-F238E27FC236}">
                <a16:creationId xmlns:a16="http://schemas.microsoft.com/office/drawing/2014/main" id="{E20A33D7-F304-4ABF-A683-7BDFAEB3AF37}"/>
              </a:ext>
            </a:extLst>
          </p:cNvPr>
          <p:cNvSpPr>
            <a:spLocks noGrp="1"/>
          </p:cNvSpPr>
          <p:nvPr>
            <p:ph type="body" sz="quarter" idx="32"/>
          </p:nvPr>
        </p:nvSpPr>
        <p:spPr>
          <a:xfrm>
            <a:off x="274638" y="430213"/>
            <a:ext cx="6400800" cy="639762"/>
          </a:xfrm>
        </p:spPr>
        <p:txBody>
          <a:bodyPr/>
          <a:lstStyle/>
          <a:p>
            <a:r>
              <a:rPr lang="en-US">
                <a:solidFill>
                  <a:srgbClr val="188CAB"/>
                </a:solidFill>
              </a:rPr>
              <a:t>Make Saving for College Easier with </a:t>
            </a:r>
            <a:r>
              <a:rPr lang="en-US" err="1">
                <a:solidFill>
                  <a:srgbClr val="188CAB"/>
                </a:solidFill>
              </a:rPr>
              <a:t>Spryng</a:t>
            </a:r>
            <a:r>
              <a:rPr lang="en-US" sz="2000" b="0" baseline="40000" err="1">
                <a:solidFill>
                  <a:srgbClr val="188CAB"/>
                </a:solidFill>
              </a:rPr>
              <a:t>TM</a:t>
            </a:r>
            <a:endParaRPr lang="en-US" sz="2000" b="0" baseline="40000">
              <a:solidFill>
                <a:srgbClr val="188CAB"/>
              </a:solidFill>
            </a:endParaRPr>
          </a:p>
          <a:p>
            <a:r>
              <a:rPr lang="en-US" sz="1600" b="0" kern="0">
                <a:solidFill>
                  <a:srgbClr val="767676"/>
                </a:solidFill>
                <a:latin typeface="Arial" charset="0"/>
              </a:rPr>
              <a:t>Designed exclusively for NJBEST account owners</a:t>
            </a:r>
            <a:endParaRPr lang="en-US" sz="1600" b="0">
              <a:solidFill>
                <a:srgbClr val="767676"/>
              </a:solidFill>
            </a:endParaRPr>
          </a:p>
          <a:p>
            <a:endParaRPr lang="en-US"/>
          </a:p>
        </p:txBody>
      </p:sp>
      <p:sp>
        <p:nvSpPr>
          <p:cNvPr id="6" name="Rectangle 5">
            <a:extLst>
              <a:ext uri="{FF2B5EF4-FFF2-40B4-BE49-F238E27FC236}">
                <a16:creationId xmlns:a16="http://schemas.microsoft.com/office/drawing/2014/main" id="{AA63C2D2-742C-43CD-8949-D73E4A52DC12}"/>
              </a:ext>
            </a:extLst>
          </p:cNvPr>
          <p:cNvSpPr/>
          <p:nvPr/>
        </p:nvSpPr>
        <p:spPr>
          <a:xfrm>
            <a:off x="165804" y="1336973"/>
            <a:ext cx="5974080" cy="19851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ea typeface="+mn-ea"/>
                <a:cs typeface="+mn-cs"/>
              </a:rPr>
              <a:t>Spryng is a personal crowdfunding tool that allows account owners to easily create an online profile for </a:t>
            </a:r>
            <a:br>
              <a:rPr kumimoji="0" lang="en-US" sz="1800" b="0" i="0" u="none" strike="noStrike" kern="0" cap="none" spc="0" normalizeH="0" baseline="0" noProof="0" dirty="0">
                <a:ln>
                  <a:noFill/>
                </a:ln>
                <a:solidFill>
                  <a:srgbClr val="000000"/>
                </a:solidFill>
                <a:effectLst/>
                <a:uLnTx/>
                <a:uFillTx/>
                <a:latin typeface="Arial" charset="0"/>
                <a:ea typeface="+mn-ea"/>
                <a:cs typeface="+mn-cs"/>
              </a:rPr>
            </a:br>
            <a:r>
              <a:rPr kumimoji="0" lang="en-US" sz="1800" b="0" i="0" u="none" strike="noStrike" kern="0" cap="none" spc="0" normalizeH="0" baseline="0" noProof="0" dirty="0">
                <a:ln>
                  <a:noFill/>
                </a:ln>
                <a:solidFill>
                  <a:srgbClr val="000000"/>
                </a:solidFill>
                <a:effectLst/>
                <a:uLnTx/>
                <a:uFillTx/>
                <a:latin typeface="Arial" charset="0"/>
                <a:ea typeface="+mn-ea"/>
                <a:cs typeface="+mn-cs"/>
              </a:rPr>
              <a:t>their child, share the profile with friends and family, </a:t>
            </a:r>
            <a:br>
              <a:rPr kumimoji="0" lang="en-US" sz="1800" b="0" i="0" u="none" strike="noStrike" kern="0" cap="none" spc="0" normalizeH="0" baseline="0" noProof="0" dirty="0">
                <a:ln>
                  <a:noFill/>
                </a:ln>
                <a:solidFill>
                  <a:srgbClr val="000000"/>
                </a:solidFill>
                <a:effectLst/>
                <a:uLnTx/>
                <a:uFillTx/>
                <a:latin typeface="Arial" charset="0"/>
                <a:ea typeface="+mn-ea"/>
                <a:cs typeface="+mn-cs"/>
              </a:rPr>
            </a:br>
            <a:r>
              <a:rPr kumimoji="0" lang="en-US" sz="1800" b="0" i="0" u="none" strike="noStrike" kern="0" cap="none" spc="0" normalizeH="0" baseline="0" noProof="0" dirty="0">
                <a:ln>
                  <a:noFill/>
                </a:ln>
                <a:solidFill>
                  <a:srgbClr val="000000"/>
                </a:solidFill>
                <a:effectLst/>
                <a:uLnTx/>
                <a:uFillTx/>
                <a:latin typeface="Arial" charset="0"/>
                <a:ea typeface="+mn-ea"/>
                <a:cs typeface="+mn-cs"/>
              </a:rPr>
              <a:t>and encourage contributions directly into the child’s </a:t>
            </a:r>
            <a:br>
              <a:rPr kumimoji="0" lang="en-US" sz="1800" b="0" i="0" u="none" strike="noStrike" kern="0" cap="none" spc="0" normalizeH="0" baseline="0" noProof="0" dirty="0">
                <a:ln>
                  <a:noFill/>
                </a:ln>
                <a:solidFill>
                  <a:srgbClr val="000000"/>
                </a:solidFill>
                <a:effectLst/>
                <a:uLnTx/>
                <a:uFillTx/>
                <a:latin typeface="Arial" charset="0"/>
                <a:ea typeface="+mn-ea"/>
                <a:cs typeface="+mn-cs"/>
              </a:rPr>
            </a:br>
            <a:r>
              <a:rPr kumimoji="0" lang="en-US" sz="1800" b="0" i="0" u="none" strike="noStrike" kern="0" cap="none" spc="0" normalizeH="0" baseline="0" noProof="0" dirty="0">
                <a:ln>
                  <a:noFill/>
                </a:ln>
                <a:solidFill>
                  <a:srgbClr val="000000"/>
                </a:solidFill>
                <a:effectLst/>
                <a:uLnTx/>
                <a:uFillTx/>
                <a:latin typeface="Arial" charset="0"/>
                <a:ea typeface="+mn-ea"/>
                <a:cs typeface="+mn-cs"/>
              </a:rPr>
              <a:t>529 account.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188CAB"/>
                </a:solidFill>
                <a:effectLst/>
                <a:uLnTx/>
                <a:uFillTx/>
                <a:latin typeface="Arial" charset="0"/>
                <a:ea typeface="+mn-ea"/>
                <a:cs typeface="+mn-cs"/>
              </a:rPr>
              <a:t>Saving with Spryng – Easy as 1, 2, 3</a:t>
            </a:r>
          </a:p>
        </p:txBody>
      </p:sp>
      <p:sp>
        <p:nvSpPr>
          <p:cNvPr id="7" name="Oval 6">
            <a:extLst>
              <a:ext uri="{FF2B5EF4-FFF2-40B4-BE49-F238E27FC236}">
                <a16:creationId xmlns:a16="http://schemas.microsoft.com/office/drawing/2014/main" id="{A80F2F5A-B0BB-4400-B43A-0F01B765F177}"/>
              </a:ext>
            </a:extLst>
          </p:cNvPr>
          <p:cNvSpPr/>
          <p:nvPr/>
        </p:nvSpPr>
        <p:spPr>
          <a:xfrm>
            <a:off x="562301" y="3486335"/>
            <a:ext cx="805642" cy="8056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Oval 7">
            <a:extLst>
              <a:ext uri="{FF2B5EF4-FFF2-40B4-BE49-F238E27FC236}">
                <a16:creationId xmlns:a16="http://schemas.microsoft.com/office/drawing/2014/main" id="{38095C4B-3032-4616-905A-808B926F20F8}"/>
              </a:ext>
            </a:extLst>
          </p:cNvPr>
          <p:cNvSpPr/>
          <p:nvPr/>
        </p:nvSpPr>
        <p:spPr>
          <a:xfrm>
            <a:off x="562301" y="3486335"/>
            <a:ext cx="805642" cy="8056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9" name="Picture 8">
            <a:extLst>
              <a:ext uri="{FF2B5EF4-FFF2-40B4-BE49-F238E27FC236}">
                <a16:creationId xmlns:a16="http://schemas.microsoft.com/office/drawing/2014/main" id="{8E0E24A8-01D5-4EAA-B1AC-BED3D04C85D0}"/>
              </a:ext>
            </a:extLst>
          </p:cNvPr>
          <p:cNvPicPr>
            <a:picLocks noChangeAspect="1"/>
          </p:cNvPicPr>
          <p:nvPr/>
        </p:nvPicPr>
        <p:blipFill rotWithShape="1">
          <a:blip r:embed="rId4">
            <a:clrChange>
              <a:clrFrom>
                <a:srgbClr val="ABDAF2"/>
              </a:clrFrom>
              <a:clrTo>
                <a:srgbClr val="ABDAF2">
                  <a:alpha val="0"/>
                </a:srgbClr>
              </a:clrTo>
            </a:clrChange>
            <a:duotone>
              <a:prstClr val="black"/>
              <a:schemeClr val="accent4">
                <a:tint val="45000"/>
                <a:satMod val="400000"/>
              </a:schemeClr>
            </a:duotone>
          </a:blip>
          <a:srcRect l="20171" t="20171" r="20171" b="20171"/>
          <a:stretch/>
        </p:blipFill>
        <p:spPr>
          <a:xfrm>
            <a:off x="735265" y="3659300"/>
            <a:ext cx="459714" cy="459712"/>
          </a:xfrm>
          <a:prstGeom prst="rect">
            <a:avLst/>
          </a:prstGeom>
        </p:spPr>
      </p:pic>
      <p:sp>
        <p:nvSpPr>
          <p:cNvPr id="10" name="Rectangle 1075">
            <a:extLst>
              <a:ext uri="{FF2B5EF4-FFF2-40B4-BE49-F238E27FC236}">
                <a16:creationId xmlns:a16="http://schemas.microsoft.com/office/drawing/2014/main" id="{FB9E282F-930D-4528-ABFB-3A8319368DB7}"/>
              </a:ext>
            </a:extLst>
          </p:cNvPr>
          <p:cNvSpPr txBox="1">
            <a:spLocks noChangeArrowheads="1"/>
          </p:cNvSpPr>
          <p:nvPr/>
        </p:nvSpPr>
        <p:spPr>
          <a:xfrm>
            <a:off x="335433" y="4555441"/>
            <a:ext cx="1259378"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0"/>
              </a:spcBef>
              <a:spcAft>
                <a:spcPts val="200"/>
              </a:spcAft>
              <a:buClrTx/>
              <a:buSzTx/>
              <a:buFont typeface="Arial" pitchFamily="34" charset="0"/>
              <a:buNone/>
              <a:tabLst/>
              <a:defRPr sz="1800" b="1">
                <a:solidFill>
                  <a:srgbClr val="000000"/>
                </a:solidFill>
                <a:latin typeface="+mn-lt"/>
                <a:ea typeface="+mn-ea"/>
                <a:cs typeface="+mn-cs"/>
              </a:defRPr>
            </a:lvl1pPr>
            <a:lvl2pPr marL="225425" marR="0" indent="-225425" algn="l" defTabSz="914400" rtl="0" eaLnBrk="1" fontAlgn="auto" latinLnBrk="0" hangingPunct="1">
              <a:lnSpc>
                <a:spcPct val="100000"/>
              </a:lnSpc>
              <a:spcBef>
                <a:spcPts val="0"/>
              </a:spcBef>
              <a:spcAft>
                <a:spcPts val="200"/>
              </a:spcAft>
              <a:buClr>
                <a:schemeClr val="accent1"/>
              </a:buClr>
              <a:buSzPct val="115000"/>
              <a:buFont typeface="Arial" pitchFamily="34" charset="0"/>
              <a:buChar char="•"/>
              <a:tabLst/>
              <a:defRPr sz="1800">
                <a:solidFill>
                  <a:srgbClr val="000000"/>
                </a:solidFill>
                <a:latin typeface="+mn-lt"/>
              </a:defRPr>
            </a:lvl2pPr>
            <a:lvl3pPr marL="463550" marR="0" indent="-238125" algn="l" defTabSz="914400" rtl="0" eaLnBrk="1" fontAlgn="auto" latinLnBrk="0" hangingPunct="1">
              <a:lnSpc>
                <a:spcPct val="100000"/>
              </a:lnSpc>
              <a:spcBef>
                <a:spcPts val="0"/>
              </a:spcBef>
              <a:spcAft>
                <a:spcPts val="200"/>
              </a:spcAft>
              <a:buClrTx/>
              <a:buSzTx/>
              <a:buFont typeface="Arial" pitchFamily="34" charset="0"/>
              <a:buChar char="–"/>
              <a:tabLst/>
              <a:defRPr sz="1800">
                <a:solidFill>
                  <a:srgbClr val="000000"/>
                </a:solidFill>
                <a:latin typeface="+mn-lt"/>
              </a:defRPr>
            </a:lvl3pPr>
            <a:lvl4pPr marL="688975" marR="0" indent="-225425" algn="l" defTabSz="914400" rtl="0" eaLnBrk="1" fontAlgn="base" latinLnBrk="0" hangingPunct="1">
              <a:lnSpc>
                <a:spcPct val="100000"/>
              </a:lnSpc>
              <a:spcBef>
                <a:spcPts val="0"/>
              </a:spcBef>
              <a:spcAft>
                <a:spcPts val="200"/>
              </a:spcAft>
              <a:buClr>
                <a:schemeClr val="accent1"/>
              </a:buClr>
              <a:buSzPct val="115000"/>
              <a:buFont typeface="Arial" pitchFamily="34" charset="0"/>
              <a:buChar char="•"/>
              <a:tabLst/>
              <a:defRPr sz="1800">
                <a:solidFill>
                  <a:schemeClr val="tx1"/>
                </a:solidFill>
                <a:latin typeface="+mn-lt"/>
              </a:defRPr>
            </a:lvl4pPr>
            <a:lvl5pPr marL="914400" indent="-225425" algn="l" rtl="0" eaLnBrk="1" fontAlgn="base" hangingPunct="1">
              <a:lnSpc>
                <a:spcPct val="100000"/>
              </a:lnSpc>
              <a:spcBef>
                <a:spcPts val="0"/>
              </a:spcBef>
              <a:spcAft>
                <a:spcPts val="200"/>
              </a:spcAft>
              <a:buFont typeface="Arial" pitchFamily="34" charset="0"/>
              <a:buChar char="–"/>
              <a:defRPr sz="18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marR="0" lvl="0" indent="0" algn="l" defTabSz="914400" rtl="0" eaLnBrk="1" fontAlgn="auto" latinLnBrk="0" hangingPunct="1">
              <a:lnSpc>
                <a:spcPct val="100000"/>
              </a:lnSpc>
              <a:spcBef>
                <a:spcPts val="0"/>
              </a:spcBef>
              <a:spcAft>
                <a:spcPts val="200"/>
              </a:spcAft>
              <a:buClrTx/>
              <a:buSzTx/>
              <a:buFont typeface="Arial" pitchFamily="34" charset="0"/>
              <a:buNone/>
              <a:tabLst/>
              <a:defRPr/>
            </a:pPr>
            <a:r>
              <a:rPr kumimoji="0" lang="en-US" sz="1200" b="1" i="0" u="none" strike="noStrike" kern="0" cap="none" spc="0" normalizeH="0" baseline="0" noProof="0">
                <a:ln>
                  <a:noFill/>
                </a:ln>
                <a:solidFill>
                  <a:srgbClr val="000000"/>
                </a:solidFill>
                <a:effectLst/>
                <a:uLnTx/>
                <a:uFillTx/>
                <a:latin typeface="Arial" charset="0"/>
                <a:ea typeface="+mn-ea"/>
                <a:cs typeface="+mn-cs"/>
              </a:rPr>
              <a:t>Create</a:t>
            </a:r>
            <a:r>
              <a:rPr kumimoji="0" lang="en-US" sz="1200" b="0" i="0" u="none" strike="noStrike" kern="0" cap="none" spc="0" normalizeH="0" baseline="0" noProof="0">
                <a:ln>
                  <a:noFill/>
                </a:ln>
                <a:solidFill>
                  <a:srgbClr val="000000"/>
                </a:solidFill>
                <a:effectLst/>
                <a:uLnTx/>
                <a:uFillTx/>
                <a:latin typeface="Arial" charset="0"/>
                <a:ea typeface="+mn-ea"/>
                <a:cs typeface="+mn-cs"/>
              </a:rPr>
              <a:t> a personal story about the </a:t>
            </a:r>
            <a:br>
              <a:rPr kumimoji="0" lang="en-US" sz="1200" b="0" i="0" u="none" strike="noStrike" kern="0" cap="none" spc="0" normalizeH="0" baseline="0" noProof="0">
                <a:ln>
                  <a:noFill/>
                </a:ln>
                <a:solidFill>
                  <a:srgbClr val="000000"/>
                </a:solidFill>
                <a:effectLst/>
                <a:uLnTx/>
                <a:uFillTx/>
                <a:latin typeface="Arial" charset="0"/>
                <a:ea typeface="+mn-ea"/>
                <a:cs typeface="+mn-cs"/>
              </a:rPr>
            </a:br>
            <a:r>
              <a:rPr kumimoji="0" lang="en-US" sz="1200" b="0" i="0" u="none" strike="noStrike" kern="0" cap="none" spc="0" normalizeH="0" baseline="0" noProof="0">
                <a:ln>
                  <a:noFill/>
                </a:ln>
                <a:solidFill>
                  <a:srgbClr val="000000"/>
                </a:solidFill>
                <a:effectLst/>
                <a:uLnTx/>
                <a:uFillTx/>
                <a:latin typeface="Arial" charset="0"/>
                <a:ea typeface="+mn-ea"/>
                <a:cs typeface="+mn-cs"/>
              </a:rPr>
              <a:t>529 beneficiary.</a:t>
            </a:r>
            <a:endParaRPr kumimoji="0" lang="en-US" sz="1400" b="0" i="0" u="none" strike="noStrike" kern="0" cap="none" spc="0" normalizeH="0" baseline="0" noProof="0">
              <a:ln>
                <a:noFill/>
              </a:ln>
              <a:solidFill>
                <a:srgbClr val="005598"/>
              </a:solidFill>
              <a:effectLst/>
              <a:uLnTx/>
              <a:uFillTx/>
              <a:latin typeface="Arial" charset="0"/>
              <a:ea typeface="+mn-ea"/>
              <a:cs typeface="+mn-cs"/>
            </a:endParaRPr>
          </a:p>
        </p:txBody>
      </p:sp>
      <p:cxnSp>
        <p:nvCxnSpPr>
          <p:cNvPr id="12" name="Straight Connector 11">
            <a:extLst>
              <a:ext uri="{FF2B5EF4-FFF2-40B4-BE49-F238E27FC236}">
                <a16:creationId xmlns:a16="http://schemas.microsoft.com/office/drawing/2014/main" id="{B0E04724-CC90-49D6-8DAF-2E219CE2042F}"/>
              </a:ext>
            </a:extLst>
          </p:cNvPr>
          <p:cNvCxnSpPr/>
          <p:nvPr/>
        </p:nvCxnSpPr>
        <p:spPr>
          <a:xfrm>
            <a:off x="1919114" y="3503871"/>
            <a:ext cx="0" cy="16055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6DD256C-26E7-41C0-A5F5-1FA8C07A5F26}"/>
              </a:ext>
            </a:extLst>
          </p:cNvPr>
          <p:cNvSpPr/>
          <p:nvPr/>
        </p:nvSpPr>
        <p:spPr>
          <a:xfrm>
            <a:off x="2484234" y="3486335"/>
            <a:ext cx="805642" cy="8056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97868FD9-CD8F-4D5B-887C-3B808450E94B}"/>
              </a:ext>
            </a:extLst>
          </p:cNvPr>
          <p:cNvPicPr>
            <a:picLocks noChangeAspect="1"/>
          </p:cNvPicPr>
          <p:nvPr/>
        </p:nvPicPr>
        <p:blipFill rotWithShape="1">
          <a:blip r:embed="rId5">
            <a:clrChange>
              <a:clrFrom>
                <a:srgbClr val="ABDAF2"/>
              </a:clrFrom>
              <a:clrTo>
                <a:srgbClr val="ABDAF2">
                  <a:alpha val="0"/>
                </a:srgbClr>
              </a:clrTo>
            </a:clrChange>
            <a:duotone>
              <a:prstClr val="black"/>
              <a:schemeClr val="accent4">
                <a:tint val="45000"/>
                <a:satMod val="400000"/>
              </a:schemeClr>
            </a:duotone>
          </a:blip>
          <a:srcRect l="16655" t="16655" r="16655" b="16655"/>
          <a:stretch/>
        </p:blipFill>
        <p:spPr>
          <a:xfrm>
            <a:off x="2630109" y="3632211"/>
            <a:ext cx="513892" cy="513890"/>
          </a:xfrm>
          <a:prstGeom prst="rect">
            <a:avLst/>
          </a:prstGeom>
        </p:spPr>
      </p:pic>
      <p:sp>
        <p:nvSpPr>
          <p:cNvPr id="15" name="Rectangle 1075">
            <a:extLst>
              <a:ext uri="{FF2B5EF4-FFF2-40B4-BE49-F238E27FC236}">
                <a16:creationId xmlns:a16="http://schemas.microsoft.com/office/drawing/2014/main" id="{CE7B1A32-1349-43F9-BEDF-7DDF74ACF835}"/>
              </a:ext>
            </a:extLst>
          </p:cNvPr>
          <p:cNvSpPr txBox="1">
            <a:spLocks noChangeArrowheads="1"/>
          </p:cNvSpPr>
          <p:nvPr/>
        </p:nvSpPr>
        <p:spPr>
          <a:xfrm>
            <a:off x="2243417" y="4555441"/>
            <a:ext cx="1287276" cy="39498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0"/>
              </a:spcBef>
              <a:spcAft>
                <a:spcPts val="200"/>
              </a:spcAft>
              <a:buClrTx/>
              <a:buSzTx/>
              <a:buFont typeface="Arial" pitchFamily="34" charset="0"/>
              <a:buNone/>
              <a:tabLst/>
              <a:defRPr sz="1800" b="1">
                <a:solidFill>
                  <a:srgbClr val="000000"/>
                </a:solidFill>
                <a:latin typeface="+mn-lt"/>
                <a:ea typeface="+mn-ea"/>
                <a:cs typeface="+mn-cs"/>
              </a:defRPr>
            </a:lvl1pPr>
            <a:lvl2pPr marL="225425" marR="0" indent="-225425" algn="l" defTabSz="914400" rtl="0" eaLnBrk="1" fontAlgn="auto" latinLnBrk="0" hangingPunct="1">
              <a:lnSpc>
                <a:spcPct val="100000"/>
              </a:lnSpc>
              <a:spcBef>
                <a:spcPts val="0"/>
              </a:spcBef>
              <a:spcAft>
                <a:spcPts val="200"/>
              </a:spcAft>
              <a:buClr>
                <a:schemeClr val="accent1"/>
              </a:buClr>
              <a:buSzPct val="115000"/>
              <a:buFont typeface="Arial" pitchFamily="34" charset="0"/>
              <a:buChar char="•"/>
              <a:tabLst/>
              <a:defRPr sz="1800">
                <a:solidFill>
                  <a:srgbClr val="000000"/>
                </a:solidFill>
                <a:latin typeface="+mn-lt"/>
              </a:defRPr>
            </a:lvl2pPr>
            <a:lvl3pPr marL="463550" marR="0" indent="-238125" algn="l" defTabSz="914400" rtl="0" eaLnBrk="1" fontAlgn="auto" latinLnBrk="0" hangingPunct="1">
              <a:lnSpc>
                <a:spcPct val="100000"/>
              </a:lnSpc>
              <a:spcBef>
                <a:spcPts val="0"/>
              </a:spcBef>
              <a:spcAft>
                <a:spcPts val="200"/>
              </a:spcAft>
              <a:buClrTx/>
              <a:buSzTx/>
              <a:buFont typeface="Arial" pitchFamily="34" charset="0"/>
              <a:buChar char="–"/>
              <a:tabLst/>
              <a:defRPr sz="1800">
                <a:solidFill>
                  <a:srgbClr val="000000"/>
                </a:solidFill>
                <a:latin typeface="+mn-lt"/>
              </a:defRPr>
            </a:lvl3pPr>
            <a:lvl4pPr marL="688975" marR="0" indent="-225425" algn="l" defTabSz="914400" rtl="0" eaLnBrk="1" fontAlgn="base" latinLnBrk="0" hangingPunct="1">
              <a:lnSpc>
                <a:spcPct val="100000"/>
              </a:lnSpc>
              <a:spcBef>
                <a:spcPts val="0"/>
              </a:spcBef>
              <a:spcAft>
                <a:spcPts val="200"/>
              </a:spcAft>
              <a:buClr>
                <a:schemeClr val="accent1"/>
              </a:buClr>
              <a:buSzPct val="115000"/>
              <a:buFont typeface="Arial" pitchFamily="34" charset="0"/>
              <a:buChar char="•"/>
              <a:tabLst/>
              <a:defRPr sz="1800">
                <a:solidFill>
                  <a:schemeClr val="tx1"/>
                </a:solidFill>
                <a:latin typeface="+mn-lt"/>
              </a:defRPr>
            </a:lvl4pPr>
            <a:lvl5pPr marL="914400" indent="-225425" algn="l" rtl="0" eaLnBrk="1" fontAlgn="base" hangingPunct="1">
              <a:lnSpc>
                <a:spcPct val="100000"/>
              </a:lnSpc>
              <a:spcBef>
                <a:spcPts val="0"/>
              </a:spcBef>
              <a:spcAft>
                <a:spcPts val="200"/>
              </a:spcAft>
              <a:buFont typeface="Arial" pitchFamily="34" charset="0"/>
              <a:buChar char="–"/>
              <a:defRPr sz="18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marR="0" lvl="0" indent="0" algn="l" defTabSz="914400" rtl="0" eaLnBrk="1" fontAlgn="auto" latinLnBrk="0" hangingPunct="1">
              <a:lnSpc>
                <a:spcPct val="100000"/>
              </a:lnSpc>
              <a:spcBef>
                <a:spcPts val="0"/>
              </a:spcBef>
              <a:spcAft>
                <a:spcPts val="200"/>
              </a:spcAft>
              <a:buClrTx/>
              <a:buSzTx/>
              <a:buFont typeface="Arial" pitchFamily="34" charset="0"/>
              <a:buNone/>
              <a:tabLst/>
              <a:defRPr/>
            </a:pPr>
            <a:r>
              <a:rPr kumimoji="0" lang="en-US" sz="1200" b="1" i="0" u="none" strike="noStrike" kern="0" cap="none" spc="0" normalizeH="0" baseline="0" noProof="0">
                <a:ln>
                  <a:noFill/>
                </a:ln>
                <a:solidFill>
                  <a:srgbClr val="000000"/>
                </a:solidFill>
                <a:effectLst/>
                <a:uLnTx/>
                <a:uFillTx/>
                <a:latin typeface="Arial" charset="0"/>
                <a:ea typeface="+mn-ea"/>
                <a:cs typeface="+mn-cs"/>
              </a:rPr>
              <a:t>Publish</a:t>
            </a:r>
            <a:r>
              <a:rPr kumimoji="0" lang="en-US" sz="1200" b="0" i="0" u="none" strike="noStrike" kern="0" cap="none" spc="0" normalizeH="0" baseline="0" noProof="0">
                <a:ln>
                  <a:noFill/>
                </a:ln>
                <a:solidFill>
                  <a:srgbClr val="000000"/>
                </a:solidFill>
                <a:effectLst/>
                <a:uLnTx/>
                <a:uFillTx/>
                <a:latin typeface="Arial" charset="0"/>
                <a:ea typeface="+mn-ea"/>
                <a:cs typeface="+mn-cs"/>
              </a:rPr>
              <a:t> once your</a:t>
            </a:r>
          </a:p>
          <a:p>
            <a:pPr marL="0" marR="0" lvl="0" indent="0" algn="l" defTabSz="914400" rtl="0" eaLnBrk="1" fontAlgn="auto" latinLnBrk="0" hangingPunct="1">
              <a:lnSpc>
                <a:spcPct val="100000"/>
              </a:lnSpc>
              <a:spcBef>
                <a:spcPts val="0"/>
              </a:spcBef>
              <a:spcAft>
                <a:spcPts val="200"/>
              </a:spcAft>
              <a:buClrTx/>
              <a:buSzTx/>
              <a:buFont typeface="Arial" pitchFamily="34" charset="0"/>
              <a:buNone/>
              <a:tabLst/>
              <a:defRPr/>
            </a:pPr>
            <a:r>
              <a:rPr kumimoji="0" lang="en-US" sz="1200" b="0" i="0" u="none" strike="noStrike" kern="0" cap="none" spc="0" normalizeH="0" baseline="0" noProof="0">
                <a:ln>
                  <a:noFill/>
                </a:ln>
                <a:solidFill>
                  <a:srgbClr val="000000"/>
                </a:solidFill>
                <a:effectLst/>
                <a:uLnTx/>
                <a:uFillTx/>
                <a:latin typeface="Arial" charset="0"/>
                <a:ea typeface="+mn-ea"/>
                <a:cs typeface="+mn-cs"/>
              </a:rPr>
              <a:t>profile is complete!</a:t>
            </a:r>
            <a:endParaRPr kumimoji="0" lang="en-US" sz="1400" b="0" i="0" u="none" strike="noStrike" kern="0" cap="none" spc="0" normalizeH="0" baseline="0" noProof="0">
              <a:ln>
                <a:noFill/>
              </a:ln>
              <a:solidFill>
                <a:srgbClr val="005598"/>
              </a:solidFill>
              <a:effectLst/>
              <a:uLnTx/>
              <a:uFillTx/>
              <a:latin typeface="Arial" charset="0"/>
              <a:ea typeface="+mn-ea"/>
              <a:cs typeface="+mn-cs"/>
            </a:endParaRPr>
          </a:p>
        </p:txBody>
      </p:sp>
      <p:cxnSp>
        <p:nvCxnSpPr>
          <p:cNvPr id="16" name="Straight Connector 15">
            <a:extLst>
              <a:ext uri="{FF2B5EF4-FFF2-40B4-BE49-F238E27FC236}">
                <a16:creationId xmlns:a16="http://schemas.microsoft.com/office/drawing/2014/main" id="{3AE00E3B-BD66-4725-B600-BD4DE87B1FBE}"/>
              </a:ext>
            </a:extLst>
          </p:cNvPr>
          <p:cNvCxnSpPr/>
          <p:nvPr/>
        </p:nvCxnSpPr>
        <p:spPr>
          <a:xfrm>
            <a:off x="3854996" y="3503871"/>
            <a:ext cx="0" cy="16055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039A7BD5-03E7-4D5B-A1F7-56972698EDB3}"/>
              </a:ext>
            </a:extLst>
          </p:cNvPr>
          <p:cNvSpPr/>
          <p:nvPr/>
        </p:nvSpPr>
        <p:spPr>
          <a:xfrm>
            <a:off x="4422485" y="3486335"/>
            <a:ext cx="805642" cy="8056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Picture 18">
            <a:extLst>
              <a:ext uri="{FF2B5EF4-FFF2-40B4-BE49-F238E27FC236}">
                <a16:creationId xmlns:a16="http://schemas.microsoft.com/office/drawing/2014/main" id="{0D2B1C7C-EC63-4934-B6AA-37678434AE00}"/>
              </a:ext>
            </a:extLst>
          </p:cNvPr>
          <p:cNvPicPr>
            <a:picLocks noChangeAspect="1"/>
          </p:cNvPicPr>
          <p:nvPr/>
        </p:nvPicPr>
        <p:blipFill rotWithShape="1">
          <a:blip r:embed="rId6">
            <a:clrChange>
              <a:clrFrom>
                <a:srgbClr val="ABDAF2"/>
              </a:clrFrom>
              <a:clrTo>
                <a:srgbClr val="ABDAF2">
                  <a:alpha val="0"/>
                </a:srgbClr>
              </a:clrTo>
            </a:clrChange>
            <a:duotone>
              <a:prstClr val="black"/>
              <a:schemeClr val="accent4">
                <a:tint val="45000"/>
                <a:satMod val="400000"/>
              </a:schemeClr>
            </a:duotone>
          </a:blip>
          <a:srcRect l="21052" t="21052" r="21052" b="21052"/>
          <a:stretch/>
        </p:blipFill>
        <p:spPr>
          <a:xfrm>
            <a:off x="4602240" y="3666091"/>
            <a:ext cx="446132" cy="446130"/>
          </a:xfrm>
          <a:prstGeom prst="rect">
            <a:avLst/>
          </a:prstGeom>
        </p:spPr>
      </p:pic>
      <p:sp>
        <p:nvSpPr>
          <p:cNvPr id="20" name="Rectangle 1075">
            <a:extLst>
              <a:ext uri="{FF2B5EF4-FFF2-40B4-BE49-F238E27FC236}">
                <a16:creationId xmlns:a16="http://schemas.microsoft.com/office/drawing/2014/main" id="{1D1DE00B-F1C4-4C6B-9226-6E2CEC86DB5C}"/>
              </a:ext>
            </a:extLst>
          </p:cNvPr>
          <p:cNvSpPr txBox="1">
            <a:spLocks noChangeArrowheads="1"/>
          </p:cNvSpPr>
          <p:nvPr/>
        </p:nvSpPr>
        <p:spPr>
          <a:xfrm>
            <a:off x="4179299" y="4555441"/>
            <a:ext cx="1292015"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0"/>
              </a:spcBef>
              <a:spcAft>
                <a:spcPts val="200"/>
              </a:spcAft>
              <a:buClrTx/>
              <a:buSzTx/>
              <a:buFont typeface="Arial" pitchFamily="34" charset="0"/>
              <a:buNone/>
              <a:tabLst/>
              <a:defRPr sz="1800" b="1">
                <a:solidFill>
                  <a:srgbClr val="000000"/>
                </a:solidFill>
                <a:latin typeface="+mn-lt"/>
                <a:ea typeface="+mn-ea"/>
                <a:cs typeface="+mn-cs"/>
              </a:defRPr>
            </a:lvl1pPr>
            <a:lvl2pPr marL="225425" marR="0" indent="-225425" algn="l" defTabSz="914400" rtl="0" eaLnBrk="1" fontAlgn="auto" latinLnBrk="0" hangingPunct="1">
              <a:lnSpc>
                <a:spcPct val="100000"/>
              </a:lnSpc>
              <a:spcBef>
                <a:spcPts val="0"/>
              </a:spcBef>
              <a:spcAft>
                <a:spcPts val="200"/>
              </a:spcAft>
              <a:buClr>
                <a:schemeClr val="accent1"/>
              </a:buClr>
              <a:buSzPct val="115000"/>
              <a:buFont typeface="Arial" pitchFamily="34" charset="0"/>
              <a:buChar char="•"/>
              <a:tabLst/>
              <a:defRPr sz="1800">
                <a:solidFill>
                  <a:srgbClr val="000000"/>
                </a:solidFill>
                <a:latin typeface="+mn-lt"/>
              </a:defRPr>
            </a:lvl2pPr>
            <a:lvl3pPr marL="463550" marR="0" indent="-238125" algn="l" defTabSz="914400" rtl="0" eaLnBrk="1" fontAlgn="auto" latinLnBrk="0" hangingPunct="1">
              <a:lnSpc>
                <a:spcPct val="100000"/>
              </a:lnSpc>
              <a:spcBef>
                <a:spcPts val="0"/>
              </a:spcBef>
              <a:spcAft>
                <a:spcPts val="200"/>
              </a:spcAft>
              <a:buClrTx/>
              <a:buSzTx/>
              <a:buFont typeface="Arial" pitchFamily="34" charset="0"/>
              <a:buChar char="–"/>
              <a:tabLst/>
              <a:defRPr sz="1800">
                <a:solidFill>
                  <a:srgbClr val="000000"/>
                </a:solidFill>
                <a:latin typeface="+mn-lt"/>
              </a:defRPr>
            </a:lvl3pPr>
            <a:lvl4pPr marL="688975" marR="0" indent="-225425" algn="l" defTabSz="914400" rtl="0" eaLnBrk="1" fontAlgn="base" latinLnBrk="0" hangingPunct="1">
              <a:lnSpc>
                <a:spcPct val="100000"/>
              </a:lnSpc>
              <a:spcBef>
                <a:spcPts val="0"/>
              </a:spcBef>
              <a:spcAft>
                <a:spcPts val="200"/>
              </a:spcAft>
              <a:buClr>
                <a:schemeClr val="accent1"/>
              </a:buClr>
              <a:buSzPct val="115000"/>
              <a:buFont typeface="Arial" pitchFamily="34" charset="0"/>
              <a:buChar char="•"/>
              <a:tabLst/>
              <a:defRPr sz="1800">
                <a:solidFill>
                  <a:schemeClr val="tx1"/>
                </a:solidFill>
                <a:latin typeface="+mn-lt"/>
              </a:defRPr>
            </a:lvl4pPr>
            <a:lvl5pPr marL="914400" indent="-225425" algn="l" rtl="0" eaLnBrk="1" fontAlgn="base" hangingPunct="1">
              <a:lnSpc>
                <a:spcPct val="100000"/>
              </a:lnSpc>
              <a:spcBef>
                <a:spcPts val="0"/>
              </a:spcBef>
              <a:spcAft>
                <a:spcPts val="200"/>
              </a:spcAft>
              <a:buFont typeface="Arial" pitchFamily="34" charset="0"/>
              <a:buChar char="–"/>
              <a:defRPr sz="18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marR="0" lvl="0" indent="0" algn="l" defTabSz="914400" rtl="0" eaLnBrk="1" fontAlgn="auto" latinLnBrk="0" hangingPunct="1">
              <a:lnSpc>
                <a:spcPct val="100000"/>
              </a:lnSpc>
              <a:spcBef>
                <a:spcPts val="0"/>
              </a:spcBef>
              <a:spcAft>
                <a:spcPts val="200"/>
              </a:spcAft>
              <a:buClrTx/>
              <a:buSzTx/>
              <a:buFont typeface="Arial" pitchFamily="34" charset="0"/>
              <a:buNone/>
              <a:tabLst/>
              <a:defRPr/>
            </a:pPr>
            <a:r>
              <a:rPr kumimoji="0" lang="en-US" sz="1200" b="1" i="0" u="none" strike="noStrike" kern="0" cap="none" spc="0" normalizeH="0" baseline="0" noProof="0">
                <a:ln>
                  <a:noFill/>
                </a:ln>
                <a:solidFill>
                  <a:srgbClr val="000000"/>
                </a:solidFill>
                <a:effectLst/>
                <a:uLnTx/>
                <a:uFillTx/>
                <a:latin typeface="Arial" charset="0"/>
                <a:ea typeface="+mn-ea"/>
                <a:cs typeface="+mn-cs"/>
              </a:rPr>
              <a:t>Share</a:t>
            </a:r>
            <a:r>
              <a:rPr kumimoji="0" lang="en-US" sz="1200" b="0" i="0" u="none" strike="noStrike" kern="0" cap="none" spc="0" normalizeH="0" baseline="0" noProof="0">
                <a:ln>
                  <a:noFill/>
                </a:ln>
                <a:solidFill>
                  <a:srgbClr val="000000"/>
                </a:solidFill>
                <a:effectLst/>
                <a:uLnTx/>
                <a:uFillTx/>
                <a:latin typeface="Arial" charset="0"/>
                <a:ea typeface="+mn-ea"/>
                <a:cs typeface="+mn-cs"/>
              </a:rPr>
              <a:t> via email or social media with friends and family!</a:t>
            </a:r>
            <a:endParaRPr kumimoji="0" lang="en-US" sz="1400" b="0" i="0" u="none" strike="noStrike" kern="0" cap="none" spc="0" normalizeH="0" baseline="0" noProof="0">
              <a:ln>
                <a:noFill/>
              </a:ln>
              <a:solidFill>
                <a:srgbClr val="005598"/>
              </a:solidFill>
              <a:effectLst/>
              <a:uLnTx/>
              <a:uFillTx/>
              <a:latin typeface="Arial" charset="0"/>
              <a:ea typeface="+mn-ea"/>
              <a:cs typeface="+mn-cs"/>
            </a:endParaRPr>
          </a:p>
        </p:txBody>
      </p:sp>
      <p:pic>
        <p:nvPicPr>
          <p:cNvPr id="11" name="Picture 10">
            <a:extLst>
              <a:ext uri="{FF2B5EF4-FFF2-40B4-BE49-F238E27FC236}">
                <a16:creationId xmlns:a16="http://schemas.microsoft.com/office/drawing/2014/main" id="{3BA22442-DD5A-4B89-AF64-C30FFF3E2F93}"/>
              </a:ext>
            </a:extLst>
          </p:cNvPr>
          <p:cNvPicPr>
            <a:picLocks noChangeAspect="1"/>
          </p:cNvPicPr>
          <p:nvPr/>
        </p:nvPicPr>
        <p:blipFill>
          <a:blip r:embed="rId7"/>
          <a:stretch>
            <a:fillRect/>
          </a:stretch>
        </p:blipFill>
        <p:spPr>
          <a:xfrm>
            <a:off x="6373812" y="2054225"/>
            <a:ext cx="2216734" cy="1374775"/>
          </a:xfrm>
          <a:prstGeom prst="rect">
            <a:avLst/>
          </a:prstGeom>
        </p:spPr>
      </p:pic>
    </p:spTree>
    <p:extLst>
      <p:ext uri="{BB962C8B-B14F-4D97-AF65-F5344CB8AC3E}">
        <p14:creationId xmlns:p14="http://schemas.microsoft.com/office/powerpoint/2010/main" val="1557841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4EA0D9-4619-4DD7-ADE6-5F67F5613017}"/>
              </a:ext>
            </a:extLst>
          </p:cNvPr>
          <p:cNvSpPr>
            <a:spLocks noGrp="1"/>
          </p:cNvSpPr>
          <p:nvPr>
            <p:ph type="body" sz="quarter" idx="26"/>
          </p:nvPr>
        </p:nvSpPr>
        <p:spPr>
          <a:xfrm>
            <a:off x="273806" y="5854473"/>
            <a:ext cx="8503920" cy="830997"/>
          </a:xfrm>
        </p:spPr>
        <p:txBody>
          <a:bodyPr/>
          <a:lstStyle/>
          <a:p>
            <a:pPr marL="228600" indent="-228600">
              <a:buAutoNum type="arabicPeriod"/>
            </a:pPr>
            <a:r>
              <a:rPr lang="en-US" dirty="0"/>
              <a:t>An investment in NJBEST 529 College Savings Plan is an investment in a municipal security that may invest in one or more underlying funds. It is not an investment in shares of the underlying fund(s), which could include Brandywine Global Investment Management, LLC, </a:t>
            </a:r>
            <a:r>
              <a:rPr lang="en-US" dirty="0" err="1"/>
              <a:t>ClearBridge</a:t>
            </a:r>
            <a:r>
              <a:rPr lang="en-US" dirty="0"/>
              <a:t> Investments, LLC, Martin Currie Inc., and Western Asset Management Company, LLC, subsidiaries of Franklin Templeton, Inc and unaffiliated investment companies. Asset allocation, diversification and rebalancing do not guarantee a profit or protect against loss. The Age-Based Asset Allocations have been designed for savings intended for qualified higher education (i.e. college) expenses, not for elementary or secondary education tuition expenses.</a:t>
            </a:r>
          </a:p>
          <a:p>
            <a:pPr marL="228600" indent="-228600">
              <a:buAutoNum type="arabicPeriod"/>
            </a:pPr>
            <a:r>
              <a:rPr lang="en-US" dirty="0"/>
              <a:t>As of 12/31/2023</a:t>
            </a:r>
          </a:p>
          <a:p>
            <a:pPr marL="228600" indent="-228600">
              <a:buAutoNum type="arabicPeriod"/>
            </a:pPr>
            <a:endParaRPr lang="en-US" dirty="0"/>
          </a:p>
        </p:txBody>
      </p:sp>
      <p:sp>
        <p:nvSpPr>
          <p:cNvPr id="46" name="Text Placeholder 2">
            <a:extLst>
              <a:ext uri="{FF2B5EF4-FFF2-40B4-BE49-F238E27FC236}">
                <a16:creationId xmlns:a16="http://schemas.microsoft.com/office/drawing/2014/main" id="{676CFA7B-48BA-449C-882E-6F727715E6B8}"/>
              </a:ext>
            </a:extLst>
          </p:cNvPr>
          <p:cNvSpPr txBox="1">
            <a:spLocks/>
          </p:cNvSpPr>
          <p:nvPr/>
        </p:nvSpPr>
        <p:spPr>
          <a:xfrm>
            <a:off x="274320" y="497869"/>
            <a:ext cx="8745502" cy="110515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188CAB"/>
                </a:solidFill>
                <a:effectLst/>
                <a:uLnTx/>
                <a:uFillTx/>
                <a:latin typeface="Arial" panose="020B0604020202020204" pitchFamily="34" charset="0"/>
                <a:ea typeface="+mn-ea"/>
                <a:cs typeface="Arial" panose="020B0604020202020204" pitchFamily="34" charset="0"/>
              </a:rPr>
              <a:t>Investment Strategies</a:t>
            </a:r>
            <a:r>
              <a:rPr kumimoji="0" lang="en-US" sz="1800" b="1" i="0" u="none" strike="noStrike" kern="1200" cap="none" spc="0" normalizeH="0" baseline="30000" noProof="0" dirty="0">
                <a:ln>
                  <a:noFill/>
                </a:ln>
                <a:solidFill>
                  <a:srgbClr val="188CAB"/>
                </a:solidFill>
                <a:effectLst/>
                <a:uLnTx/>
                <a:uFillTx/>
                <a:latin typeface="Arial" panose="020B0604020202020204" pitchFamily="34" charset="0"/>
                <a:ea typeface="+mn-ea"/>
                <a:cs typeface="Arial" panose="020B0604020202020204" pitchFamily="34" charset="0"/>
              </a:rPr>
              <a:t>1</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NJBEST offers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following investment strategies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help meet your savings needs. </a:t>
            </a:r>
            <a:endParaRPr kumimoji="0" lang="en-US" sz="1800" b="1" i="0" u="none" strike="noStrike" kern="1200" cap="none" spc="0" normalizeH="0" baseline="0" noProof="0" dirty="0">
              <a:ln>
                <a:noFill/>
              </a:ln>
              <a:solidFill>
                <a:srgbClr val="188CAB"/>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188CAB"/>
              </a:solidFill>
              <a:effectLst/>
              <a:uLnTx/>
              <a:uFillTx/>
              <a:latin typeface="Arial" panose="020B0604020202020204" pitchFamily="34" charset="0"/>
              <a:ea typeface="+mn-ea"/>
              <a:cs typeface="Arial" panose="020B0604020202020204" pitchFamily="34" charset="0"/>
            </a:endParaRPr>
          </a:p>
        </p:txBody>
      </p:sp>
      <p:sp>
        <p:nvSpPr>
          <p:cNvPr id="38" name="Slide Number Placeholder 1">
            <a:extLst>
              <a:ext uri="{FF2B5EF4-FFF2-40B4-BE49-F238E27FC236}">
                <a16:creationId xmlns:a16="http://schemas.microsoft.com/office/drawing/2014/main" id="{0848284A-5604-1ECA-DEFD-9A5F3C7743B0}"/>
              </a:ext>
            </a:extLst>
          </p:cNvPr>
          <p:cNvSpPr>
            <a:spLocks noGrp="1"/>
          </p:cNvSpPr>
          <p:nvPr>
            <p:ph type="sldNum" sz="quarter" idx="4"/>
          </p:nvPr>
        </p:nvSpPr>
        <p:spPr>
          <a:xfrm>
            <a:off x="8504434" y="6536549"/>
            <a:ext cx="365760" cy="16459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BB51F16-1AA5-ACCE-64E3-2EFBC512F0B3}"/>
              </a:ext>
            </a:extLst>
          </p:cNvPr>
          <p:cNvSpPr txBox="1"/>
          <p:nvPr/>
        </p:nvSpPr>
        <p:spPr>
          <a:xfrm>
            <a:off x="910086" y="1749885"/>
            <a:ext cx="7323827"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188CAB"/>
                </a:solidFill>
                <a:effectLst/>
                <a:uLnTx/>
                <a:uFillTx/>
                <a:latin typeface="Arial" charset="0"/>
                <a:ea typeface="+mn-ea"/>
                <a:cs typeface="+mn-cs"/>
              </a:rPr>
              <a:t>Portfolios that automatically adjust </a:t>
            </a:r>
          </a:p>
          <a:p>
            <a:pPr marL="285750" marR="0" lvl="0" indent="-285750" algn="l" defTabSz="914400" rtl="0" eaLnBrk="1" fontAlgn="auto" latinLnBrk="0" hangingPunct="1">
              <a:lnSpc>
                <a:spcPct val="100000"/>
              </a:lnSpc>
              <a:spcBef>
                <a:spcPts val="0"/>
              </a:spcBef>
              <a:spcAft>
                <a:spcPts val="0"/>
              </a:spcAft>
              <a:buClr>
                <a:srgbClr val="188CA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12121"/>
                </a:solidFill>
                <a:effectLst/>
                <a:uLnTx/>
                <a:uFillTx/>
                <a:latin typeface="Trade Gothic LT W05 Roman"/>
                <a:ea typeface="+mn-ea"/>
                <a:cs typeface="+mn-cs"/>
              </a:rPr>
              <a:t>Designed for college savings, </a:t>
            </a:r>
            <a:r>
              <a:rPr kumimoji="0" lang="en-US" sz="1800" b="1" i="0" u="none" strike="noStrike" kern="1200" cap="none" spc="0" normalizeH="0" baseline="0" noProof="0" dirty="0">
                <a:ln>
                  <a:noFill/>
                </a:ln>
                <a:solidFill>
                  <a:srgbClr val="212121"/>
                </a:solidFill>
                <a:effectLst/>
                <a:uLnTx/>
                <a:uFillTx/>
                <a:latin typeface="Trade Gothic LT W05 Roman"/>
                <a:ea typeface="+mn-ea"/>
                <a:cs typeface="+mn-cs"/>
              </a:rPr>
              <a:t>age-based asset allocations </a:t>
            </a:r>
            <a:r>
              <a:rPr kumimoji="0" lang="en-US" sz="1800" b="0" i="0" u="none" strike="noStrike" kern="1200" cap="none" spc="0" normalizeH="0" baseline="0" noProof="0" dirty="0">
                <a:ln>
                  <a:noFill/>
                </a:ln>
                <a:solidFill>
                  <a:srgbClr val="212121"/>
                </a:solidFill>
                <a:effectLst/>
                <a:uLnTx/>
                <a:uFillTx/>
                <a:latin typeface="Trade Gothic LT W05 Roman"/>
                <a:ea typeface="+mn-ea"/>
                <a:cs typeface="+mn-cs"/>
              </a:rPr>
              <a:t>move into more conservative portfolios as college nears</a:t>
            </a:r>
          </a:p>
          <a:p>
            <a:pPr marL="285750" marR="0" lvl="0" indent="-285750" algn="l" defTabSz="914400" rtl="0" eaLnBrk="1" fontAlgn="auto" latinLnBrk="0" hangingPunct="1">
              <a:lnSpc>
                <a:spcPct val="100000"/>
              </a:lnSpc>
              <a:spcBef>
                <a:spcPts val="0"/>
              </a:spcBef>
              <a:spcAft>
                <a:spcPts val="0"/>
              </a:spcAft>
              <a:buClr>
                <a:srgbClr val="188CA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12121"/>
                </a:solidFill>
                <a:effectLst/>
                <a:uLnTx/>
                <a:uFillTx/>
                <a:latin typeface="Trade Gothic LT W05 Roman"/>
                <a:ea typeface="+mn-ea"/>
                <a:cs typeface="+mn-cs"/>
              </a:rPr>
              <a:t>You can </a:t>
            </a:r>
            <a:r>
              <a:rPr kumimoji="0" lang="en-US" sz="1800" b="1" i="0" u="none" strike="noStrike" kern="1200" cap="none" spc="0" normalizeH="0" baseline="0" noProof="0" dirty="0">
                <a:ln>
                  <a:noFill/>
                </a:ln>
                <a:solidFill>
                  <a:srgbClr val="212121"/>
                </a:solidFill>
                <a:effectLst/>
                <a:uLnTx/>
                <a:uFillTx/>
                <a:latin typeface="Trade Gothic LT W05 Roman"/>
                <a:ea typeface="+mn-ea"/>
                <a:cs typeface="+mn-cs"/>
              </a:rPr>
              <a:t>choose from three age-based portfolio options – conservative, moderate or growth </a:t>
            </a:r>
            <a:r>
              <a:rPr kumimoji="0" lang="en-US" sz="1800" b="0" i="0" u="none" strike="noStrike" kern="1200" cap="none" spc="0" normalizeH="0" baseline="0" noProof="0" dirty="0">
                <a:ln>
                  <a:noFill/>
                </a:ln>
                <a:solidFill>
                  <a:srgbClr val="212121"/>
                </a:solidFill>
                <a:effectLst/>
                <a:uLnTx/>
                <a:uFillTx/>
                <a:latin typeface="Trade Gothic LT W05 Roman"/>
                <a:ea typeface="+mn-ea"/>
                <a:cs typeface="+mn-cs"/>
              </a:rPr>
              <a:t>– depending on what track best addresses your individual situation</a:t>
            </a:r>
          </a:p>
          <a:p>
            <a:pPr marL="285750" marR="0" lvl="0" indent="-285750" algn="l" defTabSz="914400" rtl="0" eaLnBrk="1" fontAlgn="auto" latinLnBrk="0" hangingPunct="1">
              <a:lnSpc>
                <a:spcPct val="100000"/>
              </a:lnSpc>
              <a:spcBef>
                <a:spcPts val="0"/>
              </a:spcBef>
              <a:spcAft>
                <a:spcPts val="0"/>
              </a:spcAft>
              <a:buClr>
                <a:srgbClr val="188CA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12121"/>
                </a:solidFill>
                <a:effectLst/>
                <a:uLnTx/>
                <a:uFillTx/>
                <a:latin typeface="Trade Gothic LT W05 Roman"/>
                <a:ea typeface="+mn-ea"/>
                <a:cs typeface="+mn-cs"/>
              </a:rPr>
              <a:t>Nearly 2/3 of current NJBEST investors chose the age-based portfolios</a:t>
            </a:r>
            <a:r>
              <a:rPr kumimoji="0" lang="en-US" sz="18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1800" b="0" i="0" u="none" strike="noStrike" kern="1200" cap="none" spc="0" normalizeH="0" baseline="0" noProof="0" dirty="0">
                <a:ln>
                  <a:noFill/>
                </a:ln>
                <a:solidFill>
                  <a:srgbClr val="212121"/>
                </a:solidFill>
                <a:effectLst/>
                <a:uLnTx/>
                <a:uFillTx/>
                <a:latin typeface="Trade Gothic LT W05 Roman"/>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188CAB"/>
                </a:solidFill>
                <a:effectLst/>
                <a:uLnTx/>
                <a:uFillTx/>
                <a:latin typeface="Arial" charset="0"/>
                <a:ea typeface="+mn-ea"/>
                <a:cs typeface="+mn-cs"/>
              </a:rPr>
              <a:t>Build Your Own Portfolio</a:t>
            </a:r>
          </a:p>
          <a:p>
            <a:pPr marL="285750" marR="0" lvl="0" indent="-285750" algn="l" defTabSz="914400" rtl="0" eaLnBrk="1" fontAlgn="auto" latinLnBrk="0" hangingPunct="1">
              <a:lnSpc>
                <a:spcPct val="100000"/>
              </a:lnSpc>
              <a:spcBef>
                <a:spcPts val="0"/>
              </a:spcBef>
              <a:spcAft>
                <a:spcPts val="0"/>
              </a:spcAft>
              <a:buClr>
                <a:srgbClr val="188CA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12121"/>
                </a:solidFill>
                <a:effectLst/>
                <a:uLnTx/>
                <a:uFillTx/>
                <a:latin typeface="Trade Gothic LT W05 Roman"/>
                <a:ea typeface="+mn-ea"/>
                <a:cs typeface="+mn-cs"/>
              </a:rPr>
              <a:t>Choose one or more </a:t>
            </a:r>
            <a:r>
              <a:rPr kumimoji="0" lang="en-US" sz="1800" b="1" i="0" u="none" strike="noStrike" kern="1200" cap="none" spc="0" normalizeH="0" baseline="0" noProof="0" dirty="0">
                <a:ln>
                  <a:noFill/>
                </a:ln>
                <a:solidFill>
                  <a:srgbClr val="212121"/>
                </a:solidFill>
                <a:effectLst/>
                <a:uLnTx/>
                <a:uFillTx/>
                <a:latin typeface="Trade Gothic LT W05 Roman"/>
                <a:ea typeface="+mn-ea"/>
                <a:cs typeface="+mn-cs"/>
              </a:rPr>
              <a:t>Objective-Based or Individual Portfolios </a:t>
            </a:r>
            <a:r>
              <a:rPr kumimoji="0" lang="en-US" sz="1800" b="0" i="0" u="none" strike="noStrike" kern="1200" cap="none" spc="0" normalizeH="0" baseline="0" noProof="0" dirty="0">
                <a:ln>
                  <a:noFill/>
                </a:ln>
                <a:solidFill>
                  <a:srgbClr val="212121"/>
                </a:solidFill>
                <a:effectLst/>
                <a:uLnTx/>
                <a:uFillTx/>
                <a:latin typeface="Trade Gothic LT W05 Roman"/>
                <a:ea typeface="+mn-ea"/>
                <a:cs typeface="+mn-cs"/>
              </a:rPr>
              <a:t>that best meet your savings needs</a:t>
            </a:r>
            <a:endParaRPr kumimoji="0" lang="en-US" sz="1800" b="1" i="0" u="none" strike="noStrike" kern="0" cap="none" spc="0" normalizeH="0" baseline="0" noProof="0" dirty="0">
              <a:ln>
                <a:noFill/>
              </a:ln>
              <a:solidFill>
                <a:srgbClr val="188CAB"/>
              </a:solidFill>
              <a:effectLst/>
              <a:uLnTx/>
              <a:uFillTx/>
              <a:latin typeface="Arial"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188CA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12121"/>
                </a:solidFill>
                <a:effectLst/>
                <a:uLnTx/>
                <a:uFillTx/>
                <a:latin typeface="Trade Gothic LT W05 Roman"/>
                <a:ea typeface="+mn-ea"/>
                <a:cs typeface="+mn-cs"/>
              </a:rPr>
              <a:t>Determine how much you want to invest in each option</a:t>
            </a:r>
            <a:endParaRPr kumimoji="0" lang="en-US" sz="1800" b="1" i="0" u="none" strike="noStrike" kern="0" cap="none" spc="0" normalizeH="0" baseline="0" noProof="0" dirty="0">
              <a:ln>
                <a:noFill/>
              </a:ln>
              <a:solidFill>
                <a:srgbClr val="188CAB"/>
              </a:solidFill>
              <a:effectLst/>
              <a:uLnTx/>
              <a:uFillTx/>
              <a:latin typeface="Arial" charset="0"/>
              <a:ea typeface="+mn-ea"/>
              <a:cs typeface="+mn-cs"/>
            </a:endParaRPr>
          </a:p>
        </p:txBody>
      </p:sp>
      <p:sp>
        <p:nvSpPr>
          <p:cNvPr id="3" name="TextBox 2">
            <a:extLst>
              <a:ext uri="{FF2B5EF4-FFF2-40B4-BE49-F238E27FC236}">
                <a16:creationId xmlns:a16="http://schemas.microsoft.com/office/drawing/2014/main" id="{B7D76D1C-5B57-C463-600E-9E3A5A55AF78}"/>
              </a:ext>
            </a:extLst>
          </p:cNvPr>
          <p:cNvSpPr txBox="1"/>
          <p:nvPr/>
        </p:nvSpPr>
        <p:spPr>
          <a:xfrm>
            <a:off x="273806" y="5166205"/>
            <a:ext cx="82306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Trade Gothic LT W05 Roman"/>
                <a:ea typeface="+mn-ea"/>
                <a:cs typeface="+mn-cs"/>
              </a:rPr>
              <a:t>You can mix and match all of the Investment options. You can also </a:t>
            </a:r>
            <a:r>
              <a:rPr kumimoji="0" lang="en-US" sz="1800" b="1" i="0" u="none" strike="noStrike" kern="1200" cap="none" spc="0" normalizeH="0" baseline="0" noProof="0" dirty="0">
                <a:ln>
                  <a:noFill/>
                </a:ln>
                <a:solidFill>
                  <a:srgbClr val="212121"/>
                </a:solidFill>
                <a:effectLst/>
                <a:uLnTx/>
                <a:uFillTx/>
                <a:latin typeface="Trade Gothic LT W05 Roman"/>
                <a:ea typeface="+mn-ea"/>
                <a:cs typeface="+mn-cs"/>
              </a:rPr>
              <a:t>change your investment options up to two times per year</a:t>
            </a:r>
            <a:endParaRPr kumimoji="0" lang="en-US" sz="1800" b="1" i="0" u="none" strike="noStrike" kern="0" cap="none" spc="0" normalizeH="0" baseline="0" noProof="0" dirty="0">
              <a:ln>
                <a:noFill/>
              </a:ln>
              <a:solidFill>
                <a:srgbClr val="188CAB"/>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83836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39E4F1-3808-56C8-BA4B-27776CD3565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59F91AFF-1BE1-1481-B6F0-2DB5FF6B07E4}"/>
              </a:ext>
            </a:extLst>
          </p:cNvPr>
          <p:cNvSpPr>
            <a:spLocks noGrp="1"/>
          </p:cNvSpPr>
          <p:nvPr>
            <p:ph type="body" sz="quarter" idx="26"/>
          </p:nvPr>
        </p:nvSpPr>
        <p:spPr/>
        <p:txBody>
          <a:bodyPr/>
          <a:lstStyle/>
          <a:p>
            <a:endParaRPr lang="en-US"/>
          </a:p>
        </p:txBody>
      </p:sp>
      <p:sp>
        <p:nvSpPr>
          <p:cNvPr id="4" name="Text Placeholder 3">
            <a:extLst>
              <a:ext uri="{FF2B5EF4-FFF2-40B4-BE49-F238E27FC236}">
                <a16:creationId xmlns:a16="http://schemas.microsoft.com/office/drawing/2014/main" id="{6626F0B5-4EE0-FEF0-ABE2-B826DC85EC49}"/>
              </a:ext>
            </a:extLst>
          </p:cNvPr>
          <p:cNvSpPr>
            <a:spLocks noGrp="1"/>
          </p:cNvSpPr>
          <p:nvPr>
            <p:ph type="body" sz="quarter" idx="32"/>
          </p:nvPr>
        </p:nvSpPr>
        <p:spPr/>
        <p:txBody>
          <a:bodyPr/>
          <a:lstStyle/>
          <a:p>
            <a:r>
              <a:rPr lang="en-US" dirty="0">
                <a:solidFill>
                  <a:srgbClr val="188CAB"/>
                </a:solidFill>
              </a:rPr>
              <a:t>Calculators and Tools</a:t>
            </a:r>
          </a:p>
          <a:p>
            <a:r>
              <a:rPr lang="en-US" sz="1100" dirty="0">
                <a:solidFill>
                  <a:schemeClr val="tx1"/>
                </a:solidFill>
              </a:rPr>
              <a:t>Available under the </a:t>
            </a:r>
            <a:r>
              <a:rPr lang="en-US" sz="1100" dirty="0">
                <a:solidFill>
                  <a:schemeClr val="tx1"/>
                </a:solidFill>
                <a:hlinkClick r:id="rId3"/>
              </a:rPr>
              <a:t>Resource Center </a:t>
            </a:r>
            <a:r>
              <a:rPr lang="en-US" sz="1100" dirty="0">
                <a:solidFill>
                  <a:schemeClr val="tx1"/>
                </a:solidFill>
              </a:rPr>
              <a:t>on NJBEST.com</a:t>
            </a:r>
          </a:p>
        </p:txBody>
      </p:sp>
      <p:sp>
        <p:nvSpPr>
          <p:cNvPr id="5" name="TextBox 4">
            <a:extLst>
              <a:ext uri="{FF2B5EF4-FFF2-40B4-BE49-F238E27FC236}">
                <a16:creationId xmlns:a16="http://schemas.microsoft.com/office/drawing/2014/main" id="{0C770C54-8099-73A5-110C-73F1FA636360}"/>
              </a:ext>
            </a:extLst>
          </p:cNvPr>
          <p:cNvSpPr txBox="1"/>
          <p:nvPr/>
        </p:nvSpPr>
        <p:spPr>
          <a:xfrm>
            <a:off x="372533" y="1196622"/>
            <a:ext cx="7642578" cy="4893647"/>
          </a:xfrm>
          <a:prstGeom prst="rect">
            <a:avLst/>
          </a:prstGeom>
          <a:noFill/>
        </p:spPr>
        <p:txBody>
          <a:bodyPr wrap="square" lIns="91440" tIns="45720" rIns="91440" bIns="45720" rtlCol="0" anchor="t">
            <a:spAutoFit/>
          </a:bodyPr>
          <a:lstStyle/>
          <a:p>
            <a:pPr marR="0" lvl="0" algn="l" defTabSz="914400" rtl="0" eaLnBrk="1" fontAlgn="base"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rgbClr val="188CAB"/>
                </a:solidFill>
                <a:effectLst/>
                <a:uLnTx/>
                <a:uFillTx/>
                <a:latin typeface="Arial" panose="020B0604020202020204" pitchFamily="34" charset="0"/>
                <a:ea typeface="+mn-ea"/>
                <a:cs typeface="Arial" panose="020B0604020202020204" pitchFamily="34" charset="0"/>
              </a:rPr>
              <a:t>Comprehensive College Planning Tool</a:t>
            </a:r>
            <a:endParaRPr lang="en-US" dirty="0">
              <a:ea typeface="+mn-ea"/>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dirty="0">
                <a:ln>
                  <a:noFill/>
                </a:ln>
                <a:solidFill>
                  <a:srgbClr val="212121"/>
                </a:solidFill>
                <a:effectLst/>
                <a:uLnTx/>
                <a:uFillTx/>
                <a:latin typeface="var(--fonts-p-font-family)"/>
                <a:ea typeface="+mn-ea"/>
                <a:cs typeface="+mn-cs"/>
              </a:rPr>
              <a:t>Our College Planning Calculator helps you compare different approaches by taking into consideration scholarships, grants, loans and your personal savings.</a:t>
            </a:r>
            <a:endParaRPr lang="en-US" sz="1400" b="0" i="0" strike="noStrike" kern="1200" cap="none" spc="0" normalizeH="0" baseline="0" noProof="0" dirty="0">
              <a:ln>
                <a:noFill/>
              </a:ln>
              <a:solidFill>
                <a:srgbClr val="212121"/>
              </a:solidFill>
              <a:effectLst/>
              <a:uLnTx/>
              <a:uFillTx/>
              <a:latin typeface="var(--fonts-p-font-family)"/>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dirty="0">
                <a:ln>
                  <a:noFill/>
                </a:ln>
                <a:solidFill>
                  <a:srgbClr val="212121"/>
                </a:solidFill>
                <a:effectLst/>
                <a:uLnTx/>
                <a:uFillTx/>
                <a:latin typeface="var(--fonts-p-font-family)"/>
                <a:ea typeface="+mn-ea"/>
                <a:cs typeface="+mn-cs"/>
              </a:rPr>
              <a:t>Use the calculator to co</a:t>
            </a:r>
            <a:r>
              <a:rPr kumimoji="0" lang="en-US" sz="1400" b="0" i="0" u="none" strike="noStrike" kern="1200" cap="none" spc="0" normalizeH="0" baseline="0" noProof="0" dirty="0">
                <a:ln>
                  <a:noFill/>
                </a:ln>
                <a:solidFill>
                  <a:srgbClr val="212121"/>
                </a:solidFill>
                <a:effectLst/>
                <a:uLnTx/>
                <a:uFillTx/>
                <a:latin typeface="var(--fonts-p-font-family)"/>
                <a:ea typeface="+mn-ea"/>
                <a:cs typeface="+mn-cs"/>
              </a:rPr>
              <a:t>mpare various approaches that may reduce student loan payments in the future.</a:t>
            </a:r>
            <a:endParaRPr lang="en-US" sz="1400" b="0" i="0" u="none" strike="noStrike" kern="1200" cap="none" spc="0" normalizeH="0" baseline="0" noProof="0" dirty="0">
              <a:ln>
                <a:noFill/>
              </a:ln>
              <a:solidFill>
                <a:srgbClr val="212121"/>
              </a:solidFill>
              <a:effectLst/>
              <a:uLnTx/>
              <a:uFillTx/>
              <a:latin typeface="var(--fonts-p-font-family)"/>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12121"/>
              </a:solidFill>
              <a:effectLst/>
              <a:uLnTx/>
              <a:uFillTx/>
              <a:latin typeface="var(--fonts-p-font-family)"/>
              <a:ea typeface="+mn-ea"/>
              <a:cs typeface="+mn-cs"/>
            </a:endParaRPr>
          </a:p>
          <a:p>
            <a:pPr marR="0" lvl="0" algn="l" defTabSz="914400" rtl="0" eaLnBrk="1" fontAlgn="base"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rgbClr val="188CAB"/>
                </a:solidFill>
                <a:effectLst/>
                <a:uLnTx/>
                <a:uFillTx/>
                <a:latin typeface="Arial" panose="020B0604020202020204" pitchFamily="34" charset="0"/>
                <a:ea typeface="+mn-ea"/>
                <a:cs typeface="Arial" panose="020B0604020202020204" pitchFamily="34" charset="0"/>
              </a:rPr>
              <a:t>Contribution Calculator</a:t>
            </a:r>
            <a:endParaRPr lang="en-US" sz="1400" b="1" i="0" u="none" strike="noStrike" kern="1200" cap="none" spc="0" normalizeH="0" baseline="0" noProof="0" dirty="0">
              <a:ln>
                <a:noFill/>
              </a:ln>
              <a:solidFill>
                <a:srgbClr val="188CAB"/>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Trade Gothic LT W05 Roman"/>
                <a:ea typeface="+mn-ea"/>
                <a:cs typeface="+mn-cs"/>
              </a:rPr>
              <a:t>See how monthly contributions make a difference. It is important to save on a regular basis. Use this calculator to learn how making contributions every month has the potential to grow into significant savings over time.</a:t>
            </a:r>
            <a:endParaRPr lang="en-US" sz="1400" b="0" i="0" u="none" strike="noStrike" kern="1200" cap="none" spc="0" normalizeH="0" baseline="0" noProof="0" dirty="0">
              <a:ln>
                <a:noFill/>
              </a:ln>
              <a:solidFill>
                <a:srgbClr val="212121"/>
              </a:solidFill>
              <a:effectLst/>
              <a:uLnTx/>
              <a:uFillTx/>
              <a:latin typeface="Trade Gothic LT W05 Roman"/>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12121"/>
              </a:solidFill>
              <a:effectLst/>
              <a:uLnTx/>
              <a:uFillTx/>
              <a:latin typeface="Trade Gothic LT W05 Roman"/>
              <a:ea typeface="+mn-ea"/>
              <a:cs typeface="+mn-cs"/>
            </a:endParaRPr>
          </a:p>
          <a:p>
            <a:pPr marR="0" lvl="0" algn="l" defTabSz="914400" rtl="0" eaLnBrk="1" fontAlgn="base"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rgbClr val="188CAB"/>
                </a:solidFill>
                <a:effectLst/>
                <a:uLnTx/>
                <a:uFillTx/>
                <a:latin typeface="Arial" panose="020B0604020202020204" pitchFamily="34" charset="0"/>
                <a:ea typeface="+mn-ea"/>
                <a:cs typeface="Arial" panose="020B0604020202020204" pitchFamily="34" charset="0"/>
              </a:rPr>
              <a:t>Financial Aid Calculator</a:t>
            </a:r>
            <a:endParaRPr lang="en-US" sz="1400" b="0" i="0" u="none" strike="noStrike" kern="1200" cap="none" spc="0" normalizeH="0" baseline="0" noProof="0" dirty="0">
              <a:ln>
                <a:noFill/>
              </a:ln>
              <a:solidFill>
                <a:srgbClr val="212121"/>
              </a:solidFill>
              <a:effectLst/>
              <a:uLnTx/>
              <a:uFillTx/>
              <a:latin typeface="Trade Gothic LT W05 Roman"/>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Trade Gothic LT W05 Roman"/>
                <a:ea typeface="+mn-ea"/>
                <a:cs typeface="+mn-cs"/>
              </a:rPr>
              <a:t>Help estimate your child’s Student Aid Index (SAI) before completing the </a:t>
            </a:r>
            <a:r>
              <a:rPr kumimoji="0" lang="en-US" sz="1400" b="0" i="0" strike="noStrike" kern="1200" cap="none" spc="0" normalizeH="0" baseline="0" noProof="0" dirty="0">
                <a:ln>
                  <a:noFill/>
                </a:ln>
                <a:solidFill>
                  <a:srgbClr val="000000"/>
                </a:solidFill>
                <a:effectLst/>
                <a:uLnTx/>
                <a:uFillTx/>
                <a:latin typeface="Trade Gothic LT W05 Roman"/>
                <a:ea typeface="+mn-ea"/>
                <a:cs typeface="+mn-cs"/>
              </a:rPr>
              <a:t>FAFSA</a:t>
            </a:r>
            <a:r>
              <a:rPr kumimoji="0" lang="en-US" sz="1400" b="0" i="0" strike="noStrike" kern="1200" cap="none" spc="0" normalizeH="0" baseline="0" noProof="0" dirty="0">
                <a:ln>
                  <a:noFill/>
                </a:ln>
                <a:solidFill>
                  <a:srgbClr val="212121"/>
                </a:solidFill>
                <a:effectLst/>
                <a:uLnTx/>
                <a:uFillTx/>
                <a:latin typeface="Trade Gothic LT W05 Roman"/>
                <a:ea typeface="+mn-ea"/>
                <a:cs typeface="+mn-cs"/>
              </a:rPr>
              <a:t>.</a:t>
            </a:r>
            <a:endParaRPr lang="en-US" sz="1400" b="0" i="0" strike="noStrike" kern="1200" cap="none" spc="0" normalizeH="0" baseline="0" noProof="0" dirty="0">
              <a:ln>
                <a:noFill/>
              </a:ln>
              <a:solidFill>
                <a:srgbClr val="212121"/>
              </a:solidFill>
              <a:effectLst/>
              <a:uLnTx/>
              <a:uFillTx/>
              <a:latin typeface="Trade Gothic LT W05 Roman"/>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188CAB"/>
              </a:solidFill>
              <a:effectLst/>
              <a:uLnTx/>
              <a:uFillTx/>
              <a:latin typeface="Arial" panose="020B0604020202020204" pitchFamily="34" charset="0"/>
              <a:ea typeface="+mn-ea"/>
              <a:cs typeface="Arial" panose="020B0604020202020204" pitchFamily="34" charset="0"/>
            </a:endParaRPr>
          </a:p>
          <a:p>
            <a:pPr marR="0" lvl="0" algn="l" defTabSz="914400" rtl="0" eaLnBrk="1" fontAlgn="base"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rgbClr val="188CAB"/>
                </a:solidFill>
                <a:effectLst/>
                <a:uLnTx/>
                <a:uFillTx/>
                <a:latin typeface="Arial" panose="020B0604020202020204" pitchFamily="34" charset="0"/>
                <a:ea typeface="+mn-ea"/>
                <a:cs typeface="Arial" panose="020B0604020202020204" pitchFamily="34" charset="0"/>
              </a:rPr>
              <a:t>College Search Tool</a:t>
            </a:r>
            <a:endParaRPr lang="en-US" sz="1400" b="1" i="0" u="none" strike="noStrike" kern="1200" cap="none" spc="0" normalizeH="0" baseline="0" noProof="0" dirty="0">
              <a:ln>
                <a:noFill/>
              </a:ln>
              <a:solidFill>
                <a:srgbClr val="188CAB"/>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Trade Gothic LT W05 Roman"/>
                <a:ea typeface="+mn-ea"/>
                <a:cs typeface="+mn-cs"/>
              </a:rPr>
              <a:t>Search by net price, selectivity, setting, graduation rate and more.</a:t>
            </a:r>
            <a:endParaRPr lang="en-US" sz="1400" b="0" i="0" u="none" strike="noStrike" kern="1200" cap="none" spc="0" normalizeH="0" baseline="0" noProof="0" dirty="0">
              <a:ln>
                <a:noFill/>
              </a:ln>
              <a:solidFill>
                <a:srgbClr val="212121"/>
              </a:solidFill>
              <a:effectLst/>
              <a:uLnTx/>
              <a:uFillTx/>
              <a:latin typeface="Trade Gothic LT W05 Roman"/>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188CAB"/>
              </a:solidFill>
              <a:effectLst/>
              <a:uLnTx/>
              <a:uFillTx/>
              <a:latin typeface="Arial" panose="020B0604020202020204" pitchFamily="34" charset="0"/>
              <a:ea typeface="+mn-ea"/>
              <a:cs typeface="Arial" panose="020B0604020202020204" pitchFamily="34" charset="0"/>
            </a:endParaRPr>
          </a:p>
          <a:p>
            <a:pPr marR="0" lvl="0" algn="l" defTabSz="914400" rtl="0" eaLnBrk="1" fontAlgn="base"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rgbClr val="188CAB"/>
                </a:solidFill>
                <a:effectLst/>
                <a:uLnTx/>
                <a:uFillTx/>
                <a:latin typeface="Arial" panose="020B0604020202020204" pitchFamily="34" charset="0"/>
                <a:ea typeface="+mn-ea"/>
                <a:cs typeface="Arial" panose="020B0604020202020204" pitchFamily="34" charset="0"/>
              </a:rPr>
              <a:t>Scholarship Search Tool</a:t>
            </a:r>
            <a:endParaRPr lang="en-US" sz="1400" b="1" i="0" u="none" strike="noStrike" kern="1200" cap="none" spc="0" normalizeH="0" baseline="0" noProof="0" dirty="0">
              <a:ln>
                <a:noFill/>
              </a:ln>
              <a:solidFill>
                <a:srgbClr val="188CAB"/>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Trade Gothic LT W05 Roman"/>
                <a:ea typeface="+mn-ea"/>
                <a:cs typeface="+mn-cs"/>
              </a:rPr>
              <a:t>Use the scholarship search tool to help uncover potential additional sources of college funding.</a:t>
            </a:r>
            <a:endParaRPr kumimoji="0" lang="en-US" sz="1400" b="1" i="0" u="none" strike="noStrike" kern="1200" cap="none" spc="0" normalizeH="0" baseline="0" noProof="0" dirty="0">
              <a:ln>
                <a:noFill/>
              </a:ln>
              <a:solidFill>
                <a:srgbClr val="188CAB"/>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12121"/>
              </a:solidFill>
              <a:effectLst/>
              <a:uLnTx/>
              <a:uFillTx/>
              <a:latin typeface="Trade Gothic LT W05 Roman"/>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12121"/>
              </a:solidFill>
              <a:effectLst/>
              <a:uLnTx/>
              <a:uFillTx/>
              <a:latin typeface="var(--fonts-p-font-famil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84246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F345D6-4B7A-4B14-B28C-7BECF1CB457A}"/>
              </a:ext>
            </a:extLst>
          </p:cNvPr>
          <p:cNvSpPr>
            <a:spLocks noGrp="1"/>
          </p:cNvSpPr>
          <p:nvPr>
            <p:ph type="sldNum" sz="quarter" idx="4"/>
          </p:nvPr>
        </p:nvSpPr>
        <p:spPr/>
        <p:txBody>
          <a:bodyPr/>
          <a:lstStyle/>
          <a:p>
            <a:fld id="{8DEE4CCE-E124-4EEF-808B-DF88997C2318}" type="slidenum">
              <a:rPr lang="en-US" smtClean="0"/>
              <a:pPr/>
              <a:t>24</a:t>
            </a:fld>
            <a:endParaRPr lang="en-US"/>
          </a:p>
        </p:txBody>
      </p:sp>
      <p:sp>
        <p:nvSpPr>
          <p:cNvPr id="4" name="Text Placeholder 3">
            <a:extLst>
              <a:ext uri="{FF2B5EF4-FFF2-40B4-BE49-F238E27FC236}">
                <a16:creationId xmlns:a16="http://schemas.microsoft.com/office/drawing/2014/main" id="{FA00A628-CDAA-4DC1-B296-AA9E6BDD06C3}"/>
              </a:ext>
            </a:extLst>
          </p:cNvPr>
          <p:cNvSpPr>
            <a:spLocks noGrp="1"/>
          </p:cNvSpPr>
          <p:nvPr>
            <p:ph type="body" sz="quarter" idx="32"/>
          </p:nvPr>
        </p:nvSpPr>
        <p:spPr/>
        <p:txBody>
          <a:bodyPr/>
          <a:lstStyle/>
          <a:p>
            <a:r>
              <a:rPr lang="pl-PL" dirty="0">
                <a:solidFill>
                  <a:srgbClr val="188CAB"/>
                </a:solidFill>
              </a:rPr>
              <a:t>Let’s Review </a:t>
            </a:r>
            <a:endParaRPr lang="en-US" dirty="0">
              <a:solidFill>
                <a:srgbClr val="188CAB"/>
              </a:solidFill>
            </a:endParaRPr>
          </a:p>
        </p:txBody>
      </p:sp>
      <p:sp>
        <p:nvSpPr>
          <p:cNvPr id="6" name="Text Placeholder 1">
            <a:extLst>
              <a:ext uri="{FF2B5EF4-FFF2-40B4-BE49-F238E27FC236}">
                <a16:creationId xmlns:a16="http://schemas.microsoft.com/office/drawing/2014/main" id="{408F4DF5-13EA-4B42-84F8-23B1CEA07237}"/>
              </a:ext>
            </a:extLst>
          </p:cNvPr>
          <p:cNvSpPr txBox="1">
            <a:spLocks/>
          </p:cNvSpPr>
          <p:nvPr/>
        </p:nvSpPr>
        <p:spPr>
          <a:xfrm>
            <a:off x="190831" y="1029694"/>
            <a:ext cx="8678848" cy="420624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base">
              <a:lnSpc>
                <a:spcPts val="2100"/>
              </a:lnSpc>
              <a:spcBef>
                <a:spcPct val="0"/>
              </a:spcBef>
              <a:spcAft>
                <a:spcPct val="25000"/>
              </a:spcAft>
              <a:buClr>
                <a:srgbClr val="188CAB"/>
              </a:buClr>
              <a:buSzPct val="115000"/>
              <a:defRPr/>
            </a:pPr>
            <a:r>
              <a:rPr lang="en-US" sz="1800" b="1" kern="0" dirty="0">
                <a:solidFill>
                  <a:srgbClr val="188CAB"/>
                </a:solidFill>
                <a:latin typeface="Arial" charset="0"/>
              </a:rPr>
              <a:t>Higher Education Leads to Opportunities</a:t>
            </a:r>
          </a:p>
          <a:p>
            <a:pPr lvl="1" fontAlgn="base">
              <a:lnSpc>
                <a:spcPts val="2100"/>
              </a:lnSpc>
              <a:spcBef>
                <a:spcPct val="0"/>
              </a:spcBef>
              <a:spcAft>
                <a:spcPct val="25000"/>
              </a:spcAft>
              <a:buClr>
                <a:schemeClr val="accent5"/>
              </a:buClr>
              <a:buSzPct val="115000"/>
              <a:defRPr/>
            </a:pPr>
            <a:r>
              <a:rPr lang="en-US" sz="1400" kern="0" dirty="0">
                <a:solidFill>
                  <a:srgbClr val="000000"/>
                </a:solidFill>
                <a:latin typeface="Arial" charset="0"/>
              </a:rPr>
              <a:t>Investing in an education is an expense that is worth it, given lifelong income advantages</a:t>
            </a:r>
            <a:r>
              <a:rPr lang="en-US" sz="1400" b="1" i="1" kern="0" dirty="0">
                <a:solidFill>
                  <a:srgbClr val="000000"/>
                </a:solidFill>
                <a:latin typeface="Arial" charset="0"/>
              </a:rPr>
              <a:t>.</a:t>
            </a:r>
          </a:p>
          <a:p>
            <a:pPr marL="0" indent="0" fontAlgn="base">
              <a:lnSpc>
                <a:spcPts val="2100"/>
              </a:lnSpc>
              <a:spcBef>
                <a:spcPct val="0"/>
              </a:spcBef>
              <a:spcAft>
                <a:spcPct val="25000"/>
              </a:spcAft>
              <a:buClr>
                <a:srgbClr val="004FA6"/>
              </a:buClr>
              <a:buSzPct val="115000"/>
              <a:buNone/>
              <a:defRPr/>
            </a:pPr>
            <a:endParaRPr lang="en-US" sz="1800" kern="0" dirty="0">
              <a:solidFill>
                <a:srgbClr val="00A0DC"/>
              </a:solidFill>
              <a:latin typeface="Arial" charset="0"/>
            </a:endParaRPr>
          </a:p>
          <a:p>
            <a:pPr fontAlgn="base">
              <a:lnSpc>
                <a:spcPts val="2100"/>
              </a:lnSpc>
              <a:spcBef>
                <a:spcPct val="0"/>
              </a:spcBef>
              <a:spcAft>
                <a:spcPct val="25000"/>
              </a:spcAft>
              <a:buClr>
                <a:srgbClr val="188CAB"/>
              </a:buClr>
              <a:buSzPct val="115000"/>
              <a:defRPr/>
            </a:pPr>
            <a:r>
              <a:rPr lang="en-US" sz="1800" b="1" kern="0" dirty="0">
                <a:solidFill>
                  <a:srgbClr val="188CAB"/>
                </a:solidFill>
                <a:latin typeface="Arial" charset="0"/>
              </a:rPr>
              <a:t>529 Plans Provide a Wide Range of Benefits</a:t>
            </a:r>
          </a:p>
          <a:p>
            <a:pPr lvl="1" fontAlgn="base">
              <a:lnSpc>
                <a:spcPts val="2100"/>
              </a:lnSpc>
              <a:spcBef>
                <a:spcPct val="0"/>
              </a:spcBef>
              <a:spcAft>
                <a:spcPct val="25000"/>
              </a:spcAft>
              <a:buClr>
                <a:schemeClr val="accent5"/>
              </a:buClr>
              <a:buSzPct val="115000"/>
              <a:defRPr/>
            </a:pPr>
            <a:r>
              <a:rPr lang="en-US" sz="1400" kern="0" dirty="0">
                <a:solidFill>
                  <a:srgbClr val="000000"/>
                </a:solidFill>
                <a:latin typeface="Arial" charset="0"/>
              </a:rPr>
              <a:t>The tax treatment and expanded flexibility of 529 plans provide many reasons to consider this method of saving for higher education.</a:t>
            </a:r>
          </a:p>
          <a:p>
            <a:pPr lvl="1" fontAlgn="base">
              <a:lnSpc>
                <a:spcPts val="2100"/>
              </a:lnSpc>
              <a:spcBef>
                <a:spcPct val="0"/>
              </a:spcBef>
              <a:spcAft>
                <a:spcPct val="25000"/>
              </a:spcAft>
              <a:buClr>
                <a:schemeClr val="accent5"/>
              </a:buClr>
              <a:buSzPct val="115000"/>
              <a:defRPr/>
            </a:pPr>
            <a:endParaRPr lang="en-US" sz="1400" kern="0" dirty="0">
              <a:solidFill>
                <a:srgbClr val="000000"/>
              </a:solidFill>
              <a:latin typeface="Arial" charset="0"/>
            </a:endParaRPr>
          </a:p>
          <a:p>
            <a:pPr fontAlgn="base">
              <a:lnSpc>
                <a:spcPts val="2100"/>
              </a:lnSpc>
              <a:spcBef>
                <a:spcPct val="0"/>
              </a:spcBef>
              <a:spcAft>
                <a:spcPct val="25000"/>
              </a:spcAft>
              <a:buClr>
                <a:srgbClr val="188CAB"/>
              </a:buClr>
              <a:buSzPct val="115000"/>
              <a:defRPr/>
            </a:pPr>
            <a:r>
              <a:rPr lang="en-US" sz="1800" b="1" kern="0" dirty="0">
                <a:solidFill>
                  <a:srgbClr val="188CAB"/>
                </a:solidFill>
                <a:latin typeface="Arial" charset="0"/>
              </a:rPr>
              <a:t>Put Time on Your Side</a:t>
            </a:r>
          </a:p>
          <a:p>
            <a:pPr lvl="1" fontAlgn="base">
              <a:lnSpc>
                <a:spcPts val="2100"/>
              </a:lnSpc>
              <a:spcBef>
                <a:spcPct val="0"/>
              </a:spcBef>
              <a:spcAft>
                <a:spcPct val="25000"/>
              </a:spcAft>
              <a:buClr>
                <a:schemeClr val="accent5"/>
              </a:buClr>
              <a:buSzPct val="115000"/>
              <a:defRPr/>
            </a:pPr>
            <a:r>
              <a:rPr lang="en-US" sz="1400" kern="0" dirty="0">
                <a:solidFill>
                  <a:srgbClr val="000000"/>
                </a:solidFill>
                <a:latin typeface="Arial" charset="0"/>
              </a:rPr>
              <a:t>Start small if you have to but </a:t>
            </a:r>
            <a:r>
              <a:rPr lang="en-US" sz="1400" b="1" kern="0" dirty="0">
                <a:solidFill>
                  <a:srgbClr val="000000"/>
                </a:solidFill>
                <a:latin typeface="Arial" charset="0"/>
              </a:rPr>
              <a:t>start now</a:t>
            </a:r>
            <a:r>
              <a:rPr lang="en-US" sz="1400" kern="0" dirty="0">
                <a:solidFill>
                  <a:srgbClr val="000000"/>
                </a:solidFill>
                <a:latin typeface="Arial" charset="0"/>
              </a:rPr>
              <a:t>.</a:t>
            </a:r>
          </a:p>
          <a:p>
            <a:pPr marL="457200" lvl="1" indent="0" fontAlgn="base">
              <a:lnSpc>
                <a:spcPts val="2100"/>
              </a:lnSpc>
              <a:spcBef>
                <a:spcPct val="0"/>
              </a:spcBef>
              <a:spcAft>
                <a:spcPct val="25000"/>
              </a:spcAft>
              <a:buClr>
                <a:schemeClr val="accent5"/>
              </a:buClr>
              <a:buSzPct val="115000"/>
              <a:buNone/>
              <a:defRPr/>
            </a:pPr>
            <a:endParaRPr lang="en-US" sz="1400" kern="0" dirty="0">
              <a:solidFill>
                <a:srgbClr val="000000"/>
              </a:solidFill>
              <a:latin typeface="Arial" charset="0"/>
            </a:endParaRPr>
          </a:p>
          <a:p>
            <a:pPr marL="0" indent="0" fontAlgn="base">
              <a:lnSpc>
                <a:spcPts val="2100"/>
              </a:lnSpc>
              <a:spcBef>
                <a:spcPct val="0"/>
              </a:spcBef>
              <a:spcAft>
                <a:spcPct val="25000"/>
              </a:spcAft>
              <a:buClr>
                <a:srgbClr val="004FA6"/>
              </a:buClr>
              <a:buSzPct val="115000"/>
              <a:buNone/>
              <a:defRPr/>
            </a:pPr>
            <a:endParaRPr lang="en-US" sz="1800" kern="0" dirty="0">
              <a:solidFill>
                <a:srgbClr val="000000"/>
              </a:solidFill>
              <a:latin typeface="Arial" charset="0"/>
            </a:endParaRPr>
          </a:p>
        </p:txBody>
      </p:sp>
    </p:spTree>
    <p:extLst>
      <p:ext uri="{BB962C8B-B14F-4D97-AF65-F5344CB8AC3E}">
        <p14:creationId xmlns:p14="http://schemas.microsoft.com/office/powerpoint/2010/main" val="4263916463"/>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a:extLst>
              <a:ext uri="{FF2B5EF4-FFF2-40B4-BE49-F238E27FC236}">
                <a16:creationId xmlns:a16="http://schemas.microsoft.com/office/drawing/2014/main" id="{2BF3BDC3-B7F8-4EB8-B8D8-CA08086E397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5439720" y="5644045"/>
            <a:ext cx="1469951" cy="659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7">
            <a:extLst>
              <a:ext uri="{FF2B5EF4-FFF2-40B4-BE49-F238E27FC236}">
                <a16:creationId xmlns:a16="http://schemas.microsoft.com/office/drawing/2014/main" id="{640571BA-711C-4A1E-AC6D-740F4964D73C}"/>
              </a:ext>
            </a:extLst>
          </p:cNvPr>
          <p:cNvSpPr txBox="1">
            <a:spLocks/>
          </p:cNvSpPr>
          <p:nvPr/>
        </p:nvSpPr>
        <p:spPr>
          <a:xfrm>
            <a:off x="2596612" y="5644045"/>
            <a:ext cx="3907881" cy="455547"/>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1700"/>
              </a:lnSpc>
              <a:spcBef>
                <a:spcPts val="0"/>
              </a:spcBef>
              <a:buFont typeface="Arial" panose="020B0604020202020204" pitchFamily="34" charset="0"/>
              <a:buNone/>
              <a:defRPr sz="1300" kern="1200" baseline="0">
                <a:solidFill>
                  <a:schemeClr val="accen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400">
                <a:solidFill>
                  <a:srgbClr val="188CAB"/>
                </a:solidFill>
              </a:rPr>
              <a:t>(877) 4NJ-BEST</a:t>
            </a:r>
          </a:p>
          <a:p>
            <a:pPr lvl="1"/>
            <a:r>
              <a:rPr lang="en-US" sz="1200">
                <a:solidFill>
                  <a:srgbClr val="188CAB"/>
                </a:solidFill>
              </a:rPr>
              <a:t>NJBEST.com</a:t>
            </a:r>
          </a:p>
        </p:txBody>
      </p:sp>
      <p:pic>
        <p:nvPicPr>
          <p:cNvPr id="8" name="Picture 7">
            <a:extLst>
              <a:ext uri="{FF2B5EF4-FFF2-40B4-BE49-F238E27FC236}">
                <a16:creationId xmlns:a16="http://schemas.microsoft.com/office/drawing/2014/main" id="{938993C3-3673-48FF-A3ED-693C45E1DAB6}"/>
              </a:ext>
            </a:extLst>
          </p:cNvPr>
          <p:cNvPicPr>
            <a:picLocks noChangeAspect="1"/>
          </p:cNvPicPr>
          <p:nvPr/>
        </p:nvPicPr>
        <p:blipFill>
          <a:blip r:embed="rId4"/>
          <a:stretch>
            <a:fillRect/>
          </a:stretch>
        </p:blipFill>
        <p:spPr>
          <a:xfrm>
            <a:off x="176794" y="4660085"/>
            <a:ext cx="2134951" cy="2610768"/>
          </a:xfrm>
          <a:prstGeom prst="rect">
            <a:avLst/>
          </a:prstGeom>
        </p:spPr>
      </p:pic>
      <p:pic>
        <p:nvPicPr>
          <p:cNvPr id="11" name="Picture 10">
            <a:extLst>
              <a:ext uri="{FF2B5EF4-FFF2-40B4-BE49-F238E27FC236}">
                <a16:creationId xmlns:a16="http://schemas.microsoft.com/office/drawing/2014/main" id="{628F7F73-C594-47D7-AAAC-4D4710F9AC3C}"/>
              </a:ext>
            </a:extLst>
          </p:cNvPr>
          <p:cNvPicPr>
            <a:picLocks noChangeAspect="1"/>
          </p:cNvPicPr>
          <p:nvPr/>
        </p:nvPicPr>
        <p:blipFill rotWithShape="1">
          <a:blip r:embed="rId5"/>
          <a:stretch/>
        </p:blipFill>
        <p:spPr>
          <a:xfrm>
            <a:off x="7040880" y="5584090"/>
            <a:ext cx="2114524" cy="779101"/>
          </a:xfrm>
          <a:prstGeom prst="rect">
            <a:avLst/>
          </a:prstGeom>
        </p:spPr>
      </p:pic>
      <p:sp>
        <p:nvSpPr>
          <p:cNvPr id="2" name="Text Placeholder 1">
            <a:extLst>
              <a:ext uri="{FF2B5EF4-FFF2-40B4-BE49-F238E27FC236}">
                <a16:creationId xmlns:a16="http://schemas.microsoft.com/office/drawing/2014/main" id="{BA439B41-7372-8EF8-91AF-CEE56DCC4DDC}"/>
              </a:ext>
            </a:extLst>
          </p:cNvPr>
          <p:cNvSpPr>
            <a:spLocks noGrp="1"/>
          </p:cNvSpPr>
          <p:nvPr>
            <p:ph type="body" sz="quarter" idx="15"/>
          </p:nvPr>
        </p:nvSpPr>
        <p:spPr>
          <a:xfrm>
            <a:off x="176794" y="6473490"/>
            <a:ext cx="8312727" cy="160144"/>
          </a:xfrm>
        </p:spPr>
        <p:txBody>
          <a:bodyPr/>
          <a:lstStyle/>
          <a:p>
            <a:r>
              <a:rPr lang="en-US" dirty="0"/>
              <a:t>© 2024 Franklin Distributors, LLC. Member FINRA/SIPC. All rights reserved. </a:t>
            </a:r>
          </a:p>
        </p:txBody>
      </p:sp>
      <p:sp>
        <p:nvSpPr>
          <p:cNvPr id="6" name="TextBox 5">
            <a:extLst>
              <a:ext uri="{FF2B5EF4-FFF2-40B4-BE49-F238E27FC236}">
                <a16:creationId xmlns:a16="http://schemas.microsoft.com/office/drawing/2014/main" id="{028F9D82-3D58-42D6-BC5F-5D8554547734}"/>
              </a:ext>
            </a:extLst>
          </p:cNvPr>
          <p:cNvSpPr txBox="1"/>
          <p:nvPr/>
        </p:nvSpPr>
        <p:spPr>
          <a:xfrm>
            <a:off x="176794" y="796564"/>
            <a:ext cx="8421624" cy="501675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50" b="0" i="0" u="none" strike="noStrike" kern="100" cap="none" spc="0" normalizeH="0" baseline="0" noProof="0" dirty="0">
                <a:ln>
                  <a:noFill/>
                </a:ln>
                <a:solidFill>
                  <a:srgbClr val="000000"/>
                </a:solidFill>
                <a:effectLst/>
                <a:highlight>
                  <a:srgbClr val="FFFFFF"/>
                </a:highlight>
                <a:uLnTx/>
                <a:uFillTx/>
                <a:latin typeface="Arial" panose="020B0604020202020204" pitchFamily="34" charset="0"/>
                <a:ea typeface="Aptos" panose="020B0004020202020204" pitchFamily="34" charset="0"/>
                <a:cs typeface="Times New Roman" panose="02020603050405020304" pitchFamily="18" charset="0"/>
              </a:rPr>
              <a:t>All investments involve risk including possible loss of principal. Diversification does not guarantee a profit or protect against a loss.</a:t>
            </a:r>
            <a:endParaRPr kumimoji="0" lang="en-US" sz="1050" b="0" i="0" u="none" strike="noStrike" kern="1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12121"/>
                </a:solidFill>
                <a:effectLst/>
                <a:uLnTx/>
                <a:uFillTx/>
                <a:latin typeface="Arial" panose="020B0604020202020204" pitchFamily="34" charset="0"/>
                <a:ea typeface="Times New Roman" panose="02020603050405020304" pitchFamily="18" charset="0"/>
                <a:cs typeface="+mn-cs"/>
              </a:rPr>
              <a:t>Investors should carefully consider plan investment goals, risks, charges and expenses before investing. To obtain the </a:t>
            </a:r>
            <a:r>
              <a:rPr kumimoji="0" lang="en-US" sz="1050" b="1" i="1" u="sng"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mn-cs"/>
                <a:hlinkClick r:id="rId6"/>
              </a:rPr>
              <a:t>Program Description</a:t>
            </a:r>
            <a:r>
              <a:rPr kumimoji="0" lang="en-US" sz="1050" b="1" i="0" u="none" strike="noStrike" kern="1200" cap="none" spc="0" normalizeH="0" baseline="0" noProof="0" dirty="0">
                <a:ln>
                  <a:noFill/>
                </a:ln>
                <a:solidFill>
                  <a:srgbClr val="212121"/>
                </a:solidFill>
                <a:effectLst/>
                <a:uLnTx/>
                <a:uFillTx/>
                <a:latin typeface="Arial" panose="020B0604020202020204" pitchFamily="34" charset="0"/>
                <a:ea typeface="Times New Roman" panose="02020603050405020304" pitchFamily="18" charset="0"/>
                <a:cs typeface="+mn-cs"/>
              </a:rPr>
              <a:t>, which contains this and other information, call Franklin Distributors, LLC, the manager and underwriter for the plan, at (877) 4NJ-BEST. You should read the </a:t>
            </a:r>
            <a:r>
              <a:rPr kumimoji="0" lang="en-US" sz="1050" b="1" i="1" u="sng"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mn-cs"/>
                <a:hlinkClick r:id="rId6"/>
              </a:rPr>
              <a:t>Program Description</a:t>
            </a:r>
            <a:r>
              <a:rPr kumimoji="0" lang="en-US" sz="1050" b="1" i="0" u="none" strike="noStrike" kern="1200" cap="none" spc="0" normalizeH="0" baseline="0" noProof="0" dirty="0">
                <a:ln>
                  <a:noFill/>
                </a:ln>
                <a:solidFill>
                  <a:srgbClr val="212121"/>
                </a:solidFill>
                <a:effectLst/>
                <a:uLnTx/>
                <a:uFillTx/>
                <a:latin typeface="Arial" panose="020B0604020202020204" pitchFamily="34" charset="0"/>
                <a:ea typeface="Times New Roman" panose="02020603050405020304" pitchFamily="18" charset="0"/>
                <a:cs typeface="+mn-cs"/>
              </a:rPr>
              <a:t> carefully before investing and consider whether your or the beneficiary's home state offers any state tax or other state benefits such as financial aid, scholarship funds, and protection from creditors that are only available for investments in its qualified tuition program.</a:t>
            </a:r>
            <a:endParaRPr kumimoji="0" lang="en-US" sz="11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50" b="0" i="0"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The Plan and its associated persons make no representations regarding the suitability of the Plan’s investment portfolios for any particular investor.  </a:t>
            </a:r>
            <a:r>
              <a:rPr kumimoji="0" lang="en-US" sz="105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This material is intended to be of general interest only and should not be construed as individual investment advice or a </a:t>
            </a:r>
            <a:r>
              <a:rPr kumimoji="0" lang="en-US" sz="1050" b="0" i="0" u="none" strike="noStrike" kern="1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Times New Roman" panose="02020603050405020304" pitchFamily="18" charset="0"/>
              </a:rPr>
              <a:t>recommendation by Franklin Distributors, LLC.   Other types of investments and other types of education savings vehicles may be more appropriate depending on your personal circumstances.  </a:t>
            </a:r>
            <a:endParaRPr kumimoji="0" lang="en-US" sz="1050" b="0" i="0" u="none" strike="noStrike" kern="1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12121"/>
                </a:solidFill>
                <a:effectLst/>
                <a:uLnTx/>
                <a:uFillTx/>
                <a:latin typeface="Arial" panose="020B0604020202020204" pitchFamily="34" charset="0"/>
                <a:ea typeface="Times New Roman" panose="02020603050405020304" pitchFamily="18" charset="0"/>
                <a:cs typeface="+mn-cs"/>
              </a:rPr>
              <a:t>NJBEST New Jersey's 529 College Savings Plan is offered and administered by the New Jersey Higher Education Student Assistance Authority (HESAA); managed and distributed by Franklin Distributors, LLC, an affiliate of Franklin Resources, Inc., which operates as Franklin Templeton. Franklin Resources / Franklin Distributors, LLC and HESAA are separate organizations.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12121"/>
                </a:solidFill>
                <a:effectLst/>
                <a:uLnTx/>
                <a:uFillTx/>
                <a:latin typeface="Arial" panose="020B0604020202020204" pitchFamily="34" charset="0"/>
                <a:ea typeface="Times New Roman" panose="02020603050405020304" pitchFamily="18" charset="0"/>
                <a:cs typeface="+mn-cs"/>
              </a:rPr>
              <a:t>Investments in NJBEST are not insured by the FDIC or any other government agency and are not deposits or other obligations of any depository institution. Investments are not guaranteed by the State of New Jersey, Franklin Distributors, LLC, Franklin Templeton, or its affiliates and are subject to risks, including loss of principal amount invested. Investing in the plan does not guarantee admission to any particular primary, secondary school or college, or sufficient funds for primary, secondary school or college.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12121"/>
                </a:solidFill>
                <a:effectLst/>
                <a:uLnTx/>
                <a:uFillTx/>
                <a:latin typeface="Arial" panose="020B0604020202020204" pitchFamily="34" charset="0"/>
                <a:ea typeface="Times New Roman" panose="02020603050405020304" pitchFamily="18" charset="0"/>
                <a:cs typeface="+mn-cs"/>
              </a:rPr>
              <a:t>Franklin Templeton, its affiliates, and its employees are not in the business of providing tax or legal advice to taxpayers. These materials and any tax-related statements are not intended or written to be used, and cannot be used or relied upon, by any such taxpayer for the purpose of avoiding tax penalties or complying with any applicable tax laws or regulations. Tax-related statements, if any, may have been written in connection with the “promotion or marketing” of the transaction(s) or matter(s) addressed by these materials, to the extent allowed by applicable law. </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Any such taxpayer should seek advice based on the taxpayer's particular circumstances from an independent tax professional.</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12121"/>
                </a:solidFill>
                <a:effectLst/>
                <a:uLnTx/>
                <a:uFillTx/>
                <a:latin typeface="Arial" panose="020B0604020202020204" pitchFamily="34" charset="0"/>
                <a:ea typeface="Times New Roman" panose="02020603050405020304" pitchFamily="18" charset="0"/>
                <a:cs typeface="+mn-cs"/>
              </a:rPr>
              <a:t>© 2024. Franklin Distributors, LLC. Member FINRA/SIPC.</a:t>
            </a:r>
            <a:endParaRPr kumimoji="0" lang="en-US" sz="11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endParaRPr lang="en-US" dirty="0"/>
          </a:p>
        </p:txBody>
      </p:sp>
    </p:spTree>
    <p:extLst>
      <p:ext uri="{BB962C8B-B14F-4D97-AF65-F5344CB8AC3E}">
        <p14:creationId xmlns:p14="http://schemas.microsoft.com/office/powerpoint/2010/main" val="2366843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1C75F8-1BC0-4387-9F02-E231E3BDC2BA}"/>
              </a:ext>
            </a:extLst>
          </p:cNvPr>
          <p:cNvSpPr>
            <a:spLocks noGrp="1"/>
          </p:cNvSpPr>
          <p:nvPr>
            <p:ph type="body" sz="quarter" idx="11"/>
          </p:nvPr>
        </p:nvSpPr>
        <p:spPr>
          <a:xfrm>
            <a:off x="2015402" y="2452978"/>
            <a:ext cx="5478702" cy="1323439"/>
          </a:xfrm>
          <a:ln>
            <a:solidFill>
              <a:srgbClr val="188CAB"/>
            </a:solidFill>
          </a:ln>
        </p:spPr>
        <p:txBody>
          <a:bodyPr/>
          <a:lstStyle/>
          <a:p>
            <a:r>
              <a:rPr lang="en-US" dirty="0">
                <a:solidFill>
                  <a:srgbClr val="188CAB"/>
                </a:solidFill>
              </a:rPr>
              <a:t>Appendix/</a:t>
            </a:r>
          </a:p>
          <a:p>
            <a:r>
              <a:rPr lang="en-US" dirty="0">
                <a:solidFill>
                  <a:srgbClr val="188CAB"/>
                </a:solidFill>
              </a:rPr>
              <a:t>Additional Resources</a:t>
            </a:r>
          </a:p>
        </p:txBody>
      </p:sp>
      <p:pic>
        <p:nvPicPr>
          <p:cNvPr id="4" name="Picture 3">
            <a:extLst>
              <a:ext uri="{FF2B5EF4-FFF2-40B4-BE49-F238E27FC236}">
                <a16:creationId xmlns:a16="http://schemas.microsoft.com/office/drawing/2014/main" id="{4824E505-3469-43B4-A85B-9213D418116F}"/>
              </a:ext>
            </a:extLst>
          </p:cNvPr>
          <p:cNvPicPr>
            <a:picLocks noChangeAspect="1"/>
          </p:cNvPicPr>
          <p:nvPr/>
        </p:nvPicPr>
        <p:blipFill rotWithShape="1">
          <a:blip r:embed="rId3"/>
          <a:srcRect/>
          <a:stretch/>
        </p:blipFill>
        <p:spPr>
          <a:xfrm>
            <a:off x="1710602" y="3355308"/>
            <a:ext cx="304800" cy="314325"/>
          </a:xfrm>
          <a:prstGeom prst="rect">
            <a:avLst/>
          </a:prstGeom>
        </p:spPr>
      </p:pic>
    </p:spTree>
    <p:extLst>
      <p:ext uri="{BB962C8B-B14F-4D97-AF65-F5344CB8AC3E}">
        <p14:creationId xmlns:p14="http://schemas.microsoft.com/office/powerpoint/2010/main" val="2680247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8D983A-0293-4791-957F-8380694B964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075A19E9-FFC3-4B6E-B875-58F41DF29B5E}"/>
              </a:ext>
            </a:extLst>
          </p:cNvPr>
          <p:cNvSpPr>
            <a:spLocks noGrp="1"/>
          </p:cNvSpPr>
          <p:nvPr>
            <p:ph type="body" sz="quarter" idx="32"/>
          </p:nvPr>
        </p:nvSpPr>
        <p:spPr/>
        <p:txBody>
          <a:bodyPr/>
          <a:lstStyle/>
          <a:p>
            <a:r>
              <a:rPr lang="en-US" dirty="0">
                <a:solidFill>
                  <a:srgbClr val="188CAB"/>
                </a:solidFill>
              </a:rPr>
              <a:t>NJBEST.com – How to Open an Account Online</a:t>
            </a:r>
          </a:p>
        </p:txBody>
      </p:sp>
      <p:sp>
        <p:nvSpPr>
          <p:cNvPr id="6" name="Content Placeholder 4">
            <a:extLst>
              <a:ext uri="{FF2B5EF4-FFF2-40B4-BE49-F238E27FC236}">
                <a16:creationId xmlns:a16="http://schemas.microsoft.com/office/drawing/2014/main" id="{93A1E28C-C3A0-4434-B3C1-8B751A6AA007}"/>
              </a:ext>
            </a:extLst>
          </p:cNvPr>
          <p:cNvSpPr txBox="1">
            <a:spLocks/>
          </p:cNvSpPr>
          <p:nvPr/>
        </p:nvSpPr>
        <p:spPr>
          <a:xfrm>
            <a:off x="274321" y="1820980"/>
            <a:ext cx="8096900" cy="158085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ts val="2100"/>
              </a:lnSpc>
              <a:spcBef>
                <a:spcPct val="0"/>
              </a:spcBef>
              <a:spcAft>
                <a:spcPct val="25000"/>
              </a:spcAft>
              <a:buClr>
                <a:srgbClr val="004FA6"/>
              </a:buClr>
              <a:buSzPct val="115000"/>
              <a:buFont typeface="Arial" panose="020B0604020202020204" pitchFamily="34" charset="0"/>
              <a:buChar char="•"/>
              <a:tabLst/>
              <a:defRPr/>
            </a:pPr>
            <a:endParaRPr kumimoji="0" lang="en-US" sz="3600" b="0" i="0" u="none" strike="noStrike" kern="1200" cap="none" spc="0" normalizeH="0" baseline="0" noProof="0">
              <a:ln>
                <a:noFill/>
              </a:ln>
              <a:solidFill>
                <a:srgbClr val="000000"/>
              </a:solidFill>
              <a:effectLst/>
              <a:uLnTx/>
              <a:uFillTx/>
              <a:latin typeface="Arial"/>
              <a:ea typeface="+mn-ea"/>
              <a:cs typeface="+mn-cs"/>
            </a:endParaRPr>
          </a:p>
        </p:txBody>
      </p:sp>
      <p:sp>
        <p:nvSpPr>
          <p:cNvPr id="8" name="Content Placeholder 4">
            <a:extLst>
              <a:ext uri="{FF2B5EF4-FFF2-40B4-BE49-F238E27FC236}">
                <a16:creationId xmlns:a16="http://schemas.microsoft.com/office/drawing/2014/main" id="{6E7E1B2D-E8F1-492D-A079-2C2B74279852}"/>
              </a:ext>
            </a:extLst>
          </p:cNvPr>
          <p:cNvSpPr txBox="1">
            <a:spLocks/>
          </p:cNvSpPr>
          <p:nvPr/>
        </p:nvSpPr>
        <p:spPr>
          <a:xfrm>
            <a:off x="772779" y="4046757"/>
            <a:ext cx="7598441" cy="71072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600" b="0" i="0" u="none" strike="noStrike" kern="1200" cap="none" spc="0" normalizeH="0" baseline="0" noProof="0">
              <a:ln>
                <a:noFill/>
              </a:ln>
              <a:solidFill>
                <a:srgbClr val="000000"/>
              </a:solidFill>
              <a:effectLst/>
              <a:uLnTx/>
              <a:uFillTx/>
              <a:latin typeface="Arial"/>
              <a:ea typeface="+mn-ea"/>
              <a:cs typeface="+mn-cs"/>
            </a:endParaRPr>
          </a:p>
        </p:txBody>
      </p:sp>
      <p:sp>
        <p:nvSpPr>
          <p:cNvPr id="9" name="Content Placeholder 4">
            <a:extLst>
              <a:ext uri="{FF2B5EF4-FFF2-40B4-BE49-F238E27FC236}">
                <a16:creationId xmlns:a16="http://schemas.microsoft.com/office/drawing/2014/main" id="{79593E96-8E12-42DA-89EB-B5540D6BB130}"/>
              </a:ext>
            </a:extLst>
          </p:cNvPr>
          <p:cNvSpPr txBox="1">
            <a:spLocks/>
          </p:cNvSpPr>
          <p:nvPr/>
        </p:nvSpPr>
        <p:spPr>
          <a:xfrm>
            <a:off x="772779" y="4757478"/>
            <a:ext cx="7598441" cy="71072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60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4">
            <a:extLst>
              <a:ext uri="{FF2B5EF4-FFF2-40B4-BE49-F238E27FC236}">
                <a16:creationId xmlns:a16="http://schemas.microsoft.com/office/drawing/2014/main" id="{4FBD81B0-F414-0DD6-2BD3-8BCB0F40D31B}"/>
              </a:ext>
            </a:extLst>
          </p:cNvPr>
          <p:cNvPicPr>
            <a:picLocks noChangeAspect="1"/>
          </p:cNvPicPr>
          <p:nvPr/>
        </p:nvPicPr>
        <p:blipFill>
          <a:blip r:embed="rId3"/>
          <a:stretch>
            <a:fillRect/>
          </a:stretch>
        </p:blipFill>
        <p:spPr>
          <a:xfrm>
            <a:off x="137157" y="1164046"/>
            <a:ext cx="8869679" cy="4021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Oval 10">
            <a:extLst>
              <a:ext uri="{FF2B5EF4-FFF2-40B4-BE49-F238E27FC236}">
                <a16:creationId xmlns:a16="http://schemas.microsoft.com/office/drawing/2014/main" id="{F7674D58-378A-421D-8779-7667C724ECB8}"/>
              </a:ext>
            </a:extLst>
          </p:cNvPr>
          <p:cNvSpPr/>
          <p:nvPr/>
        </p:nvSpPr>
        <p:spPr>
          <a:xfrm>
            <a:off x="6889809" y="869568"/>
            <a:ext cx="1211855" cy="840479"/>
          </a:xfrm>
          <a:prstGeom prst="ellipse">
            <a:avLst/>
          </a:prstGeom>
          <a:noFill/>
          <a:ln w="57150">
            <a:solidFill>
              <a:srgbClr val="F2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2288463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249695-74CD-B3D9-5AFE-24312F7BBCB8}"/>
              </a:ext>
            </a:extLst>
          </p:cNvPr>
          <p:cNvSpPr>
            <a:spLocks noGrp="1"/>
          </p:cNvSpPr>
          <p:nvPr>
            <p:ph type="sldNum" sz="quarter" idx="4"/>
          </p:nvPr>
        </p:nvSpPr>
        <p:spPr/>
        <p:txBody>
          <a:bodyPr/>
          <a:lstStyle/>
          <a:p>
            <a:fld id="{8DEE4CCE-E124-4EEF-808B-DF88997C2318}" type="slidenum">
              <a:rPr lang="en-US" smtClean="0"/>
              <a:pPr/>
              <a:t>28</a:t>
            </a:fld>
            <a:endParaRPr lang="en-US"/>
          </a:p>
        </p:txBody>
      </p:sp>
      <p:sp>
        <p:nvSpPr>
          <p:cNvPr id="4" name="Text Placeholder 3">
            <a:extLst>
              <a:ext uri="{FF2B5EF4-FFF2-40B4-BE49-F238E27FC236}">
                <a16:creationId xmlns:a16="http://schemas.microsoft.com/office/drawing/2014/main" id="{01013470-E61E-0CF2-34BB-3CAAD3B48D2A}"/>
              </a:ext>
            </a:extLst>
          </p:cNvPr>
          <p:cNvSpPr>
            <a:spLocks noGrp="1"/>
          </p:cNvSpPr>
          <p:nvPr>
            <p:ph type="body" sz="quarter" idx="32"/>
          </p:nvPr>
        </p:nvSpPr>
        <p:spPr/>
        <p:txBody>
          <a:bodyPr/>
          <a:lstStyle/>
          <a:p>
            <a:r>
              <a:rPr lang="en-US" sz="1800" b="1" i="0" u="none" strike="noStrike">
                <a:solidFill>
                  <a:srgbClr val="188CAB"/>
                </a:solidFill>
                <a:effectLst/>
                <a:latin typeface="Arial" panose="020B0604020202020204" pitchFamily="34" charset="0"/>
              </a:rPr>
              <a:t>NJBEST.com – How to Open an Account Online</a:t>
            </a:r>
            <a:r>
              <a:rPr lang="en-US" sz="1800" b="0" i="0">
                <a:solidFill>
                  <a:srgbClr val="188CAB"/>
                </a:solidFill>
                <a:effectLst/>
                <a:latin typeface="Arial" panose="020B0604020202020204" pitchFamily="34" charset="0"/>
              </a:rPr>
              <a:t>​</a:t>
            </a:r>
            <a:endParaRPr lang="en-US"/>
          </a:p>
        </p:txBody>
      </p:sp>
      <p:pic>
        <p:nvPicPr>
          <p:cNvPr id="1026" name="Picture 2">
            <a:extLst>
              <a:ext uri="{FF2B5EF4-FFF2-40B4-BE49-F238E27FC236}">
                <a16:creationId xmlns:a16="http://schemas.microsoft.com/office/drawing/2014/main" id="{483F8B82-965A-FF7F-4B5C-BBB54FA07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 y="872363"/>
            <a:ext cx="8277185" cy="542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920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076FE2-FF95-4159-917A-674E06B5D99F}"/>
              </a:ext>
            </a:extLst>
          </p:cNvPr>
          <p:cNvSpPr>
            <a:spLocks noGrp="1"/>
          </p:cNvSpPr>
          <p:nvPr>
            <p:ph type="body" sz="quarter" idx="11"/>
          </p:nvPr>
        </p:nvSpPr>
        <p:spPr>
          <a:xfrm>
            <a:off x="2057400" y="1951672"/>
            <a:ext cx="5029200" cy="1631216"/>
          </a:xfrm>
          <a:ln>
            <a:solidFill>
              <a:srgbClr val="188CAB"/>
            </a:solidFill>
          </a:ln>
        </p:spPr>
        <p:txBody>
          <a:bodyPr/>
          <a:lstStyle/>
          <a:p>
            <a:r>
              <a:rPr lang="en-US" dirty="0">
                <a:solidFill>
                  <a:srgbClr val="188CAB"/>
                </a:solidFill>
              </a:rPr>
              <a:t>Presented by</a:t>
            </a:r>
          </a:p>
          <a:p>
            <a:endParaRPr lang="en-US" sz="1600" dirty="0"/>
          </a:p>
          <a:p>
            <a:endParaRPr lang="en-US" sz="1600" dirty="0"/>
          </a:p>
          <a:p>
            <a:endParaRPr lang="en-US" sz="1600" dirty="0"/>
          </a:p>
        </p:txBody>
      </p:sp>
      <p:pic>
        <p:nvPicPr>
          <p:cNvPr id="5" name="Picture 4">
            <a:extLst>
              <a:ext uri="{FF2B5EF4-FFF2-40B4-BE49-F238E27FC236}">
                <a16:creationId xmlns:a16="http://schemas.microsoft.com/office/drawing/2014/main" id="{9C61E1CD-0A49-49A6-B5BE-88917709C662}"/>
              </a:ext>
            </a:extLst>
          </p:cNvPr>
          <p:cNvPicPr>
            <a:picLocks noChangeAspect="1"/>
          </p:cNvPicPr>
          <p:nvPr/>
        </p:nvPicPr>
        <p:blipFill rotWithShape="1">
          <a:blip r:embed="rId3"/>
          <a:srcRect/>
          <a:stretch/>
        </p:blipFill>
        <p:spPr>
          <a:xfrm>
            <a:off x="1752600" y="3582888"/>
            <a:ext cx="304800" cy="314325"/>
          </a:xfrm>
          <a:prstGeom prst="rect">
            <a:avLst/>
          </a:prstGeom>
        </p:spPr>
      </p:pic>
    </p:spTree>
    <p:extLst>
      <p:ext uri="{BB962C8B-B14F-4D97-AF65-F5344CB8AC3E}">
        <p14:creationId xmlns:p14="http://schemas.microsoft.com/office/powerpoint/2010/main" val="1512087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8D983A-0293-4791-957F-8380694B964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075A19E9-FFC3-4B6E-B875-58F41DF29B5E}"/>
              </a:ext>
            </a:extLst>
          </p:cNvPr>
          <p:cNvSpPr>
            <a:spLocks noGrp="1"/>
          </p:cNvSpPr>
          <p:nvPr>
            <p:ph type="body" sz="quarter" idx="32"/>
          </p:nvPr>
        </p:nvSpPr>
        <p:spPr/>
        <p:txBody>
          <a:bodyPr/>
          <a:lstStyle/>
          <a:p>
            <a:r>
              <a:rPr lang="en-US" dirty="0">
                <a:solidFill>
                  <a:srgbClr val="188CAB"/>
                </a:solidFill>
              </a:rPr>
              <a:t>How to Apply for State Matching Grant after you open NJBEST account</a:t>
            </a:r>
          </a:p>
        </p:txBody>
      </p:sp>
      <p:sp>
        <p:nvSpPr>
          <p:cNvPr id="6" name="Content Placeholder 4">
            <a:extLst>
              <a:ext uri="{FF2B5EF4-FFF2-40B4-BE49-F238E27FC236}">
                <a16:creationId xmlns:a16="http://schemas.microsoft.com/office/drawing/2014/main" id="{93A1E28C-C3A0-4434-B3C1-8B751A6AA007}"/>
              </a:ext>
            </a:extLst>
          </p:cNvPr>
          <p:cNvSpPr txBox="1">
            <a:spLocks/>
          </p:cNvSpPr>
          <p:nvPr/>
        </p:nvSpPr>
        <p:spPr>
          <a:xfrm>
            <a:off x="274321" y="1820980"/>
            <a:ext cx="8096900" cy="158085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ts val="2100"/>
              </a:lnSpc>
              <a:spcBef>
                <a:spcPct val="0"/>
              </a:spcBef>
              <a:spcAft>
                <a:spcPct val="25000"/>
              </a:spcAft>
              <a:buClr>
                <a:srgbClr val="004FA6"/>
              </a:buClr>
              <a:buSzPct val="115000"/>
              <a:buFont typeface="Arial" panose="020B0604020202020204" pitchFamily="34" charset="0"/>
              <a:buChar char="•"/>
              <a:tabLst/>
              <a:defRPr/>
            </a:pPr>
            <a:endParaRPr kumimoji="0" lang="en-US" sz="3600" b="0" i="0" u="none" strike="noStrike" kern="1200" cap="none" spc="0" normalizeH="0" baseline="0" noProof="0">
              <a:ln>
                <a:noFill/>
              </a:ln>
              <a:solidFill>
                <a:srgbClr val="000000"/>
              </a:solidFill>
              <a:effectLst/>
              <a:uLnTx/>
              <a:uFillTx/>
              <a:latin typeface="Arial"/>
              <a:ea typeface="+mn-ea"/>
              <a:cs typeface="+mn-cs"/>
            </a:endParaRPr>
          </a:p>
        </p:txBody>
      </p:sp>
      <p:sp>
        <p:nvSpPr>
          <p:cNvPr id="8" name="Content Placeholder 4">
            <a:extLst>
              <a:ext uri="{FF2B5EF4-FFF2-40B4-BE49-F238E27FC236}">
                <a16:creationId xmlns:a16="http://schemas.microsoft.com/office/drawing/2014/main" id="{6E7E1B2D-E8F1-492D-A079-2C2B74279852}"/>
              </a:ext>
            </a:extLst>
          </p:cNvPr>
          <p:cNvSpPr txBox="1">
            <a:spLocks/>
          </p:cNvSpPr>
          <p:nvPr/>
        </p:nvSpPr>
        <p:spPr>
          <a:xfrm>
            <a:off x="772779" y="4046757"/>
            <a:ext cx="7598441" cy="71072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600" b="0" i="0" u="none" strike="noStrike" kern="1200" cap="none" spc="0" normalizeH="0" baseline="0" noProof="0">
              <a:ln>
                <a:noFill/>
              </a:ln>
              <a:solidFill>
                <a:srgbClr val="000000"/>
              </a:solidFill>
              <a:effectLst/>
              <a:uLnTx/>
              <a:uFillTx/>
              <a:latin typeface="Arial"/>
              <a:ea typeface="+mn-ea"/>
              <a:cs typeface="+mn-cs"/>
            </a:endParaRPr>
          </a:p>
        </p:txBody>
      </p:sp>
      <p:sp>
        <p:nvSpPr>
          <p:cNvPr id="9" name="Content Placeholder 4">
            <a:extLst>
              <a:ext uri="{FF2B5EF4-FFF2-40B4-BE49-F238E27FC236}">
                <a16:creationId xmlns:a16="http://schemas.microsoft.com/office/drawing/2014/main" id="{79593E96-8E12-42DA-89EB-B5540D6BB130}"/>
              </a:ext>
            </a:extLst>
          </p:cNvPr>
          <p:cNvSpPr txBox="1">
            <a:spLocks/>
          </p:cNvSpPr>
          <p:nvPr/>
        </p:nvSpPr>
        <p:spPr>
          <a:xfrm>
            <a:off x="772779" y="4757478"/>
            <a:ext cx="7598441" cy="71072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600" b="0" i="0" u="none" strike="noStrike" kern="1200" cap="none" spc="0" normalizeH="0" baseline="0" noProof="0">
              <a:ln>
                <a:noFill/>
              </a:ln>
              <a:solidFill>
                <a:srgbClr val="000000"/>
              </a:solidFill>
              <a:effectLst/>
              <a:uLnTx/>
              <a:uFillTx/>
              <a:latin typeface="Arial"/>
              <a:ea typeface="+mn-ea"/>
              <a:cs typeface="+mn-cs"/>
            </a:endParaRPr>
          </a:p>
        </p:txBody>
      </p:sp>
      <p:sp>
        <p:nvSpPr>
          <p:cNvPr id="10" name="Content Placeholder 4">
            <a:extLst>
              <a:ext uri="{FF2B5EF4-FFF2-40B4-BE49-F238E27FC236}">
                <a16:creationId xmlns:a16="http://schemas.microsoft.com/office/drawing/2014/main" id="{45542971-9C2A-4055-BDDB-7848654204A7}"/>
              </a:ext>
            </a:extLst>
          </p:cNvPr>
          <p:cNvSpPr txBox="1">
            <a:spLocks/>
          </p:cNvSpPr>
          <p:nvPr/>
        </p:nvSpPr>
        <p:spPr>
          <a:xfrm>
            <a:off x="772779" y="5407537"/>
            <a:ext cx="7598441" cy="80149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600" b="0" i="0" u="none" strike="noStrike" kern="1200" cap="none" spc="0" normalizeH="0" baseline="0" noProof="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5D6A0314-A289-44AC-BA3C-4FA9B5E543A1}"/>
              </a:ext>
            </a:extLst>
          </p:cNvPr>
          <p:cNvSpPr txBox="1"/>
          <p:nvPr/>
        </p:nvSpPr>
        <p:spPr>
          <a:xfrm>
            <a:off x="273807" y="6157180"/>
            <a:ext cx="82306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188CAB"/>
                </a:solidFill>
                <a:effectLst/>
                <a:uLnTx/>
                <a:uFillTx/>
                <a:latin typeface="Arial"/>
                <a:ea typeface="+mn-ea"/>
                <a:cs typeface="+mn-cs"/>
              </a:rPr>
              <a:t>Visit HESAA's site for terms and conditions and how to apply. This program is subject to available funding.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88CAB"/>
                </a:solidFill>
                <a:effectLst/>
                <a:uLnTx/>
                <a:uFillTx/>
                <a:latin typeface="Arial"/>
                <a:ea typeface="+mn-ea"/>
                <a:cs typeface="+mn-cs"/>
              </a:rPr>
              <a:t>https://www.hesaa.org/Pages/NJBESTMatchingProgram.aspx</a:t>
            </a:r>
          </a:p>
        </p:txBody>
      </p:sp>
      <p:pic>
        <p:nvPicPr>
          <p:cNvPr id="11" name="Picture 10">
            <a:extLst>
              <a:ext uri="{FF2B5EF4-FFF2-40B4-BE49-F238E27FC236}">
                <a16:creationId xmlns:a16="http://schemas.microsoft.com/office/drawing/2014/main" id="{004DBD32-569D-92C6-EF53-007E9FFD808C}"/>
              </a:ext>
            </a:extLst>
          </p:cNvPr>
          <p:cNvPicPr>
            <a:picLocks noChangeAspect="1"/>
          </p:cNvPicPr>
          <p:nvPr/>
        </p:nvPicPr>
        <p:blipFill>
          <a:blip r:embed="rId3"/>
          <a:stretch>
            <a:fillRect/>
          </a:stretch>
        </p:blipFill>
        <p:spPr>
          <a:xfrm>
            <a:off x="853576" y="1212415"/>
            <a:ext cx="7436845" cy="4595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6134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06F1D9-B845-43F0-8F23-017E2FC7CB29}"/>
              </a:ext>
            </a:extLst>
          </p:cNvPr>
          <p:cNvSpPr>
            <a:spLocks noGrp="1"/>
          </p:cNvSpPr>
          <p:nvPr>
            <p:ph type="body" sz="quarter" idx="11"/>
          </p:nvPr>
        </p:nvSpPr>
        <p:spPr>
          <a:xfrm>
            <a:off x="2057400" y="2618056"/>
            <a:ext cx="5029200" cy="892552"/>
          </a:xfrm>
          <a:ln>
            <a:solidFill>
              <a:srgbClr val="188CAB"/>
            </a:solidFill>
          </a:ln>
        </p:spPr>
        <p:txBody>
          <a:bodyPr/>
          <a:lstStyle/>
          <a:p>
            <a:r>
              <a:rPr lang="en-US">
                <a:solidFill>
                  <a:srgbClr val="188CAB"/>
                </a:solidFill>
              </a:rPr>
              <a:t>Paying for College</a:t>
            </a:r>
          </a:p>
        </p:txBody>
      </p:sp>
      <p:pic>
        <p:nvPicPr>
          <p:cNvPr id="7" name="Picture 6">
            <a:extLst>
              <a:ext uri="{FF2B5EF4-FFF2-40B4-BE49-F238E27FC236}">
                <a16:creationId xmlns:a16="http://schemas.microsoft.com/office/drawing/2014/main" id="{92165F40-4B88-477D-B816-6771EC95C29B}"/>
              </a:ext>
            </a:extLst>
          </p:cNvPr>
          <p:cNvPicPr>
            <a:picLocks noChangeAspect="1"/>
          </p:cNvPicPr>
          <p:nvPr/>
        </p:nvPicPr>
        <p:blipFill rotWithShape="1">
          <a:blip r:embed="rId3"/>
          <a:srcRect/>
          <a:stretch/>
        </p:blipFill>
        <p:spPr>
          <a:xfrm>
            <a:off x="1752600" y="3527277"/>
            <a:ext cx="304800" cy="314325"/>
          </a:xfrm>
          <a:prstGeom prst="rect">
            <a:avLst/>
          </a:prstGeom>
        </p:spPr>
      </p:pic>
    </p:spTree>
    <p:extLst>
      <p:ext uri="{BB962C8B-B14F-4D97-AF65-F5344CB8AC3E}">
        <p14:creationId xmlns:p14="http://schemas.microsoft.com/office/powerpoint/2010/main" val="41256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127C3B3-1E9A-4BC9-B62C-D5420935C14D}"/>
              </a:ext>
            </a:extLst>
          </p:cNvPr>
          <p:cNvGraphicFramePr/>
          <p:nvPr>
            <p:extLst>
              <p:ext uri="{D42A27DB-BD31-4B8C-83A1-F6EECF244321}">
                <p14:modId xmlns:p14="http://schemas.microsoft.com/office/powerpoint/2010/main" val="194244277"/>
              </p:ext>
            </p:extLst>
          </p:nvPr>
        </p:nvGraphicFramePr>
        <p:xfrm>
          <a:off x="1106762" y="1999211"/>
          <a:ext cx="4695275" cy="3711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52FCD0E-2148-4BA9-B49C-2B0A6926D9F3}"/>
              </a:ext>
            </a:extLst>
          </p:cNvPr>
          <p:cNvSpPr txBox="1"/>
          <p:nvPr/>
        </p:nvSpPr>
        <p:spPr>
          <a:xfrm>
            <a:off x="72228" y="4305088"/>
            <a:ext cx="1399309" cy="523220"/>
          </a:xfrm>
          <a:prstGeom prst="rect">
            <a:avLst/>
          </a:prstGeom>
          <a:noFill/>
        </p:spPr>
        <p:txBody>
          <a:bodyPr wrap="square" rtlCol="0">
            <a:spAutoFit/>
          </a:bodyPr>
          <a:lstStyle/>
          <a:p>
            <a:pPr algn="r"/>
            <a:r>
              <a:rPr lang="en-US" sz="1400"/>
              <a:t>Income &amp; Savings </a:t>
            </a:r>
          </a:p>
        </p:txBody>
      </p:sp>
      <p:sp>
        <p:nvSpPr>
          <p:cNvPr id="4" name="TextBox 3">
            <a:extLst>
              <a:ext uri="{FF2B5EF4-FFF2-40B4-BE49-F238E27FC236}">
                <a16:creationId xmlns:a16="http://schemas.microsoft.com/office/drawing/2014/main" id="{4F268787-C4A0-44AF-96CF-D4FC2323BD01}"/>
              </a:ext>
            </a:extLst>
          </p:cNvPr>
          <p:cNvSpPr txBox="1"/>
          <p:nvPr/>
        </p:nvSpPr>
        <p:spPr>
          <a:xfrm>
            <a:off x="641107" y="3379302"/>
            <a:ext cx="1399309" cy="523220"/>
          </a:xfrm>
          <a:prstGeom prst="rect">
            <a:avLst/>
          </a:prstGeom>
          <a:noFill/>
        </p:spPr>
        <p:txBody>
          <a:bodyPr wrap="square" rtlCol="0">
            <a:spAutoFit/>
          </a:bodyPr>
          <a:lstStyle/>
          <a:p>
            <a:pPr algn="r"/>
            <a:r>
              <a:rPr lang="en-US" sz="1400"/>
              <a:t>Grants &amp; Scholarships </a:t>
            </a:r>
          </a:p>
        </p:txBody>
      </p:sp>
      <p:sp>
        <p:nvSpPr>
          <p:cNvPr id="6" name="TextBox 5">
            <a:extLst>
              <a:ext uri="{FF2B5EF4-FFF2-40B4-BE49-F238E27FC236}">
                <a16:creationId xmlns:a16="http://schemas.microsoft.com/office/drawing/2014/main" id="{695583C4-2792-493E-8817-D43DF408905D}"/>
              </a:ext>
            </a:extLst>
          </p:cNvPr>
          <p:cNvSpPr txBox="1"/>
          <p:nvPr/>
        </p:nvSpPr>
        <p:spPr>
          <a:xfrm>
            <a:off x="1196804" y="2491443"/>
            <a:ext cx="1399309" cy="523220"/>
          </a:xfrm>
          <a:prstGeom prst="rect">
            <a:avLst/>
          </a:prstGeom>
          <a:noFill/>
        </p:spPr>
        <p:txBody>
          <a:bodyPr wrap="square" rtlCol="0">
            <a:spAutoFit/>
          </a:bodyPr>
          <a:lstStyle/>
          <a:p>
            <a:pPr algn="r"/>
            <a:r>
              <a:rPr lang="en-US" sz="1400"/>
              <a:t>Loans &amp; Borrowing </a:t>
            </a:r>
          </a:p>
        </p:txBody>
      </p:sp>
      <p:sp>
        <p:nvSpPr>
          <p:cNvPr id="8" name="TextBox 7">
            <a:extLst>
              <a:ext uri="{FF2B5EF4-FFF2-40B4-BE49-F238E27FC236}">
                <a16:creationId xmlns:a16="http://schemas.microsoft.com/office/drawing/2014/main" id="{ACC3258D-3DF6-4F7E-82ED-D18B3619DB22}"/>
              </a:ext>
            </a:extLst>
          </p:cNvPr>
          <p:cNvSpPr txBox="1"/>
          <p:nvPr/>
        </p:nvSpPr>
        <p:spPr>
          <a:xfrm>
            <a:off x="1633454" y="1871503"/>
            <a:ext cx="1399309" cy="523220"/>
          </a:xfrm>
          <a:prstGeom prst="rect">
            <a:avLst/>
          </a:prstGeom>
          <a:noFill/>
        </p:spPr>
        <p:txBody>
          <a:bodyPr wrap="square" rtlCol="0">
            <a:spAutoFit/>
          </a:bodyPr>
          <a:lstStyle/>
          <a:p>
            <a:pPr algn="r"/>
            <a:r>
              <a:rPr lang="en-US" sz="1400"/>
              <a:t>Friend &amp; Family</a:t>
            </a:r>
          </a:p>
        </p:txBody>
      </p:sp>
      <p:cxnSp>
        <p:nvCxnSpPr>
          <p:cNvPr id="20" name="Straight Connector 19">
            <a:extLst>
              <a:ext uri="{FF2B5EF4-FFF2-40B4-BE49-F238E27FC236}">
                <a16:creationId xmlns:a16="http://schemas.microsoft.com/office/drawing/2014/main" id="{9131E8FD-A848-4CFD-86C8-867A6CC032D3}"/>
              </a:ext>
            </a:extLst>
          </p:cNvPr>
          <p:cNvCxnSpPr>
            <a:cxnSpLocks/>
          </p:cNvCxnSpPr>
          <p:nvPr/>
        </p:nvCxnSpPr>
        <p:spPr>
          <a:xfrm flipH="1">
            <a:off x="1009688" y="4112567"/>
            <a:ext cx="994437" cy="1536147"/>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4" name="Straight Connector 23">
            <a:extLst>
              <a:ext uri="{FF2B5EF4-FFF2-40B4-BE49-F238E27FC236}">
                <a16:creationId xmlns:a16="http://schemas.microsoft.com/office/drawing/2014/main" id="{37B6F58C-927E-4AB2-AD2E-72D76CCD4A39}"/>
              </a:ext>
            </a:extLst>
          </p:cNvPr>
          <p:cNvCxnSpPr>
            <a:cxnSpLocks/>
          </p:cNvCxnSpPr>
          <p:nvPr/>
        </p:nvCxnSpPr>
        <p:spPr>
          <a:xfrm flipH="1">
            <a:off x="2036557" y="3420634"/>
            <a:ext cx="397745" cy="656785"/>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8" name="Straight Connector 27">
            <a:extLst>
              <a:ext uri="{FF2B5EF4-FFF2-40B4-BE49-F238E27FC236}">
                <a16:creationId xmlns:a16="http://schemas.microsoft.com/office/drawing/2014/main" id="{21967ADD-B0A9-4498-9150-4C2DEF19860A}"/>
              </a:ext>
            </a:extLst>
          </p:cNvPr>
          <p:cNvCxnSpPr>
            <a:cxnSpLocks/>
          </p:cNvCxnSpPr>
          <p:nvPr/>
        </p:nvCxnSpPr>
        <p:spPr>
          <a:xfrm flipH="1">
            <a:off x="2495265" y="2338219"/>
            <a:ext cx="639475" cy="1016349"/>
          </a:xfrm>
          <a:prstGeom prst="line">
            <a:avLst/>
          </a:prstGeom>
          <a:ln/>
        </p:spPr>
        <p:style>
          <a:lnRef idx="1">
            <a:schemeClr val="accent5"/>
          </a:lnRef>
          <a:fillRef idx="0">
            <a:schemeClr val="accent5"/>
          </a:fillRef>
          <a:effectRef idx="0">
            <a:schemeClr val="accent5"/>
          </a:effectRef>
          <a:fontRef idx="minor">
            <a:schemeClr val="tx1"/>
          </a:fontRef>
        </p:style>
      </p:cxnSp>
      <p:sp>
        <p:nvSpPr>
          <p:cNvPr id="31" name="Freeform: Shape 30">
            <a:extLst>
              <a:ext uri="{FF2B5EF4-FFF2-40B4-BE49-F238E27FC236}">
                <a16:creationId xmlns:a16="http://schemas.microsoft.com/office/drawing/2014/main" id="{9D311F5E-28B5-4654-9B54-0432BDCDF486}"/>
              </a:ext>
            </a:extLst>
          </p:cNvPr>
          <p:cNvSpPr/>
          <p:nvPr/>
        </p:nvSpPr>
        <p:spPr>
          <a:xfrm>
            <a:off x="4598992" y="3227590"/>
            <a:ext cx="1668700" cy="1718926"/>
          </a:xfrm>
          <a:custGeom>
            <a:avLst/>
            <a:gdLst>
              <a:gd name="connsiteX0" fmla="*/ 0 w 1004207"/>
              <a:gd name="connsiteY0" fmla="*/ 8164 h 1722664"/>
              <a:gd name="connsiteX1" fmla="*/ 1004207 w 1004207"/>
              <a:gd name="connsiteY1" fmla="*/ 0 h 1722664"/>
              <a:gd name="connsiteX2" fmla="*/ 979714 w 1004207"/>
              <a:gd name="connsiteY2" fmla="*/ 1722664 h 1722664"/>
              <a:gd name="connsiteX3" fmla="*/ 628650 w 1004207"/>
              <a:gd name="connsiteY3" fmla="*/ 1722664 h 1722664"/>
            </a:gdLst>
            <a:ahLst/>
            <a:cxnLst>
              <a:cxn ang="0">
                <a:pos x="connsiteX0" y="connsiteY0"/>
              </a:cxn>
              <a:cxn ang="0">
                <a:pos x="connsiteX1" y="connsiteY1"/>
              </a:cxn>
              <a:cxn ang="0">
                <a:pos x="connsiteX2" y="connsiteY2"/>
              </a:cxn>
              <a:cxn ang="0">
                <a:pos x="connsiteX3" y="connsiteY3"/>
              </a:cxn>
            </a:cxnLst>
            <a:rect l="l" t="t" r="r" b="b"/>
            <a:pathLst>
              <a:path w="1004207" h="1722664">
                <a:moveTo>
                  <a:pt x="0" y="8164"/>
                </a:moveTo>
                <a:lnTo>
                  <a:pt x="1004207" y="0"/>
                </a:lnTo>
                <a:lnTo>
                  <a:pt x="979714" y="1722664"/>
                </a:lnTo>
                <a:lnTo>
                  <a:pt x="628650" y="1722664"/>
                </a:lnTo>
              </a:path>
            </a:pathLst>
          </a:custGeom>
          <a:noFill/>
          <a:ln>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498343A0-E215-4AC8-A4CC-EB48AE88D4AF}"/>
              </a:ext>
            </a:extLst>
          </p:cNvPr>
          <p:cNvCxnSpPr>
            <a:cxnSpLocks/>
          </p:cNvCxnSpPr>
          <p:nvPr/>
        </p:nvCxnSpPr>
        <p:spPr>
          <a:xfrm>
            <a:off x="6267692" y="4077419"/>
            <a:ext cx="435973"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B11DD00-00F1-4D50-839E-B98D570E453C}"/>
              </a:ext>
            </a:extLst>
          </p:cNvPr>
          <p:cNvSpPr txBox="1"/>
          <p:nvPr/>
        </p:nvSpPr>
        <p:spPr>
          <a:xfrm>
            <a:off x="6930155" y="3381023"/>
            <a:ext cx="1782894" cy="1138773"/>
          </a:xfrm>
          <a:prstGeom prst="rect">
            <a:avLst/>
          </a:prstGeom>
          <a:noFill/>
        </p:spPr>
        <p:txBody>
          <a:bodyPr wrap="square">
            <a:spAutoFit/>
          </a:bodyPr>
          <a:lstStyle/>
          <a:p>
            <a:r>
              <a:rPr lang="en-US" sz="3200" b="1">
                <a:solidFill>
                  <a:srgbClr val="188CAB"/>
                </a:solidFill>
              </a:rPr>
              <a:t>48% </a:t>
            </a:r>
          </a:p>
          <a:p>
            <a:r>
              <a:rPr lang="en-US"/>
              <a:t>of funding is from Parents</a:t>
            </a:r>
          </a:p>
        </p:txBody>
      </p:sp>
      <p:cxnSp>
        <p:nvCxnSpPr>
          <p:cNvPr id="16" name="Straight Connector 15">
            <a:extLst>
              <a:ext uri="{FF2B5EF4-FFF2-40B4-BE49-F238E27FC236}">
                <a16:creationId xmlns:a16="http://schemas.microsoft.com/office/drawing/2014/main" id="{81C5FE68-313F-437E-AA8B-9E6E0EC74562}"/>
              </a:ext>
            </a:extLst>
          </p:cNvPr>
          <p:cNvCxnSpPr>
            <a:cxnSpLocks/>
          </p:cNvCxnSpPr>
          <p:nvPr/>
        </p:nvCxnSpPr>
        <p:spPr>
          <a:xfrm flipH="1">
            <a:off x="3165987" y="1999211"/>
            <a:ext cx="190298" cy="309503"/>
          </a:xfrm>
          <a:prstGeom prst="line">
            <a:avLst/>
          </a:prstGeom>
          <a:ln/>
        </p:spPr>
        <p:style>
          <a:lnRef idx="1">
            <a:schemeClr val="accent5"/>
          </a:lnRef>
          <a:fillRef idx="0">
            <a:schemeClr val="accent5"/>
          </a:fillRef>
          <a:effectRef idx="0">
            <a:schemeClr val="accent5"/>
          </a:effectRef>
          <a:fontRef idx="minor">
            <a:schemeClr val="tx1"/>
          </a:fontRef>
        </p:style>
      </p:cxnSp>
      <p:sp>
        <p:nvSpPr>
          <p:cNvPr id="5" name="Text Placeholder 4">
            <a:extLst>
              <a:ext uri="{FF2B5EF4-FFF2-40B4-BE49-F238E27FC236}">
                <a16:creationId xmlns:a16="http://schemas.microsoft.com/office/drawing/2014/main" id="{33480DBB-8AAD-4C5C-A1DE-E1AF48B877AA}"/>
              </a:ext>
            </a:extLst>
          </p:cNvPr>
          <p:cNvSpPr>
            <a:spLocks noGrp="1"/>
          </p:cNvSpPr>
          <p:nvPr>
            <p:ph type="body" sz="quarter" idx="26"/>
          </p:nvPr>
        </p:nvSpPr>
        <p:spPr>
          <a:xfrm>
            <a:off x="274320" y="6404875"/>
            <a:ext cx="8503920" cy="138499"/>
          </a:xfrm>
        </p:spPr>
        <p:txBody>
          <a:bodyPr/>
          <a:lstStyle/>
          <a:p>
            <a:r>
              <a:rPr lang="en-US" sz="900">
                <a:solidFill>
                  <a:srgbClr val="000000"/>
                </a:solidFill>
                <a:ea typeface="ＭＳ Ｐゴシック" charset="0"/>
              </a:rPr>
              <a:t>1. The sum may not be equal to 100% due rounding. Sallie Mae and Ipsos. How America Pays for College 2023.</a:t>
            </a:r>
          </a:p>
        </p:txBody>
      </p:sp>
      <p:sp>
        <p:nvSpPr>
          <p:cNvPr id="9" name="Text Placeholder 8">
            <a:extLst>
              <a:ext uri="{FF2B5EF4-FFF2-40B4-BE49-F238E27FC236}">
                <a16:creationId xmlns:a16="http://schemas.microsoft.com/office/drawing/2014/main" id="{49BE897E-794D-4C3C-8AE6-3792863EDEB5}"/>
              </a:ext>
            </a:extLst>
          </p:cNvPr>
          <p:cNvSpPr>
            <a:spLocks noGrp="1"/>
          </p:cNvSpPr>
          <p:nvPr>
            <p:ph type="body" sz="quarter" idx="32"/>
          </p:nvPr>
        </p:nvSpPr>
        <p:spPr>
          <a:xfrm>
            <a:off x="254000" y="318222"/>
            <a:ext cx="6400800" cy="640080"/>
          </a:xfrm>
        </p:spPr>
        <p:txBody>
          <a:bodyPr/>
          <a:lstStyle/>
          <a:p>
            <a:pPr>
              <a:lnSpc>
                <a:spcPct val="100000"/>
              </a:lnSpc>
            </a:pPr>
            <a:r>
              <a:rPr lang="en-US" altLang="en-US" sz="1800">
                <a:solidFill>
                  <a:srgbClr val="188CAB"/>
                </a:solidFill>
                <a:latin typeface="+mn-lt"/>
              </a:rPr>
              <a:t>Sources of college funding</a:t>
            </a:r>
            <a:r>
              <a:rPr lang="en-US" altLang="en-US" sz="1800" baseline="30000">
                <a:solidFill>
                  <a:srgbClr val="188CAB"/>
                </a:solidFill>
                <a:latin typeface="+mn-lt"/>
              </a:rPr>
              <a:t>1</a:t>
            </a:r>
            <a:endParaRPr lang="en-US" sz="1800" kern="0">
              <a:solidFill>
                <a:srgbClr val="188CAB"/>
              </a:solidFill>
              <a:latin typeface="+mn-lt"/>
            </a:endParaRPr>
          </a:p>
        </p:txBody>
      </p:sp>
      <p:sp>
        <p:nvSpPr>
          <p:cNvPr id="7" name="TextBox 6">
            <a:extLst>
              <a:ext uri="{FF2B5EF4-FFF2-40B4-BE49-F238E27FC236}">
                <a16:creationId xmlns:a16="http://schemas.microsoft.com/office/drawing/2014/main" id="{C9D10482-22ED-1997-3A11-2F240E08970B}"/>
              </a:ext>
            </a:extLst>
          </p:cNvPr>
          <p:cNvSpPr txBox="1"/>
          <p:nvPr/>
        </p:nvSpPr>
        <p:spPr>
          <a:xfrm>
            <a:off x="4885362" y="1048350"/>
            <a:ext cx="2936240" cy="1754326"/>
          </a:xfrm>
          <a:prstGeom prst="rect">
            <a:avLst/>
          </a:prstGeom>
          <a:noFill/>
          <a:ln>
            <a:solidFill>
              <a:srgbClr val="F28E00"/>
            </a:solidFill>
          </a:ln>
        </p:spPr>
        <p:txBody>
          <a:bodyPr wrap="square" rtlCol="0">
            <a:spAutoFit/>
          </a:bodyPr>
          <a:lstStyle/>
          <a:p>
            <a:r>
              <a:rPr lang="en-US"/>
              <a:t>Families reported spending an average of $28,026 on college in academic year 2022–23, an 11% increase from academic year 2021–22. </a:t>
            </a:r>
          </a:p>
        </p:txBody>
      </p:sp>
    </p:spTree>
    <p:extLst>
      <p:ext uri="{BB962C8B-B14F-4D97-AF65-F5344CB8AC3E}">
        <p14:creationId xmlns:p14="http://schemas.microsoft.com/office/powerpoint/2010/main" val="2472721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8BD2C4-3648-41A6-A806-A422EB859446}"/>
              </a:ext>
            </a:extLst>
          </p:cNvPr>
          <p:cNvSpPr>
            <a:spLocks noGrp="1"/>
          </p:cNvSpPr>
          <p:nvPr>
            <p:ph type="body" sz="quarter" idx="26"/>
          </p:nvPr>
        </p:nvSpPr>
        <p:spPr>
          <a:xfrm>
            <a:off x="182000" y="6568177"/>
            <a:ext cx="8479402" cy="289823"/>
          </a:xfrm>
        </p:spPr>
        <p:txBody>
          <a:bodyPr/>
          <a:lstStyle/>
          <a:p>
            <a:pPr>
              <a:spcAft>
                <a:spcPts val="100"/>
              </a:spcAft>
            </a:pPr>
            <a:r>
              <a:rPr lang="en-US"/>
              <a:t>Sources: </a:t>
            </a:r>
            <a:r>
              <a:rPr lang="en-US">
                <a:cs typeface="Source Sans Pro Light"/>
              </a:rPr>
              <a:t>finaid.org;</a:t>
            </a:r>
            <a:r>
              <a:rPr lang="en-US"/>
              <a:t> </a:t>
            </a:r>
            <a:r>
              <a:rPr lang="en-US">
                <a:cs typeface="Source Sans Pro Light"/>
              </a:rPr>
              <a:t>College board, Trends in student aid 2023; College Board, Trends in College Pricing 2023, includes tuition, room &amp; board, and fees; (College Board, Education Pays, 2023).</a:t>
            </a:r>
            <a:endParaRPr lang="en-US"/>
          </a:p>
          <a:p>
            <a:pPr>
              <a:spcAft>
                <a:spcPts val="100"/>
              </a:spcAft>
            </a:pPr>
            <a:endParaRPr lang="en-GB"/>
          </a:p>
        </p:txBody>
      </p:sp>
      <p:sp>
        <p:nvSpPr>
          <p:cNvPr id="7" name="Text Placeholder 6">
            <a:extLst>
              <a:ext uri="{FF2B5EF4-FFF2-40B4-BE49-F238E27FC236}">
                <a16:creationId xmlns:a16="http://schemas.microsoft.com/office/drawing/2014/main" id="{D60F8D2B-1DD0-AC40-AA77-1D012A1D456B}"/>
              </a:ext>
            </a:extLst>
          </p:cNvPr>
          <p:cNvSpPr>
            <a:spLocks noGrp="1"/>
          </p:cNvSpPr>
          <p:nvPr>
            <p:ph type="body" sz="quarter" idx="32"/>
          </p:nvPr>
        </p:nvSpPr>
        <p:spPr>
          <a:xfrm>
            <a:off x="220539" y="318317"/>
            <a:ext cx="6400800" cy="348975"/>
          </a:xfrm>
        </p:spPr>
        <p:txBody>
          <a:bodyPr/>
          <a:lstStyle/>
          <a:p>
            <a:pPr>
              <a:spcAft>
                <a:spcPts val="100"/>
              </a:spcAft>
            </a:pPr>
            <a:r>
              <a:rPr lang="en-US" altLang="en-US" sz="1800" dirty="0">
                <a:solidFill>
                  <a:srgbClr val="188CAB"/>
                </a:solidFill>
              </a:rPr>
              <a:t>Current College Planning Trends</a:t>
            </a:r>
            <a:endParaRPr lang="en-US" sz="1800" kern="0" dirty="0">
              <a:solidFill>
                <a:srgbClr val="188CAB"/>
              </a:solidFill>
            </a:endParaRPr>
          </a:p>
          <a:p>
            <a:pPr>
              <a:spcAft>
                <a:spcPts val="100"/>
              </a:spcAft>
            </a:pPr>
            <a:endParaRPr lang="en-GB" dirty="0"/>
          </a:p>
        </p:txBody>
      </p:sp>
      <p:sp>
        <p:nvSpPr>
          <p:cNvPr id="4" name="object 12">
            <a:extLst>
              <a:ext uri="{FF2B5EF4-FFF2-40B4-BE49-F238E27FC236}">
                <a16:creationId xmlns:a16="http://schemas.microsoft.com/office/drawing/2014/main" id="{A5AAA3E0-AF44-40AA-C914-6DF966752581}"/>
              </a:ext>
            </a:extLst>
          </p:cNvPr>
          <p:cNvSpPr/>
          <p:nvPr/>
        </p:nvSpPr>
        <p:spPr>
          <a:xfrm>
            <a:off x="4503420" y="1317416"/>
            <a:ext cx="45719" cy="4649724"/>
          </a:xfrm>
          <a:custGeom>
            <a:avLst/>
            <a:gdLst/>
            <a:ahLst/>
            <a:cxnLst/>
            <a:rect l="l" t="t" r="r" b="b"/>
            <a:pathLst>
              <a:path h="3698240">
                <a:moveTo>
                  <a:pt x="0" y="3697770"/>
                </a:moveTo>
                <a:lnTo>
                  <a:pt x="0" y="0"/>
                </a:lnTo>
              </a:path>
            </a:pathLst>
          </a:custGeom>
          <a:ln w="6350">
            <a:solidFill>
              <a:srgbClr val="188CAB"/>
            </a:solidFill>
          </a:ln>
        </p:spPr>
        <p:txBody>
          <a:bodyPr wrap="square" lIns="0" tIns="0" rIns="0" bIns="0" rtlCol="0"/>
          <a:lstStyle/>
          <a:p>
            <a:endParaRPr/>
          </a:p>
        </p:txBody>
      </p:sp>
      <p:sp>
        <p:nvSpPr>
          <p:cNvPr id="5" name="object 17">
            <a:extLst>
              <a:ext uri="{FF2B5EF4-FFF2-40B4-BE49-F238E27FC236}">
                <a16:creationId xmlns:a16="http://schemas.microsoft.com/office/drawing/2014/main" id="{F9B9B1BE-8FDA-E0C7-3280-016063517433}"/>
              </a:ext>
            </a:extLst>
          </p:cNvPr>
          <p:cNvSpPr/>
          <p:nvPr/>
        </p:nvSpPr>
        <p:spPr>
          <a:xfrm flipV="1">
            <a:off x="18731" y="3440861"/>
            <a:ext cx="8503920" cy="45719"/>
          </a:xfrm>
          <a:custGeom>
            <a:avLst/>
            <a:gdLst/>
            <a:ahLst/>
            <a:cxnLst/>
            <a:rect l="l" t="t" r="r" b="b"/>
            <a:pathLst>
              <a:path w="7525384">
                <a:moveTo>
                  <a:pt x="0" y="0"/>
                </a:moveTo>
                <a:lnTo>
                  <a:pt x="7524788" y="0"/>
                </a:lnTo>
              </a:path>
            </a:pathLst>
          </a:custGeom>
          <a:ln w="6350">
            <a:solidFill>
              <a:srgbClr val="188CAB"/>
            </a:solidFill>
          </a:ln>
        </p:spPr>
        <p:txBody>
          <a:bodyPr wrap="square" lIns="0" tIns="0" rIns="0" bIns="0" rtlCol="0"/>
          <a:lstStyle/>
          <a:p>
            <a:endParaRPr sz="1200"/>
          </a:p>
        </p:txBody>
      </p:sp>
      <p:sp>
        <p:nvSpPr>
          <p:cNvPr id="8" name="object 40">
            <a:extLst>
              <a:ext uri="{FF2B5EF4-FFF2-40B4-BE49-F238E27FC236}">
                <a16:creationId xmlns:a16="http://schemas.microsoft.com/office/drawing/2014/main" id="{CEF87137-0843-07D1-E5B8-66DB05087F52}"/>
              </a:ext>
            </a:extLst>
          </p:cNvPr>
          <p:cNvSpPr txBox="1"/>
          <p:nvPr/>
        </p:nvSpPr>
        <p:spPr>
          <a:xfrm>
            <a:off x="343992" y="2204140"/>
            <a:ext cx="621758" cy="180819"/>
          </a:xfrm>
          <a:prstGeom prst="rect">
            <a:avLst/>
          </a:prstGeom>
        </p:spPr>
        <p:txBody>
          <a:bodyPr vert="horz" wrap="square" lIns="0" tIns="11430" rIns="0" bIns="0" rtlCol="0">
            <a:spAutoFit/>
          </a:bodyPr>
          <a:lstStyle/>
          <a:p>
            <a:pPr marL="12700">
              <a:lnSpc>
                <a:spcPct val="100000"/>
              </a:lnSpc>
              <a:spcBef>
                <a:spcPts val="90"/>
              </a:spcBef>
            </a:pPr>
            <a:r>
              <a:rPr lang="en-US" sz="1100" b="0" spc="-10">
                <a:cs typeface="Source Sans Pro Light"/>
              </a:rPr>
              <a:t>$833B</a:t>
            </a:r>
            <a:endParaRPr sz="1100">
              <a:cs typeface="Source Sans Pro Light"/>
            </a:endParaRPr>
          </a:p>
        </p:txBody>
      </p:sp>
      <p:pic>
        <p:nvPicPr>
          <p:cNvPr id="9" name="Graphic 8">
            <a:extLst>
              <a:ext uri="{FF2B5EF4-FFF2-40B4-BE49-F238E27FC236}">
                <a16:creationId xmlns:a16="http://schemas.microsoft.com/office/drawing/2014/main" id="{282870B2-BF86-C8FA-440D-C2237BD970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5102912" y="4278784"/>
            <a:ext cx="1395856" cy="1395856"/>
          </a:xfrm>
          <a:prstGeom prst="rect">
            <a:avLst/>
          </a:prstGeom>
        </p:spPr>
      </p:pic>
      <p:sp>
        <p:nvSpPr>
          <p:cNvPr id="10" name="object 42">
            <a:extLst>
              <a:ext uri="{FF2B5EF4-FFF2-40B4-BE49-F238E27FC236}">
                <a16:creationId xmlns:a16="http://schemas.microsoft.com/office/drawing/2014/main" id="{1CBB1021-BE62-4645-B600-7B923010D668}"/>
              </a:ext>
            </a:extLst>
          </p:cNvPr>
          <p:cNvSpPr txBox="1"/>
          <p:nvPr/>
        </p:nvSpPr>
        <p:spPr>
          <a:xfrm>
            <a:off x="6757480" y="1957056"/>
            <a:ext cx="1876833" cy="383438"/>
          </a:xfrm>
          <a:prstGeom prst="rect">
            <a:avLst/>
          </a:prstGeom>
        </p:spPr>
        <p:txBody>
          <a:bodyPr vert="horz" wrap="square" lIns="0" tIns="13970" rIns="0" bIns="0" rtlCol="0">
            <a:spAutoFit/>
          </a:bodyPr>
          <a:lstStyle/>
          <a:p>
            <a:pPr marL="15875" marR="5080">
              <a:spcBef>
                <a:spcPts val="80"/>
              </a:spcBef>
            </a:pPr>
            <a:r>
              <a:rPr lang="en-US" sz="1200">
                <a:cs typeface="Source Sans Pro Light"/>
              </a:rPr>
              <a:t>Of total federal financial aid, loans comprise 69%</a:t>
            </a:r>
          </a:p>
        </p:txBody>
      </p:sp>
      <p:sp>
        <p:nvSpPr>
          <p:cNvPr id="11" name="object 40">
            <a:extLst>
              <a:ext uri="{FF2B5EF4-FFF2-40B4-BE49-F238E27FC236}">
                <a16:creationId xmlns:a16="http://schemas.microsoft.com/office/drawing/2014/main" id="{C0B4CD66-C868-0506-875D-0ADB03A09E21}"/>
              </a:ext>
            </a:extLst>
          </p:cNvPr>
          <p:cNvSpPr txBox="1"/>
          <p:nvPr/>
        </p:nvSpPr>
        <p:spPr>
          <a:xfrm>
            <a:off x="1247117" y="1645315"/>
            <a:ext cx="540349" cy="180819"/>
          </a:xfrm>
          <a:prstGeom prst="rect">
            <a:avLst/>
          </a:prstGeom>
        </p:spPr>
        <p:txBody>
          <a:bodyPr vert="horz" wrap="square" lIns="0" tIns="11430" rIns="0" bIns="0" rtlCol="0">
            <a:spAutoFit/>
          </a:bodyPr>
          <a:lstStyle/>
          <a:p>
            <a:pPr marL="12700">
              <a:lnSpc>
                <a:spcPct val="100000"/>
              </a:lnSpc>
              <a:spcBef>
                <a:spcPts val="90"/>
              </a:spcBef>
            </a:pPr>
            <a:r>
              <a:rPr lang="en-US" sz="1100" b="0" spc="-10">
                <a:cs typeface="Source Sans Pro Light"/>
              </a:rPr>
              <a:t>$</a:t>
            </a:r>
            <a:r>
              <a:rPr lang="en-US" sz="1100" spc="-10">
                <a:cs typeface="Source Sans Pro Light"/>
              </a:rPr>
              <a:t>1.7</a:t>
            </a:r>
            <a:r>
              <a:rPr lang="en-US" sz="1100" b="0" spc="-10">
                <a:cs typeface="Source Sans Pro Light"/>
              </a:rPr>
              <a:t>T</a:t>
            </a:r>
            <a:endParaRPr sz="1100">
              <a:cs typeface="Source Sans Pro Light"/>
            </a:endParaRPr>
          </a:p>
        </p:txBody>
      </p:sp>
      <p:sp>
        <p:nvSpPr>
          <p:cNvPr id="12" name="object 42">
            <a:extLst>
              <a:ext uri="{FF2B5EF4-FFF2-40B4-BE49-F238E27FC236}">
                <a16:creationId xmlns:a16="http://schemas.microsoft.com/office/drawing/2014/main" id="{793E66CF-C9C8-995D-558A-3DEA0FBEBBDD}"/>
              </a:ext>
            </a:extLst>
          </p:cNvPr>
          <p:cNvSpPr txBox="1"/>
          <p:nvPr/>
        </p:nvSpPr>
        <p:spPr>
          <a:xfrm>
            <a:off x="6757480" y="2669292"/>
            <a:ext cx="2056962" cy="568104"/>
          </a:xfrm>
          <a:prstGeom prst="rect">
            <a:avLst/>
          </a:prstGeom>
        </p:spPr>
        <p:txBody>
          <a:bodyPr vert="horz" wrap="square" lIns="0" tIns="13970" rIns="0" bIns="0" rtlCol="0">
            <a:spAutoFit/>
          </a:bodyPr>
          <a:lstStyle/>
          <a:p>
            <a:pPr marL="15875" marR="5080">
              <a:spcBef>
                <a:spcPts val="80"/>
              </a:spcBef>
            </a:pPr>
            <a:r>
              <a:rPr lang="en-US" sz="1200">
                <a:cs typeface="Source Sans Pro Light"/>
              </a:rPr>
              <a:t>Federal financial aid (total) has decreased by 25% over last 10 years</a:t>
            </a:r>
          </a:p>
        </p:txBody>
      </p:sp>
      <p:sp>
        <p:nvSpPr>
          <p:cNvPr id="13" name="object 42">
            <a:extLst>
              <a:ext uri="{FF2B5EF4-FFF2-40B4-BE49-F238E27FC236}">
                <a16:creationId xmlns:a16="http://schemas.microsoft.com/office/drawing/2014/main" id="{DCBB960B-9DD4-8604-DCC4-34E4F4427BB5}"/>
              </a:ext>
            </a:extLst>
          </p:cNvPr>
          <p:cNvSpPr txBox="1"/>
          <p:nvPr/>
        </p:nvSpPr>
        <p:spPr>
          <a:xfrm>
            <a:off x="5214176" y="1226033"/>
            <a:ext cx="3931027" cy="383438"/>
          </a:xfrm>
          <a:prstGeom prst="rect">
            <a:avLst/>
          </a:prstGeom>
        </p:spPr>
        <p:txBody>
          <a:bodyPr vert="horz" wrap="square" lIns="0" tIns="13970" rIns="0" bIns="0" rtlCol="0">
            <a:spAutoFit/>
          </a:bodyPr>
          <a:lstStyle/>
          <a:p>
            <a:pPr marL="15875" marR="5080">
              <a:spcBef>
                <a:spcPts val="80"/>
              </a:spcBef>
            </a:pPr>
            <a:r>
              <a:rPr lang="en-US" sz="1200" b="1">
                <a:solidFill>
                  <a:srgbClr val="188CAB"/>
                </a:solidFill>
                <a:cs typeface="Source Sans Pro Light"/>
              </a:rPr>
              <a:t>Federal financial aid has decreased and is predominantly loans</a:t>
            </a:r>
          </a:p>
        </p:txBody>
      </p:sp>
      <p:graphicFrame>
        <p:nvGraphicFramePr>
          <p:cNvPr id="14" name="Chart 13">
            <a:extLst>
              <a:ext uri="{FF2B5EF4-FFF2-40B4-BE49-F238E27FC236}">
                <a16:creationId xmlns:a16="http://schemas.microsoft.com/office/drawing/2014/main" id="{9A99F17E-390A-8D48-6419-D8587BC46C88}"/>
              </a:ext>
            </a:extLst>
          </p:cNvPr>
          <p:cNvGraphicFramePr/>
          <p:nvPr>
            <p:extLst>
              <p:ext uri="{D42A27DB-BD31-4B8C-83A1-F6EECF244321}">
                <p14:modId xmlns:p14="http://schemas.microsoft.com/office/powerpoint/2010/main" val="964919631"/>
              </p:ext>
            </p:extLst>
          </p:nvPr>
        </p:nvGraphicFramePr>
        <p:xfrm>
          <a:off x="4913887" y="1814004"/>
          <a:ext cx="1735402" cy="1499830"/>
        </p:xfrm>
        <a:graphic>
          <a:graphicData uri="http://schemas.openxmlformats.org/drawingml/2006/chart">
            <c:chart xmlns:c="http://schemas.openxmlformats.org/drawingml/2006/chart" xmlns:r="http://schemas.openxmlformats.org/officeDocument/2006/relationships" r:id="rId5"/>
          </a:graphicData>
        </a:graphic>
      </p:graphicFrame>
      <p:sp>
        <p:nvSpPr>
          <p:cNvPr id="15" name="object 42">
            <a:extLst>
              <a:ext uri="{FF2B5EF4-FFF2-40B4-BE49-F238E27FC236}">
                <a16:creationId xmlns:a16="http://schemas.microsoft.com/office/drawing/2014/main" id="{B624EA26-2257-C56B-89AB-9A19C3205802}"/>
              </a:ext>
            </a:extLst>
          </p:cNvPr>
          <p:cNvSpPr txBox="1"/>
          <p:nvPr/>
        </p:nvSpPr>
        <p:spPr>
          <a:xfrm>
            <a:off x="5214176" y="3642278"/>
            <a:ext cx="4775434" cy="198772"/>
          </a:xfrm>
          <a:prstGeom prst="rect">
            <a:avLst/>
          </a:prstGeom>
        </p:spPr>
        <p:txBody>
          <a:bodyPr vert="horz" wrap="square" lIns="0" tIns="13970" rIns="0" bIns="0" rtlCol="0">
            <a:spAutoFit/>
          </a:bodyPr>
          <a:lstStyle/>
          <a:p>
            <a:pPr marL="15875" marR="5080">
              <a:spcBef>
                <a:spcPts val="80"/>
              </a:spcBef>
            </a:pPr>
            <a:r>
              <a:rPr lang="en-US" sz="1200" b="1">
                <a:solidFill>
                  <a:srgbClr val="188CAB"/>
                </a:solidFill>
                <a:cs typeface="Source Sans Pro Light"/>
              </a:rPr>
              <a:t>College education pays off for most</a:t>
            </a:r>
          </a:p>
        </p:txBody>
      </p:sp>
      <p:sp>
        <p:nvSpPr>
          <p:cNvPr id="16" name="object 42">
            <a:extLst>
              <a:ext uri="{FF2B5EF4-FFF2-40B4-BE49-F238E27FC236}">
                <a16:creationId xmlns:a16="http://schemas.microsoft.com/office/drawing/2014/main" id="{6B9A8351-769F-62DB-3114-154A93754295}"/>
              </a:ext>
            </a:extLst>
          </p:cNvPr>
          <p:cNvSpPr txBox="1"/>
          <p:nvPr/>
        </p:nvSpPr>
        <p:spPr>
          <a:xfrm>
            <a:off x="6578919" y="4679983"/>
            <a:ext cx="2562482" cy="568104"/>
          </a:xfrm>
          <a:prstGeom prst="rect">
            <a:avLst/>
          </a:prstGeom>
        </p:spPr>
        <p:txBody>
          <a:bodyPr vert="horz" wrap="square" lIns="0" tIns="13970" rIns="0" bIns="0" rtlCol="0">
            <a:spAutoFit/>
          </a:bodyPr>
          <a:lstStyle/>
          <a:p>
            <a:pPr marL="15875" marR="5080">
              <a:spcBef>
                <a:spcPts val="80"/>
              </a:spcBef>
            </a:pPr>
            <a:r>
              <a:rPr lang="en-US" sz="1200">
                <a:cs typeface="Source Sans Pro Light"/>
              </a:rPr>
              <a:t>College grads earn more — on average $29k more per year than high school graduates</a:t>
            </a:r>
          </a:p>
        </p:txBody>
      </p:sp>
      <p:graphicFrame>
        <p:nvGraphicFramePr>
          <p:cNvPr id="17" name="Chart 16">
            <a:extLst>
              <a:ext uri="{FF2B5EF4-FFF2-40B4-BE49-F238E27FC236}">
                <a16:creationId xmlns:a16="http://schemas.microsoft.com/office/drawing/2014/main" id="{E53B3C9B-944D-2B3C-C89B-AAB3A1F9045A}"/>
              </a:ext>
            </a:extLst>
          </p:cNvPr>
          <p:cNvGraphicFramePr/>
          <p:nvPr>
            <p:extLst>
              <p:ext uri="{D42A27DB-BD31-4B8C-83A1-F6EECF244321}">
                <p14:modId xmlns:p14="http://schemas.microsoft.com/office/powerpoint/2010/main" val="233295462"/>
              </p:ext>
            </p:extLst>
          </p:nvPr>
        </p:nvGraphicFramePr>
        <p:xfrm>
          <a:off x="63516" y="1553223"/>
          <a:ext cx="2038442" cy="1857169"/>
        </p:xfrm>
        <a:graphic>
          <a:graphicData uri="http://schemas.openxmlformats.org/drawingml/2006/chart">
            <c:chart xmlns:c="http://schemas.openxmlformats.org/drawingml/2006/chart" xmlns:r="http://schemas.openxmlformats.org/officeDocument/2006/relationships" r:id="rId6"/>
          </a:graphicData>
        </a:graphic>
      </p:graphicFrame>
      <p:sp>
        <p:nvSpPr>
          <p:cNvPr id="18" name="object 42">
            <a:extLst>
              <a:ext uri="{FF2B5EF4-FFF2-40B4-BE49-F238E27FC236}">
                <a16:creationId xmlns:a16="http://schemas.microsoft.com/office/drawing/2014/main" id="{D8129C0C-44D4-5622-A519-136C8BC9999B}"/>
              </a:ext>
            </a:extLst>
          </p:cNvPr>
          <p:cNvSpPr txBox="1"/>
          <p:nvPr/>
        </p:nvSpPr>
        <p:spPr>
          <a:xfrm>
            <a:off x="895797" y="1234366"/>
            <a:ext cx="4853593" cy="198772"/>
          </a:xfrm>
          <a:prstGeom prst="rect">
            <a:avLst/>
          </a:prstGeom>
        </p:spPr>
        <p:txBody>
          <a:bodyPr vert="horz" wrap="square" lIns="0" tIns="13970" rIns="0" bIns="0" rtlCol="0">
            <a:spAutoFit/>
          </a:bodyPr>
          <a:lstStyle/>
          <a:p>
            <a:pPr marL="15875" marR="5080">
              <a:spcBef>
                <a:spcPts val="80"/>
              </a:spcBef>
            </a:pPr>
            <a:r>
              <a:rPr lang="en-US" sz="1200" b="1">
                <a:solidFill>
                  <a:srgbClr val="188CAB"/>
                </a:solidFill>
                <a:cs typeface="Source Sans Pro Light"/>
              </a:rPr>
              <a:t>Student debt has exploded</a:t>
            </a:r>
          </a:p>
        </p:txBody>
      </p:sp>
      <p:sp>
        <p:nvSpPr>
          <p:cNvPr id="19" name="object 42">
            <a:extLst>
              <a:ext uri="{FF2B5EF4-FFF2-40B4-BE49-F238E27FC236}">
                <a16:creationId xmlns:a16="http://schemas.microsoft.com/office/drawing/2014/main" id="{18365E1F-BF74-DB13-BF74-468A3C8D5E60}"/>
              </a:ext>
            </a:extLst>
          </p:cNvPr>
          <p:cNvSpPr txBox="1"/>
          <p:nvPr/>
        </p:nvSpPr>
        <p:spPr>
          <a:xfrm>
            <a:off x="2183619" y="2160521"/>
            <a:ext cx="1604454" cy="198772"/>
          </a:xfrm>
          <a:prstGeom prst="rect">
            <a:avLst/>
          </a:prstGeom>
        </p:spPr>
        <p:txBody>
          <a:bodyPr vert="horz" wrap="square" lIns="0" tIns="13970" rIns="0" bIns="0" rtlCol="0">
            <a:spAutoFit/>
          </a:bodyPr>
          <a:lstStyle/>
          <a:p>
            <a:pPr marL="15875" marR="5080">
              <a:spcBef>
                <a:spcPts val="80"/>
              </a:spcBef>
            </a:pPr>
            <a:r>
              <a:rPr lang="en-US" sz="1200" dirty="0">
                <a:cs typeface="Source Sans Pro Light"/>
              </a:rPr>
              <a:t>Growth in student debt</a:t>
            </a:r>
          </a:p>
        </p:txBody>
      </p:sp>
      <p:sp>
        <p:nvSpPr>
          <p:cNvPr id="20" name="object 42">
            <a:extLst>
              <a:ext uri="{FF2B5EF4-FFF2-40B4-BE49-F238E27FC236}">
                <a16:creationId xmlns:a16="http://schemas.microsoft.com/office/drawing/2014/main" id="{B206CA30-4F7D-B7CF-BC83-BE911D1E1D89}"/>
              </a:ext>
            </a:extLst>
          </p:cNvPr>
          <p:cNvSpPr txBox="1"/>
          <p:nvPr/>
        </p:nvSpPr>
        <p:spPr>
          <a:xfrm>
            <a:off x="476266" y="3649940"/>
            <a:ext cx="4775434" cy="198772"/>
          </a:xfrm>
          <a:prstGeom prst="rect">
            <a:avLst/>
          </a:prstGeom>
        </p:spPr>
        <p:txBody>
          <a:bodyPr vert="horz" wrap="square" lIns="0" tIns="13970" rIns="0" bIns="0" rtlCol="0">
            <a:spAutoFit/>
          </a:bodyPr>
          <a:lstStyle/>
          <a:p>
            <a:pPr marL="15875" marR="5080">
              <a:spcBef>
                <a:spcPts val="80"/>
              </a:spcBef>
            </a:pPr>
            <a:r>
              <a:rPr lang="en-US" sz="1200" b="1">
                <a:solidFill>
                  <a:srgbClr val="188CAB"/>
                </a:solidFill>
                <a:cs typeface="Source Sans Pro Light"/>
              </a:rPr>
              <a:t>Cost of college can exceed $60k annually</a:t>
            </a:r>
          </a:p>
        </p:txBody>
      </p:sp>
      <p:graphicFrame>
        <p:nvGraphicFramePr>
          <p:cNvPr id="21" name="Chart 20">
            <a:extLst>
              <a:ext uri="{FF2B5EF4-FFF2-40B4-BE49-F238E27FC236}">
                <a16:creationId xmlns:a16="http://schemas.microsoft.com/office/drawing/2014/main" id="{AE3B2E11-C3B4-4D46-697F-3C1280E2C043}"/>
              </a:ext>
            </a:extLst>
          </p:cNvPr>
          <p:cNvGraphicFramePr/>
          <p:nvPr>
            <p:extLst>
              <p:ext uri="{D42A27DB-BD31-4B8C-83A1-F6EECF244321}">
                <p14:modId xmlns:p14="http://schemas.microsoft.com/office/powerpoint/2010/main" val="859513550"/>
              </p:ext>
            </p:extLst>
          </p:nvPr>
        </p:nvGraphicFramePr>
        <p:xfrm>
          <a:off x="79453" y="4183415"/>
          <a:ext cx="2038442" cy="1857169"/>
        </p:xfrm>
        <a:graphic>
          <a:graphicData uri="http://schemas.openxmlformats.org/drawingml/2006/chart">
            <c:chart xmlns:c="http://schemas.openxmlformats.org/drawingml/2006/chart" xmlns:r="http://schemas.openxmlformats.org/officeDocument/2006/relationships" r:id="rId7"/>
          </a:graphicData>
        </a:graphic>
      </p:graphicFrame>
      <p:sp>
        <p:nvSpPr>
          <p:cNvPr id="22" name="object 40">
            <a:extLst>
              <a:ext uri="{FF2B5EF4-FFF2-40B4-BE49-F238E27FC236}">
                <a16:creationId xmlns:a16="http://schemas.microsoft.com/office/drawing/2014/main" id="{65B77D60-2CDD-8EFA-D3ED-708B3A7CC401}"/>
              </a:ext>
            </a:extLst>
          </p:cNvPr>
          <p:cNvSpPr txBox="1"/>
          <p:nvPr/>
        </p:nvSpPr>
        <p:spPr>
          <a:xfrm>
            <a:off x="345709" y="4292600"/>
            <a:ext cx="837642" cy="180819"/>
          </a:xfrm>
          <a:prstGeom prst="rect">
            <a:avLst/>
          </a:prstGeom>
        </p:spPr>
        <p:txBody>
          <a:bodyPr vert="horz" wrap="square" lIns="0" tIns="11430" rIns="0" bIns="0" rtlCol="0">
            <a:spAutoFit/>
          </a:bodyPr>
          <a:lstStyle/>
          <a:p>
            <a:pPr marL="12700">
              <a:lnSpc>
                <a:spcPct val="100000"/>
              </a:lnSpc>
              <a:spcBef>
                <a:spcPts val="90"/>
              </a:spcBef>
            </a:pPr>
            <a:r>
              <a:rPr lang="en-US" sz="1100" b="0" spc="-10">
                <a:cs typeface="Source Sans Pro Light"/>
              </a:rPr>
              <a:t>$</a:t>
            </a:r>
            <a:r>
              <a:rPr lang="en-US" sz="1100" spc="-10">
                <a:cs typeface="Source Sans Pro Light"/>
              </a:rPr>
              <a:t>60,420</a:t>
            </a:r>
            <a:endParaRPr sz="1100">
              <a:cs typeface="Source Sans Pro Light"/>
            </a:endParaRPr>
          </a:p>
        </p:txBody>
      </p:sp>
      <p:sp>
        <p:nvSpPr>
          <p:cNvPr id="23" name="object 40">
            <a:extLst>
              <a:ext uri="{FF2B5EF4-FFF2-40B4-BE49-F238E27FC236}">
                <a16:creationId xmlns:a16="http://schemas.microsoft.com/office/drawing/2014/main" id="{9453C479-7BA5-84BD-901A-590BB6FBF761}"/>
              </a:ext>
            </a:extLst>
          </p:cNvPr>
          <p:cNvSpPr txBox="1"/>
          <p:nvPr/>
        </p:nvSpPr>
        <p:spPr>
          <a:xfrm>
            <a:off x="1246237" y="4886303"/>
            <a:ext cx="870024" cy="180819"/>
          </a:xfrm>
          <a:prstGeom prst="rect">
            <a:avLst/>
          </a:prstGeom>
        </p:spPr>
        <p:txBody>
          <a:bodyPr vert="horz" wrap="square" lIns="0" tIns="11430" rIns="0" bIns="0" rtlCol="0">
            <a:spAutoFit/>
          </a:bodyPr>
          <a:lstStyle/>
          <a:p>
            <a:pPr marL="12700">
              <a:lnSpc>
                <a:spcPct val="100000"/>
              </a:lnSpc>
              <a:spcBef>
                <a:spcPts val="90"/>
              </a:spcBef>
            </a:pPr>
            <a:r>
              <a:rPr lang="en-US" sz="1100" b="0" spc="-10">
                <a:cs typeface="Source Sans Pro Light"/>
              </a:rPr>
              <a:t>$</a:t>
            </a:r>
            <a:r>
              <a:rPr lang="en-US" sz="1100" spc="-10">
                <a:cs typeface="Source Sans Pro Light"/>
              </a:rPr>
              <a:t>28,840</a:t>
            </a:r>
            <a:endParaRPr sz="1100">
              <a:cs typeface="Source Sans Pro Light"/>
            </a:endParaRPr>
          </a:p>
        </p:txBody>
      </p:sp>
      <p:sp>
        <p:nvSpPr>
          <p:cNvPr id="24" name="object 42">
            <a:extLst>
              <a:ext uri="{FF2B5EF4-FFF2-40B4-BE49-F238E27FC236}">
                <a16:creationId xmlns:a16="http://schemas.microsoft.com/office/drawing/2014/main" id="{C8619357-8FA3-13E3-798F-6B5F14CB1450}"/>
              </a:ext>
            </a:extLst>
          </p:cNvPr>
          <p:cNvSpPr txBox="1"/>
          <p:nvPr/>
        </p:nvSpPr>
        <p:spPr>
          <a:xfrm>
            <a:off x="2117895" y="4543607"/>
            <a:ext cx="2890299" cy="580928"/>
          </a:xfrm>
          <a:prstGeom prst="rect">
            <a:avLst/>
          </a:prstGeom>
        </p:spPr>
        <p:txBody>
          <a:bodyPr vert="horz" wrap="square" lIns="0" tIns="13970" rIns="0" bIns="0" rtlCol="0">
            <a:spAutoFit/>
          </a:bodyPr>
          <a:lstStyle/>
          <a:p>
            <a:pPr marL="15875" marR="5080">
              <a:spcBef>
                <a:spcPts val="80"/>
              </a:spcBef>
            </a:pPr>
            <a:r>
              <a:rPr lang="en-US" sz="1200">
                <a:cs typeface="Source Sans Pro Light"/>
              </a:rPr>
              <a:t>Average private </a:t>
            </a:r>
            <a:br>
              <a:rPr lang="en-US" sz="1200">
                <a:cs typeface="Source Sans Pro Light"/>
              </a:rPr>
            </a:br>
            <a:r>
              <a:rPr lang="en-US" sz="1200">
                <a:cs typeface="Source Sans Pro Light"/>
              </a:rPr>
              <a:t>4-year college = $60,420, </a:t>
            </a:r>
          </a:p>
          <a:p>
            <a:pPr marL="15875" marR="5080">
              <a:spcBef>
                <a:spcPts val="80"/>
              </a:spcBef>
            </a:pPr>
            <a:r>
              <a:rPr lang="en-US" sz="1200">
                <a:cs typeface="Source Sans Pro Light"/>
              </a:rPr>
              <a:t>public in state = $28,840 </a:t>
            </a:r>
          </a:p>
        </p:txBody>
      </p:sp>
    </p:spTree>
    <p:extLst>
      <p:ext uri="{BB962C8B-B14F-4D97-AF65-F5344CB8AC3E}">
        <p14:creationId xmlns:p14="http://schemas.microsoft.com/office/powerpoint/2010/main" val="3043380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bwMode="gray"/>
        <p:txBody>
          <a:bodyPr/>
          <a:lstStyle/>
          <a:p>
            <a:fld id="{8DEE4CCE-E124-4EEF-808B-DF88997C2318}" type="slidenum">
              <a:rPr lang="en-US" smtClean="0"/>
              <a:pPr/>
              <a:t>6</a:t>
            </a:fld>
            <a:endParaRPr lang="en-US"/>
          </a:p>
        </p:txBody>
      </p:sp>
      <p:sp>
        <p:nvSpPr>
          <p:cNvPr id="3" name="Text Placeholder 2">
            <a:extLst>
              <a:ext uri="{FF2B5EF4-FFF2-40B4-BE49-F238E27FC236}">
                <a16:creationId xmlns:a16="http://schemas.microsoft.com/office/drawing/2014/main" id="{60C54B0F-B0A6-40C6-9C50-2B3C1CE2D1EC}"/>
              </a:ext>
            </a:extLst>
          </p:cNvPr>
          <p:cNvSpPr>
            <a:spLocks noGrp="1"/>
          </p:cNvSpPr>
          <p:nvPr>
            <p:ph type="body" sz="quarter" idx="32"/>
          </p:nvPr>
        </p:nvSpPr>
        <p:spPr/>
        <p:txBody>
          <a:bodyPr/>
          <a:lstStyle/>
          <a:p>
            <a:r>
              <a:rPr lang="en-US">
                <a:solidFill>
                  <a:srgbClr val="188CAB"/>
                </a:solidFill>
              </a:rPr>
              <a:t>A Vehicle to Help You Save</a:t>
            </a:r>
          </a:p>
        </p:txBody>
      </p:sp>
      <p:sp>
        <p:nvSpPr>
          <p:cNvPr id="8" name="Text Box 6">
            <a:extLst>
              <a:ext uri="{FF2B5EF4-FFF2-40B4-BE49-F238E27FC236}">
                <a16:creationId xmlns:a16="http://schemas.microsoft.com/office/drawing/2014/main" id="{083E7A42-A681-44A0-BDEB-2C9368651320}"/>
              </a:ext>
            </a:extLst>
          </p:cNvPr>
          <p:cNvSpPr txBox="1">
            <a:spLocks noChangeArrowheads="1"/>
          </p:cNvSpPr>
          <p:nvPr/>
        </p:nvSpPr>
        <p:spPr bwMode="gray">
          <a:xfrm>
            <a:off x="3061252" y="2348912"/>
            <a:ext cx="580894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1000">
                <a:solidFill>
                  <a:schemeClr val="tx1"/>
                </a:solidFill>
                <a:latin typeface="Arial Narrow" charset="0"/>
                <a:ea typeface="ヒラギノ角ゴ Pro W3" charset="0"/>
                <a:cs typeface="Arial" charset="0"/>
              </a:defRPr>
            </a:lvl1pPr>
            <a:lvl2pPr marL="742950" indent="-285750" eaLnBrk="0" hangingPunct="0">
              <a:defRPr sz="1000">
                <a:solidFill>
                  <a:schemeClr val="tx1"/>
                </a:solidFill>
                <a:latin typeface="Arial Narrow" charset="0"/>
                <a:ea typeface="Arial" charset="0"/>
                <a:cs typeface="Arial" charset="0"/>
              </a:defRPr>
            </a:lvl2pPr>
            <a:lvl3pPr marL="1143000" indent="-228600" eaLnBrk="0" hangingPunct="0">
              <a:defRPr sz="1000">
                <a:solidFill>
                  <a:schemeClr val="tx1"/>
                </a:solidFill>
                <a:latin typeface="Arial Narrow" charset="0"/>
                <a:ea typeface="Arial" charset="0"/>
                <a:cs typeface="Arial" charset="0"/>
              </a:defRPr>
            </a:lvl3pPr>
            <a:lvl4pPr marL="1600200" indent="-228600" eaLnBrk="0" hangingPunct="0">
              <a:defRPr sz="1000">
                <a:solidFill>
                  <a:schemeClr val="tx1"/>
                </a:solidFill>
                <a:latin typeface="Arial Narrow" charset="0"/>
                <a:ea typeface="Arial" charset="0"/>
                <a:cs typeface="Arial" charset="0"/>
              </a:defRPr>
            </a:lvl4pPr>
            <a:lvl5pPr marL="2057400" indent="-228600" eaLnBrk="0" hangingPunct="0">
              <a:defRPr sz="10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10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10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10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1000">
                <a:solidFill>
                  <a:schemeClr val="tx1"/>
                </a:solidFill>
                <a:latin typeface="Arial Narrow" charset="0"/>
                <a:ea typeface="Arial" charset="0"/>
                <a:cs typeface="Arial" charset="0"/>
              </a:defRPr>
            </a:lvl9pPr>
          </a:lstStyle>
          <a:p>
            <a:pPr eaLnBrk="1" hangingPunct="1"/>
            <a:r>
              <a:rPr lang="en-US" sz="7200" b="1">
                <a:solidFill>
                  <a:srgbClr val="188CAB"/>
                </a:solidFill>
                <a:latin typeface="Arial Narrow" panose="020B0606020202030204" pitchFamily="34" charset="0"/>
              </a:rPr>
              <a:t>529 College </a:t>
            </a:r>
          </a:p>
          <a:p>
            <a:pPr eaLnBrk="1" hangingPunct="1"/>
            <a:r>
              <a:rPr lang="en-US" sz="7200" b="1">
                <a:solidFill>
                  <a:srgbClr val="188CAB"/>
                </a:solidFill>
                <a:latin typeface="Arial Narrow" panose="020B0606020202030204" pitchFamily="34" charset="0"/>
              </a:rPr>
              <a:t>Savings Plans</a:t>
            </a:r>
            <a:endParaRPr lang="pl-PL" sz="7200" b="1">
              <a:solidFill>
                <a:srgbClr val="188CAB"/>
              </a:solidFill>
              <a:latin typeface="Arial Narrow" panose="020B0606020202030204" pitchFamily="34" charset="0"/>
            </a:endParaRPr>
          </a:p>
        </p:txBody>
      </p:sp>
      <p:pic>
        <p:nvPicPr>
          <p:cNvPr id="7" name="Picture 6">
            <a:extLst>
              <a:ext uri="{FF2B5EF4-FFF2-40B4-BE49-F238E27FC236}">
                <a16:creationId xmlns:a16="http://schemas.microsoft.com/office/drawing/2014/main" id="{4DD7E5C9-B791-4AEC-8A50-2EFC459BC63F}"/>
              </a:ext>
            </a:extLst>
          </p:cNvPr>
          <p:cNvPicPr>
            <a:picLocks noChangeAspect="1"/>
          </p:cNvPicPr>
          <p:nvPr/>
        </p:nvPicPr>
        <p:blipFill>
          <a:blip r:embed="rId3">
            <a:duotone>
              <a:schemeClr val="accent5">
                <a:shade val="45000"/>
                <a:satMod val="135000"/>
              </a:schemeClr>
              <a:prstClr val="white"/>
            </a:duotone>
          </a:blip>
          <a:stretch>
            <a:fillRect/>
          </a:stretch>
        </p:blipFill>
        <p:spPr>
          <a:xfrm>
            <a:off x="476943" y="2276678"/>
            <a:ext cx="2380558" cy="2380558"/>
          </a:xfrm>
          <a:prstGeom prst="rect">
            <a:avLst/>
          </a:prstGeom>
        </p:spPr>
      </p:pic>
    </p:spTree>
    <p:extLst>
      <p:ext uri="{BB962C8B-B14F-4D97-AF65-F5344CB8AC3E}">
        <p14:creationId xmlns:p14="http://schemas.microsoft.com/office/powerpoint/2010/main" val="2969954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60CC68-7F2F-45F6-93EB-6ECDEE084AC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188F61C5-4B29-4BDC-BE53-4AA3C980FDD0}"/>
              </a:ext>
            </a:extLst>
          </p:cNvPr>
          <p:cNvSpPr>
            <a:spLocks noGrp="1"/>
          </p:cNvSpPr>
          <p:nvPr>
            <p:ph type="body" sz="quarter" idx="32"/>
          </p:nvPr>
        </p:nvSpPr>
        <p:spPr/>
        <p:txBody>
          <a:bodyPr/>
          <a:lstStyle/>
          <a:p>
            <a:r>
              <a:rPr lang="pl-PL" dirty="0">
                <a:solidFill>
                  <a:srgbClr val="188CAB"/>
                </a:solidFill>
              </a:rPr>
              <a:t>What Is a 529 Savings Plan?</a:t>
            </a:r>
            <a:endParaRPr lang="en-US" dirty="0">
              <a:solidFill>
                <a:srgbClr val="188CAB"/>
              </a:solidFill>
            </a:endParaRPr>
          </a:p>
        </p:txBody>
      </p:sp>
      <p:sp>
        <p:nvSpPr>
          <p:cNvPr id="5" name="Text Placeholder 5">
            <a:extLst>
              <a:ext uri="{FF2B5EF4-FFF2-40B4-BE49-F238E27FC236}">
                <a16:creationId xmlns:a16="http://schemas.microsoft.com/office/drawing/2014/main" id="{ECD9CE5A-F48C-4F8F-B23E-088FECB91C66}"/>
              </a:ext>
            </a:extLst>
          </p:cNvPr>
          <p:cNvSpPr txBox="1">
            <a:spLocks/>
          </p:cNvSpPr>
          <p:nvPr/>
        </p:nvSpPr>
        <p:spPr>
          <a:xfrm>
            <a:off x="304240" y="1562385"/>
            <a:ext cx="8472207" cy="243713"/>
          </a:xfrm>
          <a:prstGeom prst="rect">
            <a:avLst/>
          </a:prstGeom>
        </p:spPr>
        <p:txBody>
          <a:bodyPr lIns="0" tIns="0" rIns="0" bIns="0" anchor="b" anchorCtr="0">
            <a:noAutofit/>
          </a:bodyPr>
          <a:lstStyle>
            <a:lvl1pPr marL="0" marR="0" indent="0" algn="l" defTabSz="914400" rtl="0" eaLnBrk="1" fontAlgn="auto" latinLnBrk="0" hangingPunct="1">
              <a:lnSpc>
                <a:spcPct val="100000"/>
              </a:lnSpc>
              <a:spcBef>
                <a:spcPts val="0"/>
              </a:spcBef>
              <a:spcAft>
                <a:spcPts val="200"/>
              </a:spcAft>
              <a:buClrTx/>
              <a:buSzTx/>
              <a:buFont typeface="Arial" pitchFamily="34" charset="0"/>
              <a:buNone/>
              <a:tabLst/>
              <a:defRPr lang="en-US" sz="2000" b="0" kern="1200" dirty="0" smtClean="0">
                <a:solidFill>
                  <a:schemeClr val="accent1"/>
                </a:solidFill>
                <a:latin typeface="+mn-lt"/>
                <a:ea typeface="+mn-ea"/>
                <a:cs typeface="+mn-cs"/>
              </a:defRPr>
            </a:lvl1pPr>
            <a:lvl2pPr marL="225425" marR="0" indent="-225425" algn="l" defTabSz="914400" rtl="0" eaLnBrk="1" fontAlgn="auto" latinLnBrk="0" hangingPunct="1">
              <a:lnSpc>
                <a:spcPct val="100000"/>
              </a:lnSpc>
              <a:spcBef>
                <a:spcPts val="0"/>
              </a:spcBef>
              <a:spcAft>
                <a:spcPts val="200"/>
              </a:spcAft>
              <a:buClr>
                <a:schemeClr val="accent1"/>
              </a:buClr>
              <a:buSzPct val="115000"/>
              <a:buFont typeface="Arial" pitchFamily="34" charset="0"/>
              <a:buChar char="•"/>
              <a:tabLst/>
              <a:defRPr sz="1800">
                <a:solidFill>
                  <a:srgbClr val="000000"/>
                </a:solidFill>
                <a:latin typeface="+mn-lt"/>
              </a:defRPr>
            </a:lvl2pPr>
            <a:lvl3pPr marL="463550" marR="0" indent="-238125" algn="l" defTabSz="914400" rtl="0" eaLnBrk="1" fontAlgn="auto" latinLnBrk="0" hangingPunct="1">
              <a:lnSpc>
                <a:spcPct val="100000"/>
              </a:lnSpc>
              <a:spcBef>
                <a:spcPts val="0"/>
              </a:spcBef>
              <a:spcAft>
                <a:spcPts val="200"/>
              </a:spcAft>
              <a:buClrTx/>
              <a:buSzTx/>
              <a:buFont typeface="Arial" pitchFamily="34" charset="0"/>
              <a:buChar char="–"/>
              <a:tabLst/>
              <a:defRPr sz="1800">
                <a:solidFill>
                  <a:srgbClr val="000000"/>
                </a:solidFill>
                <a:latin typeface="+mn-lt"/>
              </a:defRPr>
            </a:lvl3pPr>
            <a:lvl4pPr marL="688975" marR="0" indent="-225425" algn="l" defTabSz="914400" rtl="0" eaLnBrk="1" fontAlgn="base" latinLnBrk="0" hangingPunct="1">
              <a:lnSpc>
                <a:spcPct val="100000"/>
              </a:lnSpc>
              <a:spcBef>
                <a:spcPts val="0"/>
              </a:spcBef>
              <a:spcAft>
                <a:spcPts val="200"/>
              </a:spcAft>
              <a:buClr>
                <a:schemeClr val="accent1"/>
              </a:buClr>
              <a:buSzPct val="115000"/>
              <a:buFont typeface="Arial" pitchFamily="34" charset="0"/>
              <a:buChar char="•"/>
              <a:tabLst/>
              <a:defRPr sz="1800">
                <a:solidFill>
                  <a:schemeClr val="tx1"/>
                </a:solidFill>
                <a:latin typeface="+mn-lt"/>
              </a:defRPr>
            </a:lvl4pPr>
            <a:lvl5pPr marL="914400" indent="-225425" algn="l" rtl="0" eaLnBrk="1" fontAlgn="base" hangingPunct="1">
              <a:lnSpc>
                <a:spcPct val="100000"/>
              </a:lnSpc>
              <a:spcBef>
                <a:spcPts val="0"/>
              </a:spcBef>
              <a:spcAft>
                <a:spcPts val="200"/>
              </a:spcAft>
              <a:buFont typeface="Arial" pitchFamily="34" charset="0"/>
              <a:buChar char="–"/>
              <a:defRPr sz="18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marR="0" lvl="0" indent="0" algn="l" defTabSz="914400" rtl="0" eaLnBrk="1" fontAlgn="auto" latinLnBrk="0" hangingPunct="1">
              <a:lnSpc>
                <a:spcPct val="100000"/>
              </a:lnSpc>
              <a:spcBef>
                <a:spcPct val="20000"/>
              </a:spcBef>
              <a:spcAft>
                <a:spcPts val="200"/>
              </a:spcAft>
              <a:buClrTx/>
              <a:buSzTx/>
              <a:buFont typeface="Arial"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a:ea typeface="+mn-ea"/>
                <a:cs typeface="+mn-cs"/>
              </a:rPr>
              <a:t>A 529 plan is a tax-advantaged investment plan that allows almost any adult—a parent, guardian, grandparent, aunt or uncle, even a friend—to help pay for someone’s education, regardless of income level. You can even open a 529 plan for yourself.</a:t>
            </a:r>
            <a:endParaRPr kumimoji="0" lang="en-US" altLang="en-US" sz="1600" b="1" i="0" u="none" strike="noStrike" kern="1200" cap="none" spc="0" normalizeH="0" baseline="30000" noProof="0">
              <a:ln>
                <a:noFill/>
              </a:ln>
              <a:solidFill>
                <a:srgbClr val="000000"/>
              </a:solidFill>
              <a:effectLst/>
              <a:uLnTx/>
              <a:uFillTx/>
              <a:latin typeface="Arial"/>
              <a:ea typeface="+mn-ea"/>
              <a:cs typeface="+mn-cs"/>
            </a:endParaRPr>
          </a:p>
        </p:txBody>
      </p:sp>
      <p:pic>
        <p:nvPicPr>
          <p:cNvPr id="7" name="Picture 1095" descr="56992135_4_lg">
            <a:extLst>
              <a:ext uri="{FF2B5EF4-FFF2-40B4-BE49-F238E27FC236}">
                <a16:creationId xmlns:a16="http://schemas.microsoft.com/office/drawing/2014/main" id="{9A312A41-0FDF-4152-B513-F9AA234BD78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gray">
          <a:xfrm>
            <a:off x="5229127" y="2743200"/>
            <a:ext cx="3610073" cy="20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9">
            <a:extLst>
              <a:ext uri="{FF2B5EF4-FFF2-40B4-BE49-F238E27FC236}">
                <a16:creationId xmlns:a16="http://schemas.microsoft.com/office/drawing/2014/main" id="{361F5119-C768-4940-9EA8-5BFAB9B2A54A}"/>
              </a:ext>
            </a:extLst>
          </p:cNvPr>
          <p:cNvSpPr>
            <a:spLocks noGrp="1"/>
          </p:cNvSpPr>
          <p:nvPr>
            <p:ph type="body" sz="quarter" idx="26"/>
          </p:nvPr>
        </p:nvSpPr>
        <p:spPr>
          <a:xfrm>
            <a:off x="274320" y="6266375"/>
            <a:ext cx="8503920" cy="276999"/>
          </a:xfrm>
        </p:spPr>
        <p:txBody>
          <a:bodyPr/>
          <a:lstStyle/>
          <a:p>
            <a:r>
              <a:rPr lang="en-US" b="0" i="0" dirty="0">
                <a:solidFill>
                  <a:srgbClr val="222222"/>
                </a:solidFill>
                <a:effectLst/>
                <a:latin typeface="ProximaNova-Regular"/>
              </a:rPr>
              <a:t>Federal income tax, a 10% federal tax penalty, and state income tax and penalties may apply to nonqualified withdrawals of earnings.</a:t>
            </a:r>
          </a:p>
          <a:p>
            <a:r>
              <a:rPr lang="en-US" b="0" i="0" dirty="0">
                <a:solidFill>
                  <a:srgbClr val="222222"/>
                </a:solidFill>
                <a:effectLst/>
                <a:latin typeface="ProximaNova-Regular"/>
              </a:rPr>
              <a:t>1. Tax benefits are conditioned on meeting certain requirements. Please see Program Description for more complete information.</a:t>
            </a:r>
            <a:endParaRPr lang="en-US" dirty="0"/>
          </a:p>
        </p:txBody>
      </p:sp>
      <p:sp>
        <p:nvSpPr>
          <p:cNvPr id="8" name="TextBox 7">
            <a:extLst>
              <a:ext uri="{FF2B5EF4-FFF2-40B4-BE49-F238E27FC236}">
                <a16:creationId xmlns:a16="http://schemas.microsoft.com/office/drawing/2014/main" id="{878043C2-B8C9-5B56-46DB-A1B1FDD09DCD}"/>
              </a:ext>
            </a:extLst>
          </p:cNvPr>
          <p:cNvSpPr txBox="1"/>
          <p:nvPr/>
        </p:nvSpPr>
        <p:spPr>
          <a:xfrm>
            <a:off x="-150593" y="2125232"/>
            <a:ext cx="4676873" cy="3661067"/>
          </a:xfrm>
          <a:prstGeom prst="rect">
            <a:avLst/>
          </a:prstGeom>
          <a:noFill/>
        </p:spPr>
        <p:txBody>
          <a:bodyPr wrap="square">
            <a:spAutoFit/>
          </a:bodyPr>
          <a:lstStyle/>
          <a:p>
            <a:pPr marL="742950" lvl="1" indent="-285750" fontAlgn="base">
              <a:lnSpc>
                <a:spcPts val="2100"/>
              </a:lnSpc>
              <a:spcBef>
                <a:spcPct val="0"/>
              </a:spcBef>
              <a:spcAft>
                <a:spcPct val="25000"/>
              </a:spcAft>
              <a:buClr>
                <a:srgbClr val="188CAB"/>
              </a:buClr>
              <a:buSzPct val="115000"/>
              <a:buFont typeface="Arial" panose="020B0604020202020204" pitchFamily="34" charset="0"/>
              <a:buChar char="•"/>
              <a:defRPr/>
            </a:pPr>
            <a:r>
              <a:rPr kumimoji="0" lang="en-US" sz="1200" b="0" i="0" u="none" strike="noStrike" kern="0" cap="none" spc="0" normalizeH="0" baseline="0" noProof="0" dirty="0">
                <a:ln>
                  <a:noFill/>
                </a:ln>
                <a:solidFill>
                  <a:srgbClr val="000000"/>
                </a:solidFill>
                <a:effectLst/>
                <a:uLnTx/>
                <a:uFillTx/>
                <a:latin typeface="Arial" charset="0"/>
                <a:ea typeface="+mn-ea"/>
                <a:cs typeface="+mn-cs"/>
              </a:rPr>
              <a:t>Earnings grow federal income tax-free​</a:t>
            </a:r>
            <a:r>
              <a:rPr lang="en-US" sz="1200" b="0" kern="0" baseline="30000" dirty="0">
                <a:latin typeface="Arial" charset="0"/>
                <a:ea typeface="+mn-ea"/>
                <a:cs typeface="+mn-cs"/>
              </a:rPr>
              <a:t>1</a:t>
            </a:r>
            <a:endParaRPr kumimoji="0" lang="en-US" sz="1200" b="0" i="0" u="none" strike="noStrike" kern="0" cap="none" spc="0" normalizeH="0" baseline="0" noProof="0" dirty="0">
              <a:ln>
                <a:noFill/>
              </a:ln>
              <a:effectLst/>
              <a:uLnTx/>
              <a:uFillTx/>
              <a:latin typeface="Arial" charset="0"/>
              <a:ea typeface="+mn-ea"/>
              <a:cs typeface="+mn-cs"/>
            </a:endParaRPr>
          </a:p>
          <a:p>
            <a:pPr marL="742950" marR="0" lvl="1" indent="-285750" algn="l" defTabSz="914400" rtl="0" eaLnBrk="1" fontAlgn="base" latinLnBrk="0" hangingPunct="1">
              <a:lnSpc>
                <a:spcPts val="2100"/>
              </a:lnSpc>
              <a:spcBef>
                <a:spcPct val="0"/>
              </a:spcBef>
              <a:spcAft>
                <a:spcPct val="25000"/>
              </a:spcAft>
              <a:buClr>
                <a:srgbClr val="188CAB"/>
              </a:buClr>
              <a:buSzPct val="115000"/>
              <a:buFont typeface="Arial" panose="020B0604020202020204" pitchFamily="34" charset="0"/>
              <a:buChar char="•"/>
              <a:tabLst/>
              <a:defRPr/>
            </a:pPr>
            <a:endParaRPr kumimoji="0" lang="en-US" sz="1200" b="0" i="0" u="none" strike="noStrike" kern="0" cap="none" spc="0" normalizeH="0" baseline="0" noProof="0" dirty="0">
              <a:ln>
                <a:noFill/>
              </a:ln>
              <a:solidFill>
                <a:srgbClr val="000000"/>
              </a:solidFill>
              <a:effectLst/>
              <a:uLnTx/>
              <a:uFillTx/>
              <a:latin typeface="Arial" charset="0"/>
              <a:ea typeface="+mn-ea"/>
              <a:cs typeface="+mn-cs"/>
            </a:endParaRPr>
          </a:p>
          <a:p>
            <a:pPr marL="742950" marR="0" lvl="1" indent="-285750" algn="l" defTabSz="914400" rtl="0" eaLnBrk="1" fontAlgn="base" latinLnBrk="0" hangingPunct="1">
              <a:lnSpc>
                <a:spcPts val="2100"/>
              </a:lnSpc>
              <a:spcBef>
                <a:spcPct val="0"/>
              </a:spcBef>
              <a:spcAft>
                <a:spcPct val="25000"/>
              </a:spcAft>
              <a:buClr>
                <a:srgbClr val="188CAB"/>
              </a:buClr>
              <a:buSzPct val="115000"/>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charset="0"/>
                <a:ea typeface="+mn-ea"/>
                <a:cs typeface="+mn-cs"/>
              </a:rPr>
              <a:t>Qualified education expenses are wide-ranging​</a:t>
            </a:r>
          </a:p>
          <a:p>
            <a:pPr marL="742950" marR="0" lvl="1" indent="-285750" algn="l" defTabSz="914400" rtl="0" eaLnBrk="1" fontAlgn="base" latinLnBrk="0" hangingPunct="1">
              <a:lnSpc>
                <a:spcPts val="2100"/>
              </a:lnSpc>
              <a:spcBef>
                <a:spcPct val="0"/>
              </a:spcBef>
              <a:spcAft>
                <a:spcPct val="25000"/>
              </a:spcAft>
              <a:buClr>
                <a:srgbClr val="188CAB"/>
              </a:buClr>
              <a:buSzPct val="115000"/>
              <a:buFont typeface="Arial" panose="020B0604020202020204" pitchFamily="34" charset="0"/>
              <a:buChar char="•"/>
              <a:tabLst/>
              <a:defRPr/>
            </a:pPr>
            <a:endParaRPr kumimoji="0" lang="en-US" sz="1200" b="0" i="0" u="none" strike="noStrike" kern="0" cap="none" spc="0" normalizeH="0" baseline="0" noProof="0" dirty="0">
              <a:ln>
                <a:noFill/>
              </a:ln>
              <a:solidFill>
                <a:srgbClr val="000000"/>
              </a:solidFill>
              <a:effectLst/>
              <a:uLnTx/>
              <a:uFillTx/>
              <a:latin typeface="Arial" charset="0"/>
              <a:ea typeface="+mn-ea"/>
              <a:cs typeface="+mn-cs"/>
            </a:endParaRPr>
          </a:p>
          <a:p>
            <a:pPr marL="742950" marR="0" lvl="1" indent="-285750" algn="l" defTabSz="914400" rtl="0" eaLnBrk="1" fontAlgn="base" latinLnBrk="0" hangingPunct="1">
              <a:lnSpc>
                <a:spcPts val="2100"/>
              </a:lnSpc>
              <a:spcBef>
                <a:spcPct val="0"/>
              </a:spcBef>
              <a:spcAft>
                <a:spcPct val="25000"/>
              </a:spcAft>
              <a:buClr>
                <a:srgbClr val="188CAB"/>
              </a:buClr>
              <a:buSzPct val="115000"/>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charset="0"/>
                <a:ea typeface="+mn-ea"/>
                <a:cs typeface="+mn-cs"/>
              </a:rPr>
              <a:t>529 Plans are not just for traditional 4-year colleges​</a:t>
            </a:r>
          </a:p>
          <a:p>
            <a:pPr marL="742950" marR="0" lvl="1" indent="-285750" algn="l" defTabSz="914400" rtl="0" eaLnBrk="1" fontAlgn="base" latinLnBrk="0" hangingPunct="1">
              <a:lnSpc>
                <a:spcPts val="2100"/>
              </a:lnSpc>
              <a:spcBef>
                <a:spcPct val="0"/>
              </a:spcBef>
              <a:spcAft>
                <a:spcPct val="25000"/>
              </a:spcAft>
              <a:buClr>
                <a:srgbClr val="188CAB"/>
              </a:buClr>
              <a:buSzPct val="115000"/>
              <a:buFont typeface="Arial" panose="020B0604020202020204" pitchFamily="34" charset="0"/>
              <a:buChar char="•"/>
              <a:tabLst/>
              <a:defRPr/>
            </a:pPr>
            <a:endParaRPr kumimoji="0" lang="en-US" sz="1200" b="0" i="0" u="none" strike="noStrike" kern="0" cap="none" spc="0" normalizeH="0" baseline="0" noProof="0" dirty="0">
              <a:ln>
                <a:noFill/>
              </a:ln>
              <a:solidFill>
                <a:srgbClr val="000000"/>
              </a:solidFill>
              <a:effectLst/>
              <a:uLnTx/>
              <a:uFillTx/>
              <a:latin typeface="Arial" charset="0"/>
              <a:ea typeface="+mn-ea"/>
              <a:cs typeface="+mn-cs"/>
            </a:endParaRPr>
          </a:p>
          <a:p>
            <a:pPr marL="742950" marR="0" lvl="1" indent="-285750" algn="l" defTabSz="914400" rtl="0" eaLnBrk="1" fontAlgn="base" latinLnBrk="0" hangingPunct="1">
              <a:lnSpc>
                <a:spcPts val="2100"/>
              </a:lnSpc>
              <a:spcBef>
                <a:spcPct val="0"/>
              </a:spcBef>
              <a:spcAft>
                <a:spcPct val="25000"/>
              </a:spcAft>
              <a:buClr>
                <a:srgbClr val="188CAB"/>
              </a:buClr>
              <a:buSzPct val="115000"/>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charset="0"/>
                <a:ea typeface="+mn-ea"/>
                <a:cs typeface="+mn-cs"/>
              </a:rPr>
              <a:t>The money is always owned and controlled by the person who sets up the account, not the beneficiary.</a:t>
            </a:r>
          </a:p>
          <a:p>
            <a:pPr marL="742950" marR="0" lvl="1" indent="-285750" algn="l" defTabSz="914400" rtl="0" eaLnBrk="1" fontAlgn="base" latinLnBrk="0" hangingPunct="1">
              <a:lnSpc>
                <a:spcPts val="2100"/>
              </a:lnSpc>
              <a:spcBef>
                <a:spcPct val="0"/>
              </a:spcBef>
              <a:spcAft>
                <a:spcPct val="25000"/>
              </a:spcAft>
              <a:buClr>
                <a:srgbClr val="188CAB"/>
              </a:buClr>
              <a:buSzPct val="115000"/>
              <a:buFont typeface="Arial" panose="020B0604020202020204" pitchFamily="34" charset="0"/>
              <a:buChar char="•"/>
              <a:tabLst/>
              <a:defRPr/>
            </a:pPr>
            <a:endParaRPr lang="en-US" sz="1200" kern="0" dirty="0">
              <a:solidFill>
                <a:srgbClr val="000000"/>
              </a:solidFill>
              <a:latin typeface="Arial" charset="0"/>
            </a:endParaRPr>
          </a:p>
          <a:p>
            <a:pPr marL="742950" marR="0" lvl="1" indent="-285750" algn="l" defTabSz="914400" rtl="0" eaLnBrk="1" fontAlgn="base" latinLnBrk="0" hangingPunct="1">
              <a:lnSpc>
                <a:spcPts val="2100"/>
              </a:lnSpc>
              <a:spcBef>
                <a:spcPct val="0"/>
              </a:spcBef>
              <a:spcAft>
                <a:spcPct val="25000"/>
              </a:spcAft>
              <a:buClr>
                <a:srgbClr val="188CAB"/>
              </a:buClr>
              <a:buSzPct val="115000"/>
              <a:buFont typeface="Arial" panose="020B0604020202020204" pitchFamily="34" charset="0"/>
              <a:buChar char="•"/>
              <a:tabLst/>
              <a:defRPr/>
            </a:pPr>
            <a:r>
              <a:rPr lang="en-US" sz="1200" kern="0" dirty="0">
                <a:solidFill>
                  <a:srgbClr val="000000"/>
                </a:solidFill>
                <a:latin typeface="Arial" charset="0"/>
              </a:rPr>
              <a:t>Some states offer additional benefits for residents who invest in their state plan, such as state tax deductions or matching programs. </a:t>
            </a:r>
            <a:endParaRPr kumimoji="0" lang="en-US" sz="1200" b="0" i="0" u="none" strike="noStrike" kern="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16966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1C75F8-1BC0-4387-9F02-E231E3BDC2BA}"/>
              </a:ext>
            </a:extLst>
          </p:cNvPr>
          <p:cNvSpPr>
            <a:spLocks noGrp="1"/>
          </p:cNvSpPr>
          <p:nvPr>
            <p:ph type="body" sz="quarter" idx="11"/>
          </p:nvPr>
        </p:nvSpPr>
        <p:spPr>
          <a:xfrm>
            <a:off x="2182378" y="2226365"/>
            <a:ext cx="5450873" cy="1323439"/>
          </a:xfrm>
          <a:ln>
            <a:solidFill>
              <a:srgbClr val="188CAB"/>
            </a:solidFill>
          </a:ln>
        </p:spPr>
        <p:txBody>
          <a:bodyPr/>
          <a:lstStyle/>
          <a:p>
            <a:r>
              <a:rPr lang="en-US">
                <a:solidFill>
                  <a:srgbClr val="188CAB"/>
                </a:solidFill>
              </a:rPr>
              <a:t>How 529 Plans CAN Be used</a:t>
            </a:r>
          </a:p>
        </p:txBody>
      </p:sp>
      <p:pic>
        <p:nvPicPr>
          <p:cNvPr id="4" name="Picture 3">
            <a:extLst>
              <a:ext uri="{FF2B5EF4-FFF2-40B4-BE49-F238E27FC236}">
                <a16:creationId xmlns:a16="http://schemas.microsoft.com/office/drawing/2014/main" id="{74603626-3540-4A87-BCE0-7F75EFD3A6FA}"/>
              </a:ext>
            </a:extLst>
          </p:cNvPr>
          <p:cNvPicPr>
            <a:picLocks noChangeAspect="1"/>
          </p:cNvPicPr>
          <p:nvPr/>
        </p:nvPicPr>
        <p:blipFill rotWithShape="1">
          <a:blip r:embed="rId3"/>
          <a:srcRect/>
          <a:stretch/>
        </p:blipFill>
        <p:spPr>
          <a:xfrm>
            <a:off x="1877578" y="3549804"/>
            <a:ext cx="304800" cy="314325"/>
          </a:xfrm>
          <a:prstGeom prst="rect">
            <a:avLst/>
          </a:prstGeom>
        </p:spPr>
      </p:pic>
    </p:spTree>
    <p:extLst>
      <p:ext uri="{BB962C8B-B14F-4D97-AF65-F5344CB8AC3E}">
        <p14:creationId xmlns:p14="http://schemas.microsoft.com/office/powerpoint/2010/main" val="28742525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1.0&quot;&gt;&lt;object type=&quot;1&quot; unique_id=&quot;10001&quot;&gt;&lt;object type=&quot;2&quot; unique_id=&quot;12121&quot;&gt;&lt;object type=&quot;3&quot; unique_id=&quot;12122&quot;&gt;&lt;property id=&quot;20148&quot; value=&quot;5&quot;/&gt;&lt;property id=&quot;20300&quot; value=&quot;Slide 1&quot;/&gt;&lt;property id=&quot;20307&quot; value=&quot;296&quot;/&gt;&lt;/object&gt;&lt;object type=&quot;3&quot; unique_id=&quot;12123&quot;&gt;&lt;property id=&quot;20148&quot; value=&quot;5&quot;/&gt;&lt;property id=&quot;20300&quot; value=&quot;Slide 2&quot;/&gt;&lt;property id=&quot;20307&quot; value=&quot;284&quot;/&gt;&lt;/object&gt;&lt;object type=&quot;3&quot; unique_id=&quot;12124&quot;&gt;&lt;property id=&quot;20148&quot; value=&quot;5&quot;/&gt;&lt;property id=&quot;20300&quot; value=&quot;Slide 3&quot;/&gt;&lt;property id=&quot;20307&quot; value=&quot;283&quot;/&gt;&lt;/object&gt;&lt;object type=&quot;3&quot; unique_id=&quot;12125&quot;&gt;&lt;property id=&quot;20148&quot; value=&quot;5&quot;/&gt;&lt;property id=&quot;20300&quot; value=&quot;Slide 4&quot;/&gt;&lt;property id=&quot;20307&quot; value=&quot;295&quot;/&gt;&lt;/object&gt;&lt;object type=&quot;3&quot; unique_id=&quot;12126&quot;&gt;&lt;property id=&quot;20148&quot; value=&quot;5&quot;/&gt;&lt;property id=&quot;20300&quot; value=&quot;Slide 5&quot;/&gt;&lt;property id=&quot;20307&quot; value=&quot;270&quot;/&gt;&lt;/object&gt;&lt;object type=&quot;3&quot; unique_id=&quot;12127&quot;&gt;&lt;property id=&quot;20148&quot; value=&quot;5&quot;/&gt;&lt;property id=&quot;20300&quot; value=&quot;Slide 6&quot;/&gt;&lt;property id=&quot;20307&quot; value=&quot;256&quot;/&gt;&lt;/object&gt;&lt;object type=&quot;3&quot; unique_id=&quot;12128&quot;&gt;&lt;property id=&quot;20148&quot; value=&quot;5&quot;/&gt;&lt;property id=&quot;20300&quot; value=&quot;Slide 7&quot;/&gt;&lt;property id=&quot;20307&quot; value=&quot;263&quot;/&gt;&lt;/object&gt;&lt;object type=&quot;3&quot; unique_id=&quot;12129&quot;&gt;&lt;property id=&quot;20148&quot; value=&quot;5&quot;/&gt;&lt;property id=&quot;20300&quot; value=&quot;Slide 8&quot;/&gt;&lt;property id=&quot;20307&quot; value=&quot;264&quot;/&gt;&lt;/object&gt;&lt;object type=&quot;3&quot; unique_id=&quot;12130&quot;&gt;&lt;property id=&quot;20148&quot; value=&quot;5&quot;/&gt;&lt;property id=&quot;20300&quot; value=&quot;Slide 9&quot;/&gt;&lt;property id=&quot;20307&quot; value=&quot;287&quot;/&gt;&lt;/object&gt;&lt;object type=&quot;3&quot; unique_id=&quot;12131&quot;&gt;&lt;property id=&quot;20148&quot; value=&quot;5&quot;/&gt;&lt;property id=&quot;20300&quot; value=&quot;Slide 10&quot;/&gt;&lt;property id=&quot;20307&quot; value=&quot;292&quot;/&gt;&lt;/object&gt;&lt;object type=&quot;3&quot; unique_id=&quot;12132&quot;&gt;&lt;property id=&quot;20148&quot; value=&quot;5&quot;/&gt;&lt;property id=&quot;20300&quot; value=&quot;Slide 11&quot;/&gt;&lt;property id=&quot;20307&quot; value=&quot;265&quot;/&gt;&lt;/object&gt;&lt;object type=&quot;3&quot; unique_id=&quot;12133&quot;&gt;&lt;property id=&quot;20148&quot; value=&quot;5&quot;/&gt;&lt;property id=&quot;20300&quot; value=&quot;Slide 12&quot;/&gt;&lt;property id=&quot;20307&quot; value=&quot;261&quot;/&gt;&lt;/object&gt;&lt;object type=&quot;3&quot; unique_id=&quot;12134&quot;&gt;&lt;property id=&quot;20148&quot; value=&quot;5&quot;/&gt;&lt;property id=&quot;20300&quot; value=&quot;Slide 13&quot;/&gt;&lt;property id=&quot;20307&quot; value=&quot;257&quot;/&gt;&lt;/object&gt;&lt;object type=&quot;3&quot; unique_id=&quot;12135&quot;&gt;&lt;property id=&quot;20148&quot; value=&quot;5&quot;/&gt;&lt;property id=&quot;20300&quot; value=&quot;Slide 14&quot;/&gt;&lt;property id=&quot;20307&quot; value=&quot;266&quot;/&gt;&lt;/object&gt;&lt;object type=&quot;3&quot; unique_id=&quot;12136&quot;&gt;&lt;property id=&quot;20148&quot; value=&quot;5&quot;/&gt;&lt;property id=&quot;20300&quot; value=&quot;Slide 15&quot;/&gt;&lt;property id=&quot;20307&quot; value=&quot;267&quot;/&gt;&lt;/object&gt;&lt;object type=&quot;3&quot; unique_id=&quot;12137&quot;&gt;&lt;property id=&quot;20148&quot; value=&quot;5&quot;/&gt;&lt;property id=&quot;20300&quot; value=&quot;Slide 16&quot;/&gt;&lt;property id=&quot;20307&quot; value=&quot;268&quot;/&gt;&lt;/object&gt;&lt;object type=&quot;3&quot; unique_id=&quot;12138&quot;&gt;&lt;property id=&quot;20148&quot; value=&quot;5&quot;/&gt;&lt;property id=&quot;20300&quot; value=&quot;Slide 17&quot;/&gt;&lt;property id=&quot;20307&quot; value=&quot;269&quot;/&gt;&lt;/object&gt;&lt;object type=&quot;3&quot; unique_id=&quot;12139&quot;&gt;&lt;property id=&quot;20148&quot; value=&quot;5&quot;/&gt;&lt;property id=&quot;20300&quot; value=&quot;Slide 18&quot;/&gt;&lt;property id=&quot;20307&quot; value=&quot;271&quot;/&gt;&lt;/object&gt;&lt;object type=&quot;3&quot; unique_id=&quot;12140&quot;&gt;&lt;property id=&quot;20148&quot; value=&quot;5&quot;/&gt;&lt;property id=&quot;20300&quot; value=&quot;Slide 19&quot;/&gt;&lt;property id=&quot;20307&quot; value=&quot;272&quot;/&gt;&lt;/object&gt;&lt;object type=&quot;3&quot; unique_id=&quot;12141&quot;&gt;&lt;property id=&quot;20148&quot; value=&quot;5&quot;/&gt;&lt;property id=&quot;20300&quot; value=&quot;Slide 20&quot;/&gt;&lt;property id=&quot;20307&quot; value=&quot;273&quot;/&gt;&lt;/object&gt;&lt;object type=&quot;3&quot; unique_id=&quot;12142&quot;&gt;&lt;property id=&quot;20148&quot; value=&quot;5&quot;/&gt;&lt;property id=&quot;20300&quot; value=&quot;Slide 21&quot;/&gt;&lt;property id=&quot;20307&quot; value=&quot;274&quot;/&gt;&lt;/object&gt;&lt;object type=&quot;3&quot; unique_id=&quot;12143&quot;&gt;&lt;property id=&quot;20148&quot; value=&quot;5&quot;/&gt;&lt;property id=&quot;20300&quot; value=&quot;Slide 22&quot;/&gt;&lt;property id=&quot;20307&quot; value=&quot;275&quot;/&gt;&lt;/object&gt;&lt;object type=&quot;3&quot; unique_id=&quot;12144&quot;&gt;&lt;property id=&quot;20148&quot; value=&quot;5&quot;/&gt;&lt;property id=&quot;20300&quot; value=&quot;Slide 23&quot;/&gt;&lt;property id=&quot;20307&quot; value=&quot;276&quot;/&gt;&lt;/object&gt;&lt;object type=&quot;3&quot; unique_id=&quot;12145&quot;&gt;&lt;property id=&quot;20148&quot; value=&quot;5&quot;/&gt;&lt;property id=&quot;20300&quot; value=&quot;Slide 24&quot;/&gt;&lt;property id=&quot;20307&quot; value=&quot;277&quot;/&gt;&lt;/object&gt;&lt;object type=&quot;3&quot; unique_id=&quot;12146&quot;&gt;&lt;property id=&quot;20148&quot; value=&quot;5&quot;/&gt;&lt;property id=&quot;20300&quot; value=&quot;Slide 25&quot;/&gt;&lt;property id=&quot;20307&quot; value=&quot;278&quot;/&gt;&lt;/object&gt;&lt;object type=&quot;3&quot; unique_id=&quot;12147&quot;&gt;&lt;property id=&quot;20148&quot; value=&quot;5&quot;/&gt;&lt;property id=&quot;20300&quot; value=&quot;Slide 26&quot;/&gt;&lt;property id=&quot;20307&quot; value=&quot;281&quot;/&gt;&lt;/object&gt;&lt;object type=&quot;3&quot; unique_id=&quot;12148&quot;&gt;&lt;property id=&quot;20148&quot; value=&quot;5&quot;/&gt;&lt;property id=&quot;20300&quot; value=&quot;Slide 27&quot;/&gt;&lt;property id=&quot;20307&quot; value=&quot;279&quot;/&gt;&lt;/object&gt;&lt;object type=&quot;3&quot; unique_id=&quot;12149&quot;&gt;&lt;property id=&quot;20148&quot; value=&quot;5&quot;/&gt;&lt;property id=&quot;20300&quot; value=&quot;Slide 28&quot;/&gt;&lt;property id=&quot;20307&quot; value=&quot;294&quot;/&gt;&lt;/object&gt;&lt;object type=&quot;3&quot; unique_id=&quot;12150&quot;&gt;&lt;property id=&quot;20148&quot; value=&quot;5&quot;/&gt;&lt;property id=&quot;20300&quot; value=&quot;Slide 29&quot;/&gt;&lt;property id=&quot;20307&quot; value=&quot;288&quot;/&gt;&lt;/object&gt;&lt;object type=&quot;3&quot; unique_id=&quot;12151&quot;&gt;&lt;property id=&quot;20148&quot; value=&quot;5&quot;/&gt;&lt;property id=&quot;20300&quot; value=&quot;Slide 30&quot;/&gt;&lt;property id=&quot;20307&quot; value=&quot;291&quot;/&gt;&lt;/object&gt;&lt;object type=&quot;3&quot; unique_id=&quot;12152&quot;&gt;&lt;property id=&quot;20148&quot; value=&quot;5&quot;/&gt;&lt;property id=&quot;20300&quot; value=&quot;Slide 31&quot;/&gt;&lt;property id=&quot;20307&quot; value=&quot;293&quot;/&gt;&lt;/object&gt;&lt;object type=&quot;3&quot; unique_id=&quot;12153&quot;&gt;&lt;property id=&quot;20148&quot; value=&quot;5&quot;/&gt;&lt;property id=&quot;20300&quot; value=&quot;Slide 32&quot;/&gt;&lt;property id=&quot;20307&quot; value=&quot;289&quot;/&gt;&lt;/object&gt;&lt;object type=&quot;3&quot; unique_id=&quot;12154&quot;&gt;&lt;property id=&quot;20148&quot; value=&quot;5&quot;/&gt;&lt;property id=&quot;20300&quot; value=&quot;Slide 33&quot;/&gt;&lt;property id=&quot;20307&quot; value=&quot;290&quot;/&gt;&lt;/object&gt;&lt;object type=&quot;3&quot; unique_id=&quot;12155&quot;&gt;&lt;property id=&quot;20148&quot; value=&quot;5&quot;/&gt;&lt;property id=&quot;20300&quot; value=&quot;Slide 34&quot;/&gt;&lt;property id=&quot;20307&quot; value=&quot;260&quot;/&gt;&lt;/object&gt;&lt;/object&gt;&lt;object type=&quot;8&quot; unique_id=&quot;12191&quot;&gt;&lt;/object&gt;&lt;/object&gt;&lt;/database&gt;"/>
  <p:tag name="SECTOMILLISECCONVERTED" val="1"/>
  <p:tag name="ENGAGE" val="{&quot;SavedSwatch&quot;:&quot;-16755304|-11625171|-16736036|-8816263|-1148928|Franklin Templeton&quot;,&quot;Id&quot;:&quot;5b185aeb3232333ad89a4342&quot;,&quot;SmartGridHorizontal&quot;:0,&quot;LinkedExcelSources&quot;:{},&quot;LinkedProjectSources&quot;:{}}"/>
</p:tagLst>
</file>

<file path=ppt/theme/theme1.xml><?xml version="1.0" encoding="utf-8"?>
<a:theme xmlns:a="http://schemas.openxmlformats.org/drawingml/2006/main" name="FTI Corporate Template">
  <a:themeElements>
    <a:clrScheme name="2016 Template">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 name="Table Blue">
      <a:srgbClr val="DFF0F7"/>
    </a:custClr>
  </a:custClrLst>
</a:theme>
</file>

<file path=ppt/theme/theme2.xml><?xml version="1.0" encoding="utf-8"?>
<a:theme xmlns:a="http://schemas.openxmlformats.org/drawingml/2006/main" name="Office Theme">
  <a:themeElements>
    <a:clrScheme name="FTI">
      <a:dk1>
        <a:srgbClr val="000000"/>
      </a:dk1>
      <a:lt1>
        <a:srgbClr val="FFFFFF"/>
      </a:lt1>
      <a:dk2>
        <a:srgbClr val="CCECF8"/>
      </a:dk2>
      <a:lt2>
        <a:srgbClr val="FFFFFF"/>
      </a:lt2>
      <a:accent1>
        <a:srgbClr val="005598"/>
      </a:accent1>
      <a:accent2>
        <a:srgbClr val="82BC00"/>
      </a:accent2>
      <a:accent3>
        <a:srgbClr val="EE7800"/>
      </a:accent3>
      <a:accent4>
        <a:srgbClr val="797979"/>
      </a:accent4>
      <a:accent5>
        <a:srgbClr val="00A0DC"/>
      </a:accent5>
      <a:accent6>
        <a:srgbClr val="F7BC00"/>
      </a:accent6>
      <a:hlink>
        <a:srgbClr val="005598"/>
      </a:hlink>
      <a:folHlink>
        <a:srgbClr val="79797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 name="Table Blue">
      <a:srgbClr val="DFF0F7"/>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8F3C9C63E94D4FB61BEBEF19E7C391" ma:contentTypeVersion="17" ma:contentTypeDescription="Create a new document." ma:contentTypeScope="" ma:versionID="45e9837240e7c5aa2df4961bbb140bf2">
  <xsd:schema xmlns:xsd="http://www.w3.org/2001/XMLSchema" xmlns:xs="http://www.w3.org/2001/XMLSchema" xmlns:p="http://schemas.microsoft.com/office/2006/metadata/properties" xmlns:ns2="935f0eac-4832-4786-84ff-8304664f0e73" xmlns:ns3="1173f359-c552-4015-80a5-7b333ac5aaf4" targetNamespace="http://schemas.microsoft.com/office/2006/metadata/properties" ma:root="true" ma:fieldsID="debbf49059fd1b46adc3d3ecddc0009e" ns2:_="" ns3:_="">
    <xsd:import namespace="935f0eac-4832-4786-84ff-8304664f0e73"/>
    <xsd:import namespace="1173f359-c552-4015-80a5-7b333ac5aaf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5f0eac-4832-4786-84ff-8304664f0e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a2cf999-78fc-4b4f-9c94-c21be84841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73f359-c552-4015-80a5-7b333ac5aaf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477cd85-a7d2-4a1e-8afa-0ed2e733a163}" ma:internalName="TaxCatchAll" ma:showField="CatchAllData" ma:web="1173f359-c552-4015-80a5-7b333ac5aa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8"?>
<VariableListDefinition name="System" displayName="System" id="6772ed98-136f-4fbe-b1cf-28d218a48076" isdomainofvalue="False" dataSourceId="bbf496e2-8568-4ad5-8e0c-075fa8cfd9b1"/>
</file>

<file path=customXml/item11.xml><?xml version="1.0" encoding="utf-8"?>
<VariableList UniqueId="6772ed98-136f-4fbe-b1cf-28d218a48076" Name="System" ContentType="XML" MajorVersion="0" MinorVersion="1" isLocalCopy="False" IsBaseObject="False" DataSourceId="bbf496e2-8568-4ad5-8e0c-075fa8cfd9b1" DataSourceMajorVersion="0" DataSourceMinorVersion="1"/>
</file>

<file path=customXml/item12.xml><?xml version="1.0" encoding="utf-8"?>
<AllExternalAdhocVariableMapping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AllExternalAdhocVariableMappings/>
</file>

<file path=customXml/item4.xml><?xml version="1.0" encoding="utf-8"?>
<VariableListDefinition name="Computed" displayName="Computed" id="07f4ab22-b523-4c42-97fa-ab84be0cf69e" isdomainofvalue="False" dataSourceId="09a8e933-18cf-4eeb-a78d-69033b2f5d77"/>
</file>

<file path=customXml/item5.xml><?xml version="1.0" encoding="utf-8"?>
<p:properties xmlns:p="http://schemas.microsoft.com/office/2006/metadata/properties" xmlns:xsi="http://www.w3.org/2001/XMLSchema-instance" xmlns:pc="http://schemas.microsoft.com/office/infopath/2007/PartnerControls">
  <documentManagement>
    <TaxCatchAll xmlns="1173f359-c552-4015-80a5-7b333ac5aaf4" xsi:nil="true"/>
    <lcf76f155ced4ddcb4097134ff3c332f xmlns="935f0eac-4832-4786-84ff-8304664f0e73">
      <Terms xmlns="http://schemas.microsoft.com/office/infopath/2007/PartnerControls"/>
    </lcf76f155ced4ddcb4097134ff3c332f>
  </documentManagement>
</p:properties>
</file>

<file path=customXml/item6.xml><?xml version="1.0" encoding="utf-8"?>
<VariableListDefinition name="AD_HOC" displayName="AD_HOC" id="a5a4084d-a45f-4994-83ce-929e31f0235d" isdomainofvalue="False" dataSourceId="55af878b-bf8f-4c1f-af93-f1b2fd7edcd5"/>
</file>

<file path=customXml/item7.xml><?xml version="1.0" encoding="utf-8"?>
<VariableList UniqueId="a5a4084d-a45f-4994-83ce-929e31f0235d" Name="AD_HOC" ContentType="XML" MajorVersion="0" MinorVersion="1" isLocalCopy="False" IsBaseObject="False" DataSourceId="55af878b-bf8f-4c1f-af93-f1b2fd7edcd5" DataSourceMajorVersion="0" DataSourceMinorVersion="1"/>
</file>

<file path=customXml/item8.xml><?xml version="1.0" encoding="utf-8"?>
<VariableListDefinition name="Computed" displayName="Computed" id="096accf1-7a29-478f-8cff-e7b20e5da3c3" isdomainofvalue="False" dataSourceId="5d8de3d6-b647-45ca-8903-48265fa515eb"/>
</file>

<file path=customXml/item9.xml><?xml version="1.0" encoding="utf-8"?>
<VariableList UniqueId="096accf1-7a29-478f-8cff-e7b20e5da3c3" Name="Computed" ContentType="XML" MajorVersion="0" MinorVersion="1" isLocalCopy="False" IsBaseObject="False" DataSourceId="5d8de3d6-b647-45ca-8903-48265fa515eb" DataSourceMajorVersion="0" DataSourceMinorVersion="1"/>
</file>

<file path=customXml/itemProps1.xml><?xml version="1.0" encoding="utf-8"?>
<ds:datastoreItem xmlns:ds="http://schemas.openxmlformats.org/officeDocument/2006/customXml" ds:itemID="{35F45F14-6B56-4288-9B99-F39C9C16E8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5f0eac-4832-4786-84ff-8304664f0e73"/>
    <ds:schemaRef ds:uri="1173f359-c552-4015-80a5-7b333ac5aa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0.xml><?xml version="1.0" encoding="utf-8"?>
<ds:datastoreItem xmlns:ds="http://schemas.openxmlformats.org/officeDocument/2006/customXml" ds:itemID="{AA8B5955-8977-4C3F-8F60-A23921BF49E3}">
  <ds:schemaRefs/>
</ds:datastoreItem>
</file>

<file path=customXml/itemProps11.xml><?xml version="1.0" encoding="utf-8"?>
<ds:datastoreItem xmlns:ds="http://schemas.openxmlformats.org/officeDocument/2006/customXml" ds:itemID="{78824661-E227-49B7-B55E-844C7ACD5DB5}">
  <ds:schemaRefs/>
</ds:datastoreItem>
</file>

<file path=customXml/itemProps12.xml><?xml version="1.0" encoding="utf-8"?>
<ds:datastoreItem xmlns:ds="http://schemas.openxmlformats.org/officeDocument/2006/customXml" ds:itemID="{C0E2BC5F-A321-497C-916A-5FD357CA168E}">
  <ds:schemaRefs/>
</ds:datastoreItem>
</file>

<file path=customXml/itemProps2.xml><?xml version="1.0" encoding="utf-8"?>
<ds:datastoreItem xmlns:ds="http://schemas.openxmlformats.org/officeDocument/2006/customXml" ds:itemID="{90F5438B-F17A-4826-B6E4-250A82457697}">
  <ds:schemaRefs>
    <ds:schemaRef ds:uri="http://schemas.microsoft.com/sharepoint/v3/contenttype/forms"/>
  </ds:schemaRefs>
</ds:datastoreItem>
</file>

<file path=customXml/itemProps3.xml><?xml version="1.0" encoding="utf-8"?>
<ds:datastoreItem xmlns:ds="http://schemas.openxmlformats.org/officeDocument/2006/customXml" ds:itemID="{C153181C-3FB7-4C31-B441-9DA73D2F007B}">
  <ds:schemaRefs/>
</ds:datastoreItem>
</file>

<file path=customXml/itemProps4.xml><?xml version="1.0" encoding="utf-8"?>
<ds:datastoreItem xmlns:ds="http://schemas.openxmlformats.org/officeDocument/2006/customXml" ds:itemID="{45BC30C4-4304-49AA-B8E6-DB665A69D038}">
  <ds:schemaRefs/>
</ds:datastoreItem>
</file>

<file path=customXml/itemProps5.xml><?xml version="1.0" encoding="utf-8"?>
<ds:datastoreItem xmlns:ds="http://schemas.openxmlformats.org/officeDocument/2006/customXml" ds:itemID="{AA25C6BA-D37C-4CAB-86A2-7A47D4035C8D}">
  <ds:schemaRefs>
    <ds:schemaRef ds:uri="http://schemas.openxmlformats.org/package/2006/metadata/core-properties"/>
    <ds:schemaRef ds:uri="http://www.w3.org/XML/1998/namespace"/>
    <ds:schemaRef ds:uri="http://schemas.microsoft.com/office/2006/documentManagement/types"/>
    <ds:schemaRef ds:uri="31a65f37-e37b-4bca-8385-2e7f788cd69d"/>
    <ds:schemaRef ds:uri="http://purl.org/dc/terms/"/>
    <ds:schemaRef ds:uri="http://schemas.microsoft.com/office/infopath/2007/PartnerControls"/>
    <ds:schemaRef ds:uri="878355f5-b576-4c3f-a22a-e37575900d9f"/>
    <ds:schemaRef ds:uri="http://schemas.microsoft.com/office/2006/metadata/properties"/>
    <ds:schemaRef ds:uri="http://purl.org/dc/dcmitype/"/>
    <ds:schemaRef ds:uri="http://purl.org/dc/elements/1.1/"/>
    <ds:schemaRef ds:uri="1173f359-c552-4015-80a5-7b333ac5aaf4"/>
    <ds:schemaRef ds:uri="935f0eac-4832-4786-84ff-8304664f0e73"/>
  </ds:schemaRefs>
</ds:datastoreItem>
</file>

<file path=customXml/itemProps6.xml><?xml version="1.0" encoding="utf-8"?>
<ds:datastoreItem xmlns:ds="http://schemas.openxmlformats.org/officeDocument/2006/customXml" ds:itemID="{DE138EA7-8B54-4F9D-BB80-549B532E2A93}">
  <ds:schemaRefs/>
</ds:datastoreItem>
</file>

<file path=customXml/itemProps7.xml><?xml version="1.0" encoding="utf-8"?>
<ds:datastoreItem xmlns:ds="http://schemas.openxmlformats.org/officeDocument/2006/customXml" ds:itemID="{2657B846-C8E1-486C-B15A-BA40318E2CA3}">
  <ds:schemaRefs/>
</ds:datastoreItem>
</file>

<file path=customXml/itemProps8.xml><?xml version="1.0" encoding="utf-8"?>
<ds:datastoreItem xmlns:ds="http://schemas.openxmlformats.org/officeDocument/2006/customXml" ds:itemID="{413FC1D4-F922-41CB-B2FE-D2210159FD8A}">
  <ds:schemaRefs/>
</ds:datastoreItem>
</file>

<file path=customXml/itemProps9.xml><?xml version="1.0" encoding="utf-8"?>
<ds:datastoreItem xmlns:ds="http://schemas.openxmlformats.org/officeDocument/2006/customXml" ds:itemID="{0439333E-2403-4FC9-9A72-87723DB4356F}">
  <ds:schemaRefs/>
</ds:datastoreItem>
</file>

<file path=docProps/app.xml><?xml version="1.0" encoding="utf-8"?>
<Properties xmlns="http://schemas.openxmlformats.org/officeDocument/2006/extended-properties" xmlns:vt="http://schemas.openxmlformats.org/officeDocument/2006/docPropsVTypes">
  <TotalTime>5788</TotalTime>
  <Words>4257</Words>
  <Application>Microsoft Office PowerPoint</Application>
  <PresentationFormat>On-screen Show (4:3)</PresentationFormat>
  <Paragraphs>364</Paragraphs>
  <Slides>30</Slides>
  <Notes>30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ＭＳ Ｐゴシック</vt:lpstr>
      <vt:lpstr>Aptos</vt:lpstr>
      <vt:lpstr>Arial</vt:lpstr>
      <vt:lpstr>Arial Narrow</vt:lpstr>
      <vt:lpstr>Calibri</vt:lpstr>
      <vt:lpstr>ProximaNova-Regular</vt:lpstr>
      <vt:lpstr>Source Sans Pro Light</vt:lpstr>
      <vt:lpstr>Source Sans Pro SemiBold</vt:lpstr>
      <vt:lpstr>Times New Roman</vt:lpstr>
      <vt:lpstr>Trade Gothic LT W05 Roman</vt:lpstr>
      <vt:lpstr>Trade Gothic W01 Cn_18</vt:lpstr>
      <vt:lpstr>var(--fonts-h6-font-family)</vt:lpstr>
      <vt:lpstr>var(--fonts-p-font-family)</vt:lpstr>
      <vt:lpstr>FTI Corporate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Franklin Templeton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Hernandez, Jose</dc:creator>
  <cp:lastModifiedBy>Skuza, Natalia</cp:lastModifiedBy>
  <cp:revision>10</cp:revision>
  <cp:lastPrinted>2022-07-22T10:11:41Z</cp:lastPrinted>
  <dcterms:created xsi:type="dcterms:W3CDTF">2016-06-02T17:49:58Z</dcterms:created>
  <dcterms:modified xsi:type="dcterms:W3CDTF">2025-12-30T14:15:33Z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0x010100B98F3C9C63E94D4FB61BEBEF19E7C391</vt:lpwstr>
  </property>
  <property fmtid="{D5CDD505-2E9C-101B-9397-08002B2CF9AE}" pid="3" name="_dlc_DocIdItemGuid">
    <vt:lpwstr>a1f7deb1-35fc-41f6-9fe8-4c3dc4c5d124</vt:lpwstr>
  </property>
  <property fmtid="{D5CDD505-2E9C-101B-9397-08002B2CF9AE}" pid="4" name="MediaServiceImageTags">
    <vt:lpwstr/>
  </property>
</Properties>
</file>